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80" r:id="rId4"/>
    <p:sldId id="28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5EB"/>
    <a:srgbClr val="0FAE7D"/>
    <a:srgbClr val="FDEDDC"/>
    <a:srgbClr val="FC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74"/>
    <p:restoredTop sz="96197"/>
  </p:normalViewPr>
  <p:slideViewPr>
    <p:cSldViewPr snapToGrid="0" snapToObjects="1">
      <p:cViewPr varScale="1">
        <p:scale>
          <a:sx n="109" d="100"/>
          <a:sy n="109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BEFB3-2985-1348-88D7-7666AFC56406}" type="datetimeFigureOut">
              <a:t>8/30/21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FB5D5-0B88-8744-B860-644312AA64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3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845C-5354-D249-A047-0EF184F3B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9847C-6C92-2146-8DEE-F4A35988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704D1-D522-A849-9229-15846757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DF081-AB13-4B46-9320-05224839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FEA1E-DA8C-1F4A-87FF-5CB68C44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5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1D9F-A4BF-474B-B8A1-E334BC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85C09-6DD1-6C4C-BF49-F6A764616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5B5A0-7BDA-4A46-AE9A-7DF33DA6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F3E61-2FC6-3546-BA37-87100EC7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E03A-F37B-2145-999E-7B531ED5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0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EA222F-EBBE-784C-BAF8-86F48F3A5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AE568-1577-6748-90C8-2B13065FB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BB61F-4156-C343-9EEB-D81BC162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8201-A3DB-FA41-B88F-D1503E3D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98819-75CD-7E4C-B47B-012A80F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0DD9-E151-3C49-95F9-182B9D98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BE33F-424F-3F4C-8303-09F132337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1274-5684-F646-B412-D6C3F42D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51ACB-FDC9-2A42-A2B3-04D8DA95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10671-A8E4-1A4A-8FB2-1E00FCEE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4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50A9-953D-884F-848B-78CAA77DC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7A204-CAC4-6F45-9FD2-BA78E2FC3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CC49B-1AC5-DE4D-9645-00220383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0D896-9CF4-E94B-B3CC-E3DD0EAC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FE8B2-0119-7442-8C74-5A18CF56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4EE1-7411-2749-A7DE-1ECF5468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E63B0-684A-C54F-94B7-1651BCED1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26004-3BAC-C246-8D39-E454F9FD8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179F6-0B43-5943-8563-83FA39A6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4B2FD-6968-DE4E-80AD-3D106E7B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E2E3A-1504-FE47-B821-D108A9C6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6BCC-B9F3-644D-B9AC-F5CEF359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1559-BFDF-B945-A8C9-ADBA6D805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CE715-AA5B-F04B-A661-665FDACCD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E30B4-86F7-9F4C-8372-44768CFEB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01CB3-BF8B-3B4A-AAF1-992EADBDF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2B79E-04D2-EB48-BA8D-5EBF11D1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ECA93-3931-0D41-9511-869F2DD0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8C026A-D324-A04E-B60C-F013380D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7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F13D-5C14-8B48-8B4D-47AE3598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1FB0-6D99-0147-89AA-1A41F1F2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F172B-E635-9C43-A81E-795939F9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BCEE1-BE37-DB43-A13E-AFEB0F67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D380F-8FB2-CA47-979D-06DDADF9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8F4E5-B101-1C4B-9A79-686A61F4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19E37-633C-7A4C-B92B-CDA0D09F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CD59-9CC7-5D44-8EBC-0D1F3D25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E9228-9947-0A4E-B311-D08CAC321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75D93-D55F-CA49-B5FE-AB673C174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00676-FAAB-7347-8BD5-DBF9843C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4AD4D-F875-2149-A512-40B83CF8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7B29D-2F01-E240-BE18-4B64F2D9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AFB76-5F84-C84B-89CA-3FA66BC7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CEC0B-1F9E-AE43-B312-AAE0D5FEC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DCBE3-C268-494A-92F2-852D710AE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5B786-998C-F44C-9707-A4FB41C2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2B44B-AA2C-2B4B-8C40-35CF5C99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32783-E5DD-0A4E-852D-254D45CD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96615-3589-C346-9351-D94D393D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A12FC-2F95-1745-B7E0-85E1BD93E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35B8-88A2-6347-BBC4-B86F9F5B2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0756E-4306-984F-97E7-F16432167C70}" type="datetimeFigureOut"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5E0A6-F87F-DB44-8AF8-A8DC2C526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AE2FA-79F8-DD45-A67A-0C3C26047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C6AF-C481-B84A-A328-D483695C1E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8">
            <a:extLst>
              <a:ext uri="{FF2B5EF4-FFF2-40B4-BE49-F238E27FC236}">
                <a16:creationId xmlns:a16="http://schemas.microsoft.com/office/drawing/2014/main" id="{1AEE4F5B-83F2-4247-8C80-005588B32DBD}"/>
              </a:ext>
            </a:extLst>
          </p:cNvPr>
          <p:cNvGrpSpPr/>
          <p:nvPr/>
        </p:nvGrpSpPr>
        <p:grpSpPr>
          <a:xfrm>
            <a:off x="2539301" y="1776274"/>
            <a:ext cx="1613951" cy="4011382"/>
            <a:chOff x="1624013" y="1055688"/>
            <a:chExt cx="2181226" cy="5421312"/>
          </a:xfrm>
          <a:solidFill>
            <a:schemeClr val="bg2">
              <a:lumMod val="75000"/>
            </a:schemeClr>
          </a:solidFill>
        </p:grpSpPr>
        <p:sp>
          <p:nvSpPr>
            <p:cNvPr id="5" name="任意多边形 7">
              <a:extLst>
                <a:ext uri="{FF2B5EF4-FFF2-40B4-BE49-F238E27FC236}">
                  <a16:creationId xmlns:a16="http://schemas.microsoft.com/office/drawing/2014/main" id="{1BD5C4BD-C35A-0644-A642-3170EE16B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701" y="1055688"/>
              <a:ext cx="703263" cy="839787"/>
            </a:xfrm>
            <a:custGeom>
              <a:avLst/>
              <a:gdLst>
                <a:gd name="T0" fmla="*/ 7150033 w 11048972"/>
                <a:gd name="T1" fmla="*/ 2268053 h 13204111"/>
                <a:gd name="T2" fmla="*/ 5965572 w 11048972"/>
                <a:gd name="T3" fmla="*/ 2728117 h 13204111"/>
                <a:gd name="T4" fmla="*/ 5207346 w 11048972"/>
                <a:gd name="T5" fmla="*/ 1942375 h 13204111"/>
                <a:gd name="T6" fmla="*/ 4130921 w 11048972"/>
                <a:gd name="T7" fmla="*/ 1191943 h 13204111"/>
                <a:gd name="T8" fmla="*/ 2843802 w 11048972"/>
                <a:gd name="T9" fmla="*/ 1343403 h 13204111"/>
                <a:gd name="T10" fmla="*/ 1485120 w 11048972"/>
                <a:gd name="T11" fmla="*/ 703426 h 13204111"/>
                <a:gd name="T12" fmla="*/ 0 w 11048972"/>
                <a:gd name="T13" fmla="*/ 435662 h 13204111"/>
                <a:gd name="T14" fmla="*/ 531939 w 11048972"/>
                <a:gd name="T15" fmla="*/ 1397889 h 13204111"/>
                <a:gd name="T16" fmla="*/ 844053 w 11048972"/>
                <a:gd name="T17" fmla="*/ 1929902 h 13204111"/>
                <a:gd name="T18" fmla="*/ 903919 w 11048972"/>
                <a:gd name="T19" fmla="*/ 2734120 h 13204111"/>
                <a:gd name="T20" fmla="*/ 1715308 w 11048972"/>
                <a:gd name="T21" fmla="*/ 3166357 h 13204111"/>
                <a:gd name="T22" fmla="*/ 2233759 w 11048972"/>
                <a:gd name="T23" fmla="*/ 2727338 h 13204111"/>
                <a:gd name="T24" fmla="*/ 3005237 w 11048972"/>
                <a:gd name="T25" fmla="*/ 2833897 h 13204111"/>
                <a:gd name="T26" fmla="*/ 3556816 w 11048972"/>
                <a:gd name="T27" fmla="*/ 4422377 h 13204111"/>
                <a:gd name="T28" fmla="*/ 4261647 w 11048972"/>
                <a:gd name="T29" fmla="*/ 5147162 h 13204111"/>
                <a:gd name="T30" fmla="*/ 4793660 w 11048972"/>
                <a:gd name="T31" fmla="*/ 5978507 h 13204111"/>
                <a:gd name="T32" fmla="*/ 4400945 w 11048972"/>
                <a:gd name="T33" fmla="*/ 6909628 h 13204111"/>
                <a:gd name="T34" fmla="*/ 4859529 w 11048972"/>
                <a:gd name="T35" fmla="*/ 8065871 h 13204111"/>
                <a:gd name="T36" fmla="*/ 5657354 w 11048972"/>
                <a:gd name="T37" fmla="*/ 8710835 h 13204111"/>
                <a:gd name="T38" fmla="*/ 6595257 w 11048972"/>
                <a:gd name="T39" fmla="*/ 9395320 h 13204111"/>
                <a:gd name="T40" fmla="*/ 6674300 w 11048972"/>
                <a:gd name="T41" fmla="*/ 10977408 h 13204111"/>
                <a:gd name="T42" fmla="*/ 7379130 w 11048972"/>
                <a:gd name="T43" fmla="*/ 12034653 h 13204111"/>
                <a:gd name="T44" fmla="*/ 7964228 w 11048972"/>
                <a:gd name="T45" fmla="*/ 12692791 h 13204111"/>
                <a:gd name="T46" fmla="*/ 8326313 w 11048972"/>
                <a:gd name="T47" fmla="*/ 13204111 h 13204111"/>
                <a:gd name="T48" fmla="*/ 10603565 w 11048972"/>
                <a:gd name="T49" fmla="*/ 11250391 h 13204111"/>
                <a:gd name="T50" fmla="*/ 9100906 w 11048972"/>
                <a:gd name="T51" fmla="*/ 8970255 h 13204111"/>
                <a:gd name="T52" fmla="*/ 8429984 w 11048972"/>
                <a:gd name="T53" fmla="*/ 7667153 h 13204111"/>
                <a:gd name="T54" fmla="*/ 7399086 w 11048972"/>
                <a:gd name="T55" fmla="*/ 7554202 h 13204111"/>
                <a:gd name="T56" fmla="*/ 6182587 w 11048972"/>
                <a:gd name="T57" fmla="*/ 6856154 h 13204111"/>
                <a:gd name="T58" fmla="*/ 5856519 w 11048972"/>
                <a:gd name="T59" fmla="*/ 6310967 h 13204111"/>
                <a:gd name="T60" fmla="*/ 6554568 w 11048972"/>
                <a:gd name="T61" fmla="*/ 5958551 h 13204111"/>
                <a:gd name="T62" fmla="*/ 7199532 w 11048972"/>
                <a:gd name="T63" fmla="*/ 5440101 h 13204111"/>
                <a:gd name="T64" fmla="*/ 7784630 w 11048972"/>
                <a:gd name="T65" fmla="*/ 4855003 h 13204111"/>
                <a:gd name="T66" fmla="*/ 8203693 w 11048972"/>
                <a:gd name="T67" fmla="*/ 4070351 h 13204111"/>
                <a:gd name="T68" fmla="*/ 7944273 w 11048972"/>
                <a:gd name="T69" fmla="*/ 3618549 h 13204111"/>
                <a:gd name="T70" fmla="*/ 7844496 w 11048972"/>
                <a:gd name="T71" fmla="*/ 3112883 h 13204111"/>
                <a:gd name="T72" fmla="*/ 0 w 11048972"/>
                <a:gd name="T73" fmla="*/ 0 h 13204111"/>
                <a:gd name="T74" fmla="*/ 11048972 w 11048972"/>
                <a:gd name="T75" fmla="*/ 13204111 h 13204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T72" t="T73" r="T74" b="T75"/>
              <a:pathLst>
                <a:path w="11048972" h="13204111">
                  <a:moveTo>
                    <a:pt x="7934006" y="2529884"/>
                  </a:moveTo>
                  <a:lnTo>
                    <a:pt x="7150033" y="2268053"/>
                  </a:lnTo>
                  <a:lnTo>
                    <a:pt x="6543889" y="2543142"/>
                  </a:lnTo>
                  <a:lnTo>
                    <a:pt x="5965572" y="2728117"/>
                  </a:lnTo>
                  <a:lnTo>
                    <a:pt x="5381565" y="2554210"/>
                  </a:lnTo>
                  <a:lnTo>
                    <a:pt x="5207346" y="1942375"/>
                  </a:lnTo>
                  <a:lnTo>
                    <a:pt x="4573060" y="1654113"/>
                  </a:lnTo>
                  <a:lnTo>
                    <a:pt x="4130921" y="1191943"/>
                  </a:lnTo>
                  <a:lnTo>
                    <a:pt x="3831905" y="1296710"/>
                  </a:lnTo>
                  <a:lnTo>
                    <a:pt x="2843802" y="1343403"/>
                  </a:lnTo>
                  <a:lnTo>
                    <a:pt x="2187066" y="1165595"/>
                  </a:lnTo>
                  <a:lnTo>
                    <a:pt x="1485120" y="703426"/>
                  </a:lnTo>
                  <a:lnTo>
                    <a:pt x="712241" y="0"/>
                  </a:lnTo>
                  <a:lnTo>
                    <a:pt x="0" y="435662"/>
                  </a:lnTo>
                  <a:lnTo>
                    <a:pt x="92920" y="1211898"/>
                  </a:lnTo>
                  <a:lnTo>
                    <a:pt x="531939" y="1397889"/>
                  </a:lnTo>
                  <a:lnTo>
                    <a:pt x="944220" y="1338023"/>
                  </a:lnTo>
                  <a:lnTo>
                    <a:pt x="844053" y="1929902"/>
                  </a:lnTo>
                  <a:lnTo>
                    <a:pt x="717929" y="2282318"/>
                  </a:lnTo>
                  <a:lnTo>
                    <a:pt x="903919" y="2734120"/>
                  </a:lnTo>
                  <a:lnTo>
                    <a:pt x="1203250" y="2747294"/>
                  </a:lnTo>
                  <a:lnTo>
                    <a:pt x="1715308" y="3166357"/>
                  </a:lnTo>
                  <a:lnTo>
                    <a:pt x="1861388" y="2540958"/>
                  </a:lnTo>
                  <a:lnTo>
                    <a:pt x="2233759" y="2727338"/>
                  </a:lnTo>
                  <a:lnTo>
                    <a:pt x="2366665" y="2494655"/>
                  </a:lnTo>
                  <a:lnTo>
                    <a:pt x="3005237" y="2833897"/>
                  </a:lnTo>
                  <a:lnTo>
                    <a:pt x="3077887" y="4123436"/>
                  </a:lnTo>
                  <a:lnTo>
                    <a:pt x="3556816" y="4422377"/>
                  </a:lnTo>
                  <a:lnTo>
                    <a:pt x="3889276" y="4814703"/>
                  </a:lnTo>
                  <a:lnTo>
                    <a:pt x="4261647" y="5147162"/>
                  </a:lnTo>
                  <a:lnTo>
                    <a:pt x="4580933" y="5180291"/>
                  </a:lnTo>
                  <a:lnTo>
                    <a:pt x="4793660" y="5978507"/>
                  </a:lnTo>
                  <a:lnTo>
                    <a:pt x="4533851" y="6310966"/>
                  </a:lnTo>
                  <a:lnTo>
                    <a:pt x="4400945" y="6909628"/>
                  </a:lnTo>
                  <a:lnTo>
                    <a:pt x="4257948" y="7527135"/>
                  </a:lnTo>
                  <a:lnTo>
                    <a:pt x="4859529" y="8065871"/>
                  </a:lnTo>
                  <a:lnTo>
                    <a:pt x="5304939" y="8278598"/>
                  </a:lnTo>
                  <a:lnTo>
                    <a:pt x="5657354" y="8710835"/>
                  </a:lnTo>
                  <a:lnTo>
                    <a:pt x="6109547" y="8923563"/>
                  </a:lnTo>
                  <a:lnTo>
                    <a:pt x="6595257" y="9395320"/>
                  </a:lnTo>
                  <a:lnTo>
                    <a:pt x="6561349" y="10466129"/>
                  </a:lnTo>
                  <a:lnTo>
                    <a:pt x="6674300" y="10977408"/>
                  </a:lnTo>
                  <a:lnTo>
                    <a:pt x="7006759" y="11742104"/>
                  </a:lnTo>
                  <a:lnTo>
                    <a:pt x="7379130" y="12034653"/>
                  </a:lnTo>
                  <a:lnTo>
                    <a:pt x="7711590" y="12559885"/>
                  </a:lnTo>
                  <a:lnTo>
                    <a:pt x="7964228" y="12692791"/>
                  </a:lnTo>
                  <a:lnTo>
                    <a:pt x="8123871" y="13012077"/>
                  </a:lnTo>
                  <a:lnTo>
                    <a:pt x="8326313" y="13204111"/>
                  </a:lnTo>
                  <a:lnTo>
                    <a:pt x="11048972" y="11923522"/>
                  </a:lnTo>
                  <a:lnTo>
                    <a:pt x="10603565" y="11250391"/>
                  </a:lnTo>
                  <a:lnTo>
                    <a:pt x="9779002" y="9973637"/>
                  </a:lnTo>
                  <a:lnTo>
                    <a:pt x="9100906" y="8970255"/>
                  </a:lnTo>
                  <a:lnTo>
                    <a:pt x="8673308" y="8262930"/>
                  </a:lnTo>
                  <a:lnTo>
                    <a:pt x="8429984" y="7667153"/>
                  </a:lnTo>
                  <a:lnTo>
                    <a:pt x="7751501" y="7687108"/>
                  </a:lnTo>
                  <a:lnTo>
                    <a:pt x="7399086" y="7554202"/>
                  </a:lnTo>
                  <a:lnTo>
                    <a:pt x="6947283" y="7208569"/>
                  </a:lnTo>
                  <a:lnTo>
                    <a:pt x="6182587" y="6856154"/>
                  </a:lnTo>
                  <a:lnTo>
                    <a:pt x="5710439" y="6563605"/>
                  </a:lnTo>
                  <a:lnTo>
                    <a:pt x="5856519" y="6310967"/>
                  </a:lnTo>
                  <a:lnTo>
                    <a:pt x="6122331" y="6111413"/>
                  </a:lnTo>
                  <a:lnTo>
                    <a:pt x="6554568" y="5958551"/>
                  </a:lnTo>
                  <a:lnTo>
                    <a:pt x="6771579" y="5676445"/>
                  </a:lnTo>
                  <a:lnTo>
                    <a:pt x="7199532" y="5440101"/>
                  </a:lnTo>
                  <a:lnTo>
                    <a:pt x="7492081" y="5067731"/>
                  </a:lnTo>
                  <a:lnTo>
                    <a:pt x="7784630" y="4855003"/>
                  </a:lnTo>
                  <a:lnTo>
                    <a:pt x="8017313" y="4515762"/>
                  </a:lnTo>
                  <a:lnTo>
                    <a:pt x="8203693" y="4070351"/>
                  </a:lnTo>
                  <a:lnTo>
                    <a:pt x="8044050" y="3930664"/>
                  </a:lnTo>
                  <a:lnTo>
                    <a:pt x="7944273" y="3618549"/>
                  </a:lnTo>
                  <a:lnTo>
                    <a:pt x="8050832" y="3179531"/>
                  </a:lnTo>
                  <a:lnTo>
                    <a:pt x="7844496" y="3112883"/>
                  </a:lnTo>
                  <a:lnTo>
                    <a:pt x="7934006" y="252988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任意多边形 8">
              <a:extLst>
                <a:ext uri="{FF2B5EF4-FFF2-40B4-BE49-F238E27FC236}">
                  <a16:creationId xmlns:a16="http://schemas.microsoft.com/office/drawing/2014/main" id="{C6A5C979-8BD1-2B48-897B-A6D1F922D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813" y="2173288"/>
              <a:ext cx="433388" cy="885825"/>
            </a:xfrm>
            <a:custGeom>
              <a:avLst/>
              <a:gdLst>
                <a:gd name="T0" fmla="*/ 3914294 w 6807671"/>
                <a:gd name="T1" fmla="*/ 1595044 h 13906081"/>
                <a:gd name="T2" fmla="*/ 3802048 w 6807671"/>
                <a:gd name="T3" fmla="*/ 2279922 h 13906081"/>
                <a:gd name="T4" fmla="*/ 3536936 w 6807671"/>
                <a:gd name="T5" fmla="*/ 2758848 h 13906081"/>
                <a:gd name="T6" fmla="*/ 3689798 w 6807671"/>
                <a:gd name="T7" fmla="*/ 3462899 h 13906081"/>
                <a:gd name="T8" fmla="*/ 4042213 w 6807671"/>
                <a:gd name="T9" fmla="*/ 4361281 h 13906081"/>
                <a:gd name="T10" fmla="*/ 4354718 w 6807671"/>
                <a:gd name="T11" fmla="*/ 4985900 h 13906081"/>
                <a:gd name="T12" fmla="*/ 3390467 w 6807671"/>
                <a:gd name="T13" fmla="*/ 5444094 h 13906081"/>
                <a:gd name="T14" fmla="*/ 2925491 w 6807671"/>
                <a:gd name="T15" fmla="*/ 6075885 h 13906081"/>
                <a:gd name="T16" fmla="*/ 2252617 w 6807671"/>
                <a:gd name="T17" fmla="*/ 6437306 h 13906081"/>
                <a:gd name="T18" fmla="*/ 1595651 w 6807671"/>
                <a:gd name="T19" fmla="*/ 6527687 h 13906081"/>
                <a:gd name="T20" fmla="*/ 691267 w 6807671"/>
                <a:gd name="T21" fmla="*/ 7339076 h 13906081"/>
                <a:gd name="T22" fmla="*/ 764307 w 6807671"/>
                <a:gd name="T23" fmla="*/ 7944129 h 13906081"/>
                <a:gd name="T24" fmla="*/ 817391 w 6807671"/>
                <a:gd name="T25" fmla="*/ 8702044 h 13906081"/>
                <a:gd name="T26" fmla="*/ 1156633 w 6807671"/>
                <a:gd name="T27" fmla="*/ 9613210 h 13906081"/>
                <a:gd name="T28" fmla="*/ 950687 w 6807671"/>
                <a:gd name="T29" fmla="*/ 10317261 h 13906081"/>
                <a:gd name="T30" fmla="*/ 1090375 w 6807671"/>
                <a:gd name="T31" fmla="*/ 11274729 h 13906081"/>
                <a:gd name="T32" fmla="*/ 891211 w 6807671"/>
                <a:gd name="T33" fmla="*/ 12012689 h 13906081"/>
                <a:gd name="T34" fmla="*/ 186380 w 6807671"/>
                <a:gd name="T35" fmla="*/ 12245372 h 13906081"/>
                <a:gd name="T36" fmla="*/ 345634 w 6807671"/>
                <a:gd name="T37" fmla="*/ 12823688 h 13906081"/>
                <a:gd name="T38" fmla="*/ 1063638 w 6807671"/>
                <a:gd name="T39" fmla="*/ 13269488 h 13906081"/>
                <a:gd name="T40" fmla="*/ 1872236 w 6807671"/>
                <a:gd name="T41" fmla="*/ 13015260 h 13906081"/>
                <a:gd name="T42" fmla="*/ 2124875 w 6807671"/>
                <a:gd name="T43" fmla="*/ 13496590 h 13906081"/>
                <a:gd name="T44" fmla="*/ 2736710 w 6807671"/>
                <a:gd name="T45" fmla="*/ 13570831 h 13906081"/>
                <a:gd name="T46" fmla="*/ 3196494 w 6807671"/>
                <a:gd name="T47" fmla="*/ 13714510 h 13906081"/>
                <a:gd name="T48" fmla="*/ 3510199 w 6807671"/>
                <a:gd name="T49" fmla="*/ 13475045 h 13906081"/>
                <a:gd name="T50" fmla="*/ 3645506 w 6807671"/>
                <a:gd name="T51" fmla="*/ 12725502 h 13906081"/>
                <a:gd name="T52" fmla="*/ 3895744 w 6807671"/>
                <a:gd name="T53" fmla="*/ 11850256 h 13906081"/>
                <a:gd name="T54" fmla="*/ 4111262 w 6807671"/>
                <a:gd name="T55" fmla="*/ 11103114 h 13906081"/>
                <a:gd name="T56" fmla="*/ 5029244 w 6807671"/>
                <a:gd name="T57" fmla="*/ 10570726 h 13906081"/>
                <a:gd name="T58" fmla="*/ 5254721 w 6807671"/>
                <a:gd name="T59" fmla="*/ 9829150 h 13906081"/>
                <a:gd name="T60" fmla="*/ 5542079 w 6807671"/>
                <a:gd name="T61" fmla="*/ 9129901 h 13906081"/>
                <a:gd name="T62" fmla="*/ 5977917 w 6807671"/>
                <a:gd name="T63" fmla="*/ 8744356 h 13906081"/>
                <a:gd name="T64" fmla="*/ 6613699 w 6807671"/>
                <a:gd name="T65" fmla="*/ 8154067 h 13906081"/>
                <a:gd name="T66" fmla="*/ 6653220 w 6807671"/>
                <a:gd name="T67" fmla="*/ 7313540 h 13906081"/>
                <a:gd name="T68" fmla="*/ 6592153 w 6807671"/>
                <a:gd name="T69" fmla="*/ 6627464 h 13906081"/>
                <a:gd name="T70" fmla="*/ 6278448 w 6807671"/>
                <a:gd name="T71" fmla="*/ 5773764 h 13906081"/>
                <a:gd name="T72" fmla="*/ 6241328 w 6807671"/>
                <a:gd name="T73" fmla="*/ 4963155 h 13906081"/>
                <a:gd name="T74" fmla="*/ 6169489 w 6807671"/>
                <a:gd name="T75" fmla="*/ 4096280 h 13906081"/>
                <a:gd name="T76" fmla="*/ 5725279 w 6807671"/>
                <a:gd name="T77" fmla="*/ 3194687 h 13906081"/>
                <a:gd name="T78" fmla="*/ 5520533 w 6807671"/>
                <a:gd name="T79" fmla="*/ 2412826 h 13906081"/>
                <a:gd name="T80" fmla="*/ 5892904 w 6807671"/>
                <a:gd name="T81" fmla="*/ 1798590 h 13906081"/>
                <a:gd name="T82" fmla="*/ 5701332 w 6807671"/>
                <a:gd name="T83" fmla="*/ 1027501 h 13906081"/>
                <a:gd name="T84" fmla="*/ 5686596 w 6807671"/>
                <a:gd name="T85" fmla="*/ 0 h 13906081"/>
                <a:gd name="T86" fmla="*/ 0 w 6807671"/>
                <a:gd name="T87" fmla="*/ 0 h 13906081"/>
                <a:gd name="T88" fmla="*/ 6807671 w 6807671"/>
                <a:gd name="T89" fmla="*/ 13906081 h 13906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6807671" h="13906081">
                  <a:moveTo>
                    <a:pt x="3979921" y="1249722"/>
                  </a:moveTo>
                  <a:lnTo>
                    <a:pt x="3914294" y="1595044"/>
                  </a:lnTo>
                  <a:lnTo>
                    <a:pt x="3951713" y="1989865"/>
                  </a:lnTo>
                  <a:lnTo>
                    <a:pt x="3802048" y="2279922"/>
                  </a:lnTo>
                  <a:lnTo>
                    <a:pt x="3669843" y="2453125"/>
                  </a:lnTo>
                  <a:lnTo>
                    <a:pt x="3536936" y="2758848"/>
                  </a:lnTo>
                  <a:lnTo>
                    <a:pt x="3423596" y="3150784"/>
                  </a:lnTo>
                  <a:lnTo>
                    <a:pt x="3689798" y="3462899"/>
                  </a:lnTo>
                  <a:lnTo>
                    <a:pt x="3949218" y="3755448"/>
                  </a:lnTo>
                  <a:lnTo>
                    <a:pt x="4042213" y="4361281"/>
                  </a:lnTo>
                  <a:lnTo>
                    <a:pt x="4122035" y="4753607"/>
                  </a:lnTo>
                  <a:lnTo>
                    <a:pt x="4354718" y="4985900"/>
                  </a:lnTo>
                  <a:lnTo>
                    <a:pt x="4282067" y="5511521"/>
                  </a:lnTo>
                  <a:lnTo>
                    <a:pt x="3390467" y="5444094"/>
                  </a:lnTo>
                  <a:lnTo>
                    <a:pt x="3084744" y="5716688"/>
                  </a:lnTo>
                  <a:lnTo>
                    <a:pt x="2925491" y="6075885"/>
                  </a:lnTo>
                  <a:lnTo>
                    <a:pt x="2533165" y="6435081"/>
                  </a:lnTo>
                  <a:lnTo>
                    <a:pt x="2252617" y="6437306"/>
                  </a:lnTo>
                  <a:lnTo>
                    <a:pt x="1721776" y="6255093"/>
                  </a:lnTo>
                  <a:lnTo>
                    <a:pt x="1595651" y="6527687"/>
                  </a:lnTo>
                  <a:lnTo>
                    <a:pt x="983816" y="6900058"/>
                  </a:lnTo>
                  <a:lnTo>
                    <a:pt x="691267" y="7339076"/>
                  </a:lnTo>
                  <a:lnTo>
                    <a:pt x="584709" y="7711446"/>
                  </a:lnTo>
                  <a:lnTo>
                    <a:pt x="764307" y="7944129"/>
                  </a:lnTo>
                  <a:lnTo>
                    <a:pt x="724396" y="8376366"/>
                  </a:lnTo>
                  <a:lnTo>
                    <a:pt x="817391" y="8702044"/>
                  </a:lnTo>
                  <a:lnTo>
                    <a:pt x="1362969" y="9340227"/>
                  </a:lnTo>
                  <a:lnTo>
                    <a:pt x="1156633" y="9613210"/>
                  </a:lnTo>
                  <a:lnTo>
                    <a:pt x="1163415" y="9938888"/>
                  </a:lnTo>
                  <a:lnTo>
                    <a:pt x="950687" y="10317261"/>
                  </a:lnTo>
                  <a:lnTo>
                    <a:pt x="1130286" y="10809364"/>
                  </a:lnTo>
                  <a:lnTo>
                    <a:pt x="1090375" y="11274729"/>
                  </a:lnTo>
                  <a:lnTo>
                    <a:pt x="1236844" y="11487457"/>
                  </a:lnTo>
                  <a:lnTo>
                    <a:pt x="891211" y="12012689"/>
                  </a:lnTo>
                  <a:lnTo>
                    <a:pt x="598662" y="12019470"/>
                  </a:lnTo>
                  <a:lnTo>
                    <a:pt x="186380" y="12245372"/>
                  </a:lnTo>
                  <a:lnTo>
                    <a:pt x="0" y="12524357"/>
                  </a:lnTo>
                  <a:lnTo>
                    <a:pt x="345634" y="12823688"/>
                  </a:lnTo>
                  <a:lnTo>
                    <a:pt x="757915" y="13096282"/>
                  </a:lnTo>
                  <a:lnTo>
                    <a:pt x="1063638" y="13269488"/>
                  </a:lnTo>
                  <a:lnTo>
                    <a:pt x="1461184" y="13133307"/>
                  </a:lnTo>
                  <a:lnTo>
                    <a:pt x="1872236" y="13015260"/>
                  </a:lnTo>
                  <a:lnTo>
                    <a:pt x="1920129" y="13233179"/>
                  </a:lnTo>
                  <a:lnTo>
                    <a:pt x="2124875" y="13496590"/>
                  </a:lnTo>
                  <a:lnTo>
                    <a:pt x="2281727" y="13605550"/>
                  </a:lnTo>
                  <a:lnTo>
                    <a:pt x="2736710" y="13570831"/>
                  </a:lnTo>
                  <a:lnTo>
                    <a:pt x="3050415" y="13834242"/>
                  </a:lnTo>
                  <a:lnTo>
                    <a:pt x="3196494" y="13714510"/>
                  </a:lnTo>
                  <a:lnTo>
                    <a:pt x="3531745" y="13906081"/>
                  </a:lnTo>
                  <a:lnTo>
                    <a:pt x="3510199" y="13475045"/>
                  </a:lnTo>
                  <a:lnTo>
                    <a:pt x="3582039" y="13137393"/>
                  </a:lnTo>
                  <a:lnTo>
                    <a:pt x="3645506" y="12725502"/>
                  </a:lnTo>
                  <a:lnTo>
                    <a:pt x="3906517" y="12246573"/>
                  </a:lnTo>
                  <a:lnTo>
                    <a:pt x="3895744" y="11850256"/>
                  </a:lnTo>
                  <a:lnTo>
                    <a:pt x="3858624" y="11501832"/>
                  </a:lnTo>
                  <a:lnTo>
                    <a:pt x="4111262" y="11103114"/>
                  </a:lnTo>
                  <a:lnTo>
                    <a:pt x="4459686" y="10754690"/>
                  </a:lnTo>
                  <a:lnTo>
                    <a:pt x="5029244" y="10570726"/>
                  </a:lnTo>
                  <a:lnTo>
                    <a:pt x="5206828" y="10308079"/>
                  </a:lnTo>
                  <a:lnTo>
                    <a:pt x="5254721" y="9829150"/>
                  </a:lnTo>
                  <a:lnTo>
                    <a:pt x="5326561" y="9467552"/>
                  </a:lnTo>
                  <a:lnTo>
                    <a:pt x="5542079" y="9129901"/>
                  </a:lnTo>
                  <a:lnTo>
                    <a:pt x="5845011" y="8959874"/>
                  </a:lnTo>
                  <a:lnTo>
                    <a:pt x="5977917" y="8744356"/>
                  </a:lnTo>
                  <a:lnTo>
                    <a:pt x="6217382" y="8419879"/>
                  </a:lnTo>
                  <a:lnTo>
                    <a:pt x="6613699" y="8154067"/>
                  </a:lnTo>
                  <a:lnTo>
                    <a:pt x="6807671" y="7685910"/>
                  </a:lnTo>
                  <a:lnTo>
                    <a:pt x="6653220" y="7313540"/>
                  </a:lnTo>
                  <a:lnTo>
                    <a:pt x="6472421" y="7071674"/>
                  </a:lnTo>
                  <a:lnTo>
                    <a:pt x="6592153" y="6627464"/>
                  </a:lnTo>
                  <a:lnTo>
                    <a:pt x="6337114" y="6204800"/>
                  </a:lnTo>
                  <a:lnTo>
                    <a:pt x="6278448" y="5773764"/>
                  </a:lnTo>
                  <a:lnTo>
                    <a:pt x="6326341" y="5351100"/>
                  </a:lnTo>
                  <a:lnTo>
                    <a:pt x="6241328" y="4963155"/>
                  </a:lnTo>
                  <a:lnTo>
                    <a:pt x="6340681" y="4336804"/>
                  </a:lnTo>
                  <a:lnTo>
                    <a:pt x="6169489" y="4096280"/>
                  </a:lnTo>
                  <a:lnTo>
                    <a:pt x="5821064" y="3614950"/>
                  </a:lnTo>
                  <a:lnTo>
                    <a:pt x="5725279" y="3194687"/>
                  </a:lnTo>
                  <a:lnTo>
                    <a:pt x="5749225" y="2822316"/>
                  </a:lnTo>
                  <a:lnTo>
                    <a:pt x="5520533" y="2412826"/>
                  </a:lnTo>
                  <a:lnTo>
                    <a:pt x="5546881" y="2088348"/>
                  </a:lnTo>
                  <a:lnTo>
                    <a:pt x="5892904" y="1798590"/>
                  </a:lnTo>
                  <a:lnTo>
                    <a:pt x="5857371" y="1525044"/>
                  </a:lnTo>
                  <a:lnTo>
                    <a:pt x="5701332" y="1027501"/>
                  </a:lnTo>
                  <a:lnTo>
                    <a:pt x="5762399" y="572518"/>
                  </a:lnTo>
                  <a:lnTo>
                    <a:pt x="5686596" y="0"/>
                  </a:lnTo>
                  <a:lnTo>
                    <a:pt x="3979921" y="124972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任意多边形 9">
              <a:extLst>
                <a:ext uri="{FF2B5EF4-FFF2-40B4-BE49-F238E27FC236}">
                  <a16:creationId xmlns:a16="http://schemas.microsoft.com/office/drawing/2014/main" id="{018EEFAB-AC0F-1C4D-84FE-7CBBD4D78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2788" y="2184400"/>
              <a:ext cx="606425" cy="1225550"/>
            </a:xfrm>
            <a:custGeom>
              <a:avLst/>
              <a:gdLst>
                <a:gd name="T0" fmla="*/ 9105334 w 9550984"/>
                <a:gd name="T1" fmla="*/ 1811263 h 19246809"/>
                <a:gd name="T2" fmla="*/ 8690557 w 9550984"/>
                <a:gd name="T3" fmla="*/ 2580246 h 19246809"/>
                <a:gd name="T4" fmla="*/ 9102839 w 9550984"/>
                <a:gd name="T5" fmla="*/ 3576846 h 19246809"/>
                <a:gd name="T6" fmla="*/ 9508339 w 9550984"/>
                <a:gd name="T7" fmla="*/ 4807298 h 19246809"/>
                <a:gd name="T8" fmla="*/ 8238365 w 9550984"/>
                <a:gd name="T9" fmla="*/ 5538086 h 19246809"/>
                <a:gd name="T10" fmla="*/ 7406238 w 9550984"/>
                <a:gd name="T11" fmla="*/ 6258704 h 19246809"/>
                <a:gd name="T12" fmla="*/ 6137437 w 9550984"/>
                <a:gd name="T13" fmla="*/ 6721456 h 19246809"/>
                <a:gd name="T14" fmla="*/ 5917928 w 9550984"/>
                <a:gd name="T15" fmla="*/ 7765527 h 19246809"/>
                <a:gd name="T16" fmla="*/ 6516590 w 9550984"/>
                <a:gd name="T17" fmla="*/ 9161625 h 19246809"/>
                <a:gd name="T18" fmla="*/ 6104308 w 9550984"/>
                <a:gd name="T19" fmla="*/ 10138659 h 19246809"/>
                <a:gd name="T20" fmla="*/ 6390465 w 9550984"/>
                <a:gd name="T21" fmla="*/ 11308855 h 19246809"/>
                <a:gd name="T22" fmla="*/ 5340001 w 9550984"/>
                <a:gd name="T23" fmla="*/ 12066770 h 19246809"/>
                <a:gd name="T24" fmla="*/ 5911536 w 9550984"/>
                <a:gd name="T25" fmla="*/ 12917680 h 19246809"/>
                <a:gd name="T26" fmla="*/ 5904371 w 9550984"/>
                <a:gd name="T27" fmla="*/ 13635294 h 19246809"/>
                <a:gd name="T28" fmla="*/ 6018101 w 9550984"/>
                <a:gd name="T29" fmla="*/ 14639455 h 19246809"/>
                <a:gd name="T30" fmla="*/ 6988744 w 9550984"/>
                <a:gd name="T31" fmla="*/ 14645847 h 19246809"/>
                <a:gd name="T32" fmla="*/ 7347551 w 9550984"/>
                <a:gd name="T33" fmla="*/ 15576578 h 19246809"/>
                <a:gd name="T34" fmla="*/ 7666837 w 9550984"/>
                <a:gd name="T35" fmla="*/ 16474180 h 19246809"/>
                <a:gd name="T36" fmla="*/ 8524140 w 9550984"/>
                <a:gd name="T37" fmla="*/ 16826596 h 19246809"/>
                <a:gd name="T38" fmla="*/ 9550984 w 9550984"/>
                <a:gd name="T39" fmla="*/ 16775070 h 19246809"/>
                <a:gd name="T40" fmla="*/ 9096064 w 9550984"/>
                <a:gd name="T41" fmla="*/ 17471560 h 19246809"/>
                <a:gd name="T42" fmla="*/ 8032426 w 9550984"/>
                <a:gd name="T43" fmla="*/ 17910188 h 19246809"/>
                <a:gd name="T44" fmla="*/ 6888967 w 9550984"/>
                <a:gd name="T45" fmla="*/ 18820964 h 19246809"/>
                <a:gd name="T46" fmla="*/ 6097923 w 9550984"/>
                <a:gd name="T47" fmla="*/ 19100340 h 19246809"/>
                <a:gd name="T48" fmla="*/ 4961245 w 9550984"/>
                <a:gd name="T49" fmla="*/ 19246809 h 19246809"/>
                <a:gd name="T50" fmla="*/ 3631016 w 9550984"/>
                <a:gd name="T51" fmla="*/ 17724198 h 19246809"/>
                <a:gd name="T52" fmla="*/ 3564758 w 9550984"/>
                <a:gd name="T53" fmla="*/ 16593913 h 19246809"/>
                <a:gd name="T54" fmla="*/ 4276370 w 9550984"/>
                <a:gd name="T55" fmla="*/ 15264074 h 19246809"/>
                <a:gd name="T56" fmla="*/ 3451807 w 9550984"/>
                <a:gd name="T57" fmla="*/ 14958351 h 19246809"/>
                <a:gd name="T58" fmla="*/ 2374996 w 9550984"/>
                <a:gd name="T59" fmla="*/ 14818663 h 19246809"/>
                <a:gd name="T60" fmla="*/ 925424 w 9550984"/>
                <a:gd name="T61" fmla="*/ 13742242 h 19246809"/>
                <a:gd name="T62" fmla="*/ 952161 w 9550984"/>
                <a:gd name="T63" fmla="*/ 11268944 h 19246809"/>
                <a:gd name="T64" fmla="*/ 945379 w 9550984"/>
                <a:gd name="T65" fmla="*/ 9520432 h 19246809"/>
                <a:gd name="T66" fmla="*/ 1065112 w 9550984"/>
                <a:gd name="T67" fmla="*/ 7559192 h 19246809"/>
                <a:gd name="T68" fmla="*/ 493577 w 9550984"/>
                <a:gd name="T69" fmla="*/ 6495165 h 19246809"/>
                <a:gd name="T70" fmla="*/ 334323 w 9550984"/>
                <a:gd name="T71" fmla="*/ 5192453 h 19246809"/>
                <a:gd name="T72" fmla="*/ 759779 w 9550984"/>
                <a:gd name="T73" fmla="*/ 4867164 h 19246809"/>
                <a:gd name="T74" fmla="*/ 984740 w 9550984"/>
                <a:gd name="T75" fmla="*/ 3765096 h 19246809"/>
                <a:gd name="T76" fmla="*/ 1789898 w 9550984"/>
                <a:gd name="T77" fmla="*/ 1669081 h 19246809"/>
                <a:gd name="T78" fmla="*/ 1033460 w 9550984"/>
                <a:gd name="T79" fmla="*/ 153330 h 19246809"/>
                <a:gd name="T80" fmla="*/ 2454817 w 9550984"/>
                <a:gd name="T81" fmla="*/ 1110720 h 19246809"/>
                <a:gd name="T82" fmla="*/ 3245861 w 9550984"/>
                <a:gd name="T83" fmla="*/ 857692 h 19246809"/>
                <a:gd name="T84" fmla="*/ 4116727 w 9550984"/>
                <a:gd name="T85" fmla="*/ 745131 h 19246809"/>
                <a:gd name="T86" fmla="*/ 5632557 w 9550984"/>
                <a:gd name="T87" fmla="*/ 1210497 h 19246809"/>
                <a:gd name="T88" fmla="*/ 6097923 w 9550984"/>
                <a:gd name="T89" fmla="*/ 465756 h 19246809"/>
                <a:gd name="T90" fmla="*/ 7653274 w 9550984"/>
                <a:gd name="T91" fmla="*/ 478930 h 19246809"/>
                <a:gd name="T92" fmla="*/ 8750430 w 9550984"/>
                <a:gd name="T93" fmla="*/ 518840 h 19246809"/>
                <a:gd name="T94" fmla="*/ 0 w 9550984"/>
                <a:gd name="T95" fmla="*/ 0 h 19246809"/>
                <a:gd name="T96" fmla="*/ 9550984 w 9550984"/>
                <a:gd name="T97" fmla="*/ 19246809 h 19246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9550984" h="19246809">
                  <a:moveTo>
                    <a:pt x="9133542" y="1071120"/>
                  </a:moveTo>
                  <a:lnTo>
                    <a:pt x="9067915" y="1416442"/>
                  </a:lnTo>
                  <a:lnTo>
                    <a:pt x="9105334" y="1811263"/>
                  </a:lnTo>
                  <a:lnTo>
                    <a:pt x="8955669" y="2101320"/>
                  </a:lnTo>
                  <a:lnTo>
                    <a:pt x="8823464" y="2274523"/>
                  </a:lnTo>
                  <a:lnTo>
                    <a:pt x="8690557" y="2580246"/>
                  </a:lnTo>
                  <a:lnTo>
                    <a:pt x="8577217" y="2972182"/>
                  </a:lnTo>
                  <a:lnTo>
                    <a:pt x="8843419" y="3284297"/>
                  </a:lnTo>
                  <a:lnTo>
                    <a:pt x="9102839" y="3576846"/>
                  </a:lnTo>
                  <a:lnTo>
                    <a:pt x="9195834" y="4182679"/>
                  </a:lnTo>
                  <a:lnTo>
                    <a:pt x="9275656" y="4575005"/>
                  </a:lnTo>
                  <a:lnTo>
                    <a:pt x="9508339" y="4807298"/>
                  </a:lnTo>
                  <a:lnTo>
                    <a:pt x="9435688" y="5332919"/>
                  </a:lnTo>
                  <a:lnTo>
                    <a:pt x="8544088" y="5265492"/>
                  </a:lnTo>
                  <a:lnTo>
                    <a:pt x="8238365" y="5538086"/>
                  </a:lnTo>
                  <a:lnTo>
                    <a:pt x="8079112" y="5897283"/>
                  </a:lnTo>
                  <a:lnTo>
                    <a:pt x="7686786" y="6256479"/>
                  </a:lnTo>
                  <a:lnTo>
                    <a:pt x="7406238" y="6258704"/>
                  </a:lnTo>
                  <a:lnTo>
                    <a:pt x="6875397" y="6076491"/>
                  </a:lnTo>
                  <a:lnTo>
                    <a:pt x="6749272" y="6349085"/>
                  </a:lnTo>
                  <a:lnTo>
                    <a:pt x="6137437" y="6721456"/>
                  </a:lnTo>
                  <a:lnTo>
                    <a:pt x="5844888" y="7160474"/>
                  </a:lnTo>
                  <a:lnTo>
                    <a:pt x="5738330" y="7532844"/>
                  </a:lnTo>
                  <a:lnTo>
                    <a:pt x="5917928" y="7765527"/>
                  </a:lnTo>
                  <a:lnTo>
                    <a:pt x="5878017" y="8197764"/>
                  </a:lnTo>
                  <a:lnTo>
                    <a:pt x="5971012" y="8523442"/>
                  </a:lnTo>
                  <a:lnTo>
                    <a:pt x="6516590" y="9161625"/>
                  </a:lnTo>
                  <a:lnTo>
                    <a:pt x="6310254" y="9434608"/>
                  </a:lnTo>
                  <a:lnTo>
                    <a:pt x="6317036" y="9760286"/>
                  </a:lnTo>
                  <a:lnTo>
                    <a:pt x="6104308" y="10138659"/>
                  </a:lnTo>
                  <a:lnTo>
                    <a:pt x="6283907" y="10630762"/>
                  </a:lnTo>
                  <a:lnTo>
                    <a:pt x="6243996" y="11096127"/>
                  </a:lnTo>
                  <a:lnTo>
                    <a:pt x="6390465" y="11308855"/>
                  </a:lnTo>
                  <a:lnTo>
                    <a:pt x="6044832" y="11834087"/>
                  </a:lnTo>
                  <a:lnTo>
                    <a:pt x="5752283" y="11840868"/>
                  </a:lnTo>
                  <a:lnTo>
                    <a:pt x="5340001" y="12066770"/>
                  </a:lnTo>
                  <a:lnTo>
                    <a:pt x="5153621" y="12345755"/>
                  </a:lnTo>
                  <a:lnTo>
                    <a:pt x="5499255" y="12645086"/>
                  </a:lnTo>
                  <a:lnTo>
                    <a:pt x="5911536" y="12917680"/>
                  </a:lnTo>
                  <a:lnTo>
                    <a:pt x="6217259" y="13090886"/>
                  </a:lnTo>
                  <a:lnTo>
                    <a:pt x="6614805" y="12954705"/>
                  </a:lnTo>
                  <a:lnTo>
                    <a:pt x="5904371" y="13635294"/>
                  </a:lnTo>
                  <a:lnTo>
                    <a:pt x="5778637" y="13914669"/>
                  </a:lnTo>
                  <a:lnTo>
                    <a:pt x="5938280" y="14267084"/>
                  </a:lnTo>
                  <a:lnTo>
                    <a:pt x="6018101" y="14639455"/>
                  </a:lnTo>
                  <a:lnTo>
                    <a:pt x="6410427" y="14506159"/>
                  </a:lnTo>
                  <a:lnTo>
                    <a:pt x="6676239" y="14625891"/>
                  </a:lnTo>
                  <a:lnTo>
                    <a:pt x="6988744" y="14645847"/>
                  </a:lnTo>
                  <a:cubicBezTo>
                    <a:pt x="6986483" y="14845401"/>
                    <a:pt x="6984223" y="15044954"/>
                    <a:pt x="6981962" y="15244508"/>
                  </a:cubicBezTo>
                  <a:lnTo>
                    <a:pt x="7334377" y="15423717"/>
                  </a:lnTo>
                  <a:lnTo>
                    <a:pt x="7347551" y="15576578"/>
                  </a:lnTo>
                  <a:lnTo>
                    <a:pt x="7128042" y="15736221"/>
                  </a:lnTo>
                  <a:lnTo>
                    <a:pt x="7334377" y="16188413"/>
                  </a:lnTo>
                  <a:lnTo>
                    <a:pt x="7666837" y="16474180"/>
                  </a:lnTo>
                  <a:lnTo>
                    <a:pt x="8058774" y="16407533"/>
                  </a:lnTo>
                  <a:lnTo>
                    <a:pt x="8311412" y="16587131"/>
                  </a:lnTo>
                  <a:lnTo>
                    <a:pt x="8524140" y="16826596"/>
                  </a:lnTo>
                  <a:lnTo>
                    <a:pt x="8810297" y="16866506"/>
                  </a:lnTo>
                  <a:lnTo>
                    <a:pt x="9322355" y="16540439"/>
                  </a:lnTo>
                  <a:lnTo>
                    <a:pt x="9550984" y="16775070"/>
                  </a:lnTo>
                  <a:lnTo>
                    <a:pt x="9288836" y="16919591"/>
                  </a:lnTo>
                  <a:lnTo>
                    <a:pt x="9149149" y="17132318"/>
                  </a:lnTo>
                  <a:lnTo>
                    <a:pt x="9096064" y="17471560"/>
                  </a:lnTo>
                  <a:lnTo>
                    <a:pt x="8823470" y="17391738"/>
                  </a:lnTo>
                  <a:lnTo>
                    <a:pt x="8417971" y="17517862"/>
                  </a:lnTo>
                  <a:lnTo>
                    <a:pt x="8032426" y="17910188"/>
                  </a:lnTo>
                  <a:lnTo>
                    <a:pt x="7613753" y="17896625"/>
                  </a:lnTo>
                  <a:lnTo>
                    <a:pt x="7141605" y="18302125"/>
                  </a:lnTo>
                  <a:lnTo>
                    <a:pt x="6888967" y="18820964"/>
                  </a:lnTo>
                  <a:lnTo>
                    <a:pt x="6656284" y="18894004"/>
                  </a:lnTo>
                  <a:lnTo>
                    <a:pt x="6396864" y="18913960"/>
                  </a:lnTo>
                  <a:lnTo>
                    <a:pt x="6097923" y="19100340"/>
                  </a:lnTo>
                  <a:lnTo>
                    <a:pt x="5898369" y="18641366"/>
                  </a:lnTo>
                  <a:lnTo>
                    <a:pt x="5486088" y="18834138"/>
                  </a:lnTo>
                  <a:lnTo>
                    <a:pt x="4961245" y="19246809"/>
                  </a:lnTo>
                  <a:lnTo>
                    <a:pt x="4109945" y="18708014"/>
                  </a:lnTo>
                  <a:lnTo>
                    <a:pt x="3844133" y="18628582"/>
                  </a:lnTo>
                  <a:lnTo>
                    <a:pt x="3631016" y="17724198"/>
                  </a:lnTo>
                  <a:lnTo>
                    <a:pt x="3923955" y="17252051"/>
                  </a:lnTo>
                  <a:lnTo>
                    <a:pt x="3684490" y="17026150"/>
                  </a:lnTo>
                  <a:lnTo>
                    <a:pt x="3564758" y="16593913"/>
                  </a:lnTo>
                  <a:lnTo>
                    <a:pt x="3577932" y="16281408"/>
                  </a:lnTo>
                  <a:lnTo>
                    <a:pt x="3950302" y="16089026"/>
                  </a:lnTo>
                  <a:lnTo>
                    <a:pt x="4276370" y="15264074"/>
                  </a:lnTo>
                  <a:lnTo>
                    <a:pt x="3864089" y="15264074"/>
                  </a:lnTo>
                  <a:lnTo>
                    <a:pt x="3505036" y="15219487"/>
                  </a:lnTo>
                  <a:lnTo>
                    <a:pt x="3451807" y="14958351"/>
                  </a:lnTo>
                  <a:lnTo>
                    <a:pt x="3225906" y="14865356"/>
                  </a:lnTo>
                  <a:lnTo>
                    <a:pt x="2767322" y="14559244"/>
                  </a:lnTo>
                  <a:lnTo>
                    <a:pt x="2374996" y="14818663"/>
                  </a:lnTo>
                  <a:lnTo>
                    <a:pt x="1816635" y="14939175"/>
                  </a:lnTo>
                  <a:lnTo>
                    <a:pt x="1211581" y="13987709"/>
                  </a:lnTo>
                  <a:lnTo>
                    <a:pt x="925424" y="13742242"/>
                  </a:lnTo>
                  <a:lnTo>
                    <a:pt x="965724" y="13070541"/>
                  </a:lnTo>
                  <a:lnTo>
                    <a:pt x="406584" y="12632302"/>
                  </a:lnTo>
                  <a:lnTo>
                    <a:pt x="952161" y="11268944"/>
                  </a:lnTo>
                  <a:lnTo>
                    <a:pt x="965335" y="10763668"/>
                  </a:lnTo>
                  <a:lnTo>
                    <a:pt x="1171670" y="10165396"/>
                  </a:lnTo>
                  <a:lnTo>
                    <a:pt x="945379" y="9520432"/>
                  </a:lnTo>
                  <a:lnTo>
                    <a:pt x="1324532" y="9061848"/>
                  </a:lnTo>
                  <a:lnTo>
                    <a:pt x="1065112" y="8337062"/>
                  </a:lnTo>
                  <a:lnTo>
                    <a:pt x="1065112" y="7559192"/>
                  </a:lnTo>
                  <a:lnTo>
                    <a:pt x="1131759" y="7107000"/>
                  </a:lnTo>
                  <a:lnTo>
                    <a:pt x="965724" y="6701500"/>
                  </a:lnTo>
                  <a:lnTo>
                    <a:pt x="493577" y="6495165"/>
                  </a:lnTo>
                  <a:lnTo>
                    <a:pt x="0" y="6672579"/>
                  </a:lnTo>
                  <a:lnTo>
                    <a:pt x="267676" y="5817461"/>
                  </a:lnTo>
                  <a:lnTo>
                    <a:pt x="334323" y="5192453"/>
                  </a:lnTo>
                  <a:lnTo>
                    <a:pt x="61340" y="4707521"/>
                  </a:lnTo>
                  <a:lnTo>
                    <a:pt x="227765" y="4507967"/>
                  </a:lnTo>
                  <a:lnTo>
                    <a:pt x="759779" y="4867164"/>
                  </a:lnTo>
                  <a:lnTo>
                    <a:pt x="706304" y="4321977"/>
                  </a:lnTo>
                  <a:lnTo>
                    <a:pt x="1045546" y="4122423"/>
                  </a:lnTo>
                  <a:lnTo>
                    <a:pt x="984740" y="3765096"/>
                  </a:lnTo>
                  <a:lnTo>
                    <a:pt x="1358050" y="3345332"/>
                  </a:lnTo>
                  <a:lnTo>
                    <a:pt x="2076444" y="2001930"/>
                  </a:lnTo>
                  <a:lnTo>
                    <a:pt x="1789898" y="1669081"/>
                  </a:lnTo>
                  <a:lnTo>
                    <a:pt x="1617081" y="1216888"/>
                  </a:lnTo>
                  <a:lnTo>
                    <a:pt x="1231536" y="731567"/>
                  </a:lnTo>
                  <a:lnTo>
                    <a:pt x="1033460" y="153330"/>
                  </a:lnTo>
                  <a:lnTo>
                    <a:pt x="1836590" y="359197"/>
                  </a:lnTo>
                  <a:lnTo>
                    <a:pt x="2361822" y="432237"/>
                  </a:lnTo>
                  <a:lnTo>
                    <a:pt x="2454817" y="1110720"/>
                  </a:lnTo>
                  <a:lnTo>
                    <a:pt x="2398163" y="1447560"/>
                  </a:lnTo>
                  <a:lnTo>
                    <a:pt x="2680719" y="1452362"/>
                  </a:lnTo>
                  <a:lnTo>
                    <a:pt x="3245861" y="857692"/>
                  </a:lnTo>
                  <a:lnTo>
                    <a:pt x="3438633" y="498885"/>
                  </a:lnTo>
                  <a:lnTo>
                    <a:pt x="3844133" y="565533"/>
                  </a:lnTo>
                  <a:lnTo>
                    <a:pt x="4116727" y="745131"/>
                  </a:lnTo>
                  <a:lnTo>
                    <a:pt x="5017834" y="874684"/>
                  </a:lnTo>
                  <a:lnTo>
                    <a:pt x="5120499" y="1090765"/>
                  </a:lnTo>
                  <a:lnTo>
                    <a:pt x="5632557" y="1210497"/>
                  </a:lnTo>
                  <a:lnTo>
                    <a:pt x="5825329" y="944295"/>
                  </a:lnTo>
                  <a:lnTo>
                    <a:pt x="5718770" y="611835"/>
                  </a:lnTo>
                  <a:lnTo>
                    <a:pt x="6097923" y="465756"/>
                  </a:lnTo>
                  <a:lnTo>
                    <a:pt x="6542554" y="419063"/>
                  </a:lnTo>
                  <a:lnTo>
                    <a:pt x="7287685" y="498885"/>
                  </a:lnTo>
                  <a:lnTo>
                    <a:pt x="7653274" y="478930"/>
                  </a:lnTo>
                  <a:lnTo>
                    <a:pt x="7773006" y="0"/>
                  </a:lnTo>
                  <a:lnTo>
                    <a:pt x="8424752" y="266202"/>
                  </a:lnTo>
                  <a:lnTo>
                    <a:pt x="8750430" y="518840"/>
                  </a:lnTo>
                  <a:lnTo>
                    <a:pt x="9133542" y="107112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任意多边形 10">
              <a:extLst>
                <a:ext uri="{FF2B5EF4-FFF2-40B4-BE49-F238E27FC236}">
                  <a16:creationId xmlns:a16="http://schemas.microsoft.com/office/drawing/2014/main" id="{EEF36A86-FDAB-744E-B932-A1550632D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9776" y="3924300"/>
              <a:ext cx="695325" cy="752475"/>
            </a:xfrm>
            <a:custGeom>
              <a:avLst/>
              <a:gdLst>
                <a:gd name="T0" fmla="*/ 1500416 w 10943985"/>
                <a:gd name="T1" fmla="*/ 31256 h 11831824"/>
                <a:gd name="T2" fmla="*/ 1320817 w 10943985"/>
                <a:gd name="T3" fmla="*/ 822690 h 11831824"/>
                <a:gd name="T4" fmla="*/ 1128045 w 10943985"/>
                <a:gd name="T5" fmla="*/ 1274882 h 11831824"/>
                <a:gd name="T6" fmla="*/ 263571 w 10943985"/>
                <a:gd name="T7" fmla="*/ 2558028 h 11831824"/>
                <a:gd name="T8" fmla="*/ 170576 w 10943985"/>
                <a:gd name="T9" fmla="*/ 3335899 h 11831824"/>
                <a:gd name="T10" fmla="*/ 536555 w 10943985"/>
                <a:gd name="T11" fmla="*/ 4638221 h 11831824"/>
                <a:gd name="T12" fmla="*/ 981965 w 10943985"/>
                <a:gd name="T13" fmla="*/ 5881457 h 11831824"/>
                <a:gd name="T14" fmla="*/ 1088524 w 10943985"/>
                <a:gd name="T15" fmla="*/ 6593459 h 11831824"/>
                <a:gd name="T16" fmla="*/ 802367 w 10943985"/>
                <a:gd name="T17" fmla="*/ 7211686 h 11831824"/>
                <a:gd name="T18" fmla="*/ 1196949 w 10943985"/>
                <a:gd name="T19" fmla="*/ 8125274 h 11831824"/>
                <a:gd name="T20" fmla="*/ 1978955 w 10943985"/>
                <a:gd name="T21" fmla="*/ 9305832 h 11831824"/>
                <a:gd name="T22" fmla="*/ 2524142 w 10943985"/>
                <a:gd name="T23" fmla="*/ 10282866 h 11831824"/>
                <a:gd name="T24" fmla="*/ 3215410 w 10943985"/>
                <a:gd name="T25" fmla="*/ 10801316 h 11831824"/>
                <a:gd name="T26" fmla="*/ 3893503 w 10943985"/>
                <a:gd name="T27" fmla="*/ 11379632 h 11831824"/>
                <a:gd name="T28" fmla="*/ 4525294 w 10943985"/>
                <a:gd name="T29" fmla="*/ 11625489 h 11831824"/>
                <a:gd name="T30" fmla="*/ 4831016 w 10943985"/>
                <a:gd name="T31" fmla="*/ 10341952 h 11831824"/>
                <a:gd name="T32" fmla="*/ 5456025 w 10943985"/>
                <a:gd name="T33" fmla="*/ 9963579 h 11831824"/>
                <a:gd name="T34" fmla="*/ 6247069 w 10943985"/>
                <a:gd name="T35" fmla="*/ 9205275 h 11831824"/>
                <a:gd name="T36" fmla="*/ 7410484 w 10943985"/>
                <a:gd name="T37" fmla="*/ 9006111 h 11831824"/>
                <a:gd name="T38" fmla="*/ 7483524 w 10943985"/>
                <a:gd name="T39" fmla="*/ 8081771 h 11831824"/>
                <a:gd name="T40" fmla="*/ 8460948 w 10943985"/>
                <a:gd name="T41" fmla="*/ 7842697 h 11831824"/>
                <a:gd name="T42" fmla="*/ 8926317 w 10943985"/>
                <a:gd name="T43" fmla="*/ 7231251 h 11831824"/>
                <a:gd name="T44" fmla="*/ 9810356 w 10943985"/>
                <a:gd name="T45" fmla="*/ 6014752 h 11831824"/>
                <a:gd name="T46" fmla="*/ 10388672 w 10943985"/>
                <a:gd name="T47" fmla="*/ 5024155 h 11831824"/>
                <a:gd name="T48" fmla="*/ 10820909 w 10943985"/>
                <a:gd name="T49" fmla="*/ 4571963 h 11831824"/>
                <a:gd name="T50" fmla="*/ 10521579 w 10943985"/>
                <a:gd name="T51" fmla="*/ 4268641 h 11831824"/>
                <a:gd name="T52" fmla="*/ 9994757 w 10943985"/>
                <a:gd name="T53" fmla="*/ 4327307 h 11831824"/>
                <a:gd name="T54" fmla="*/ 10569472 w 10943985"/>
                <a:gd name="T55" fmla="*/ 3465235 h 11831824"/>
                <a:gd name="T56" fmla="*/ 9931289 w 10943985"/>
                <a:gd name="T57" fmla="*/ 3584967 h 11831824"/>
                <a:gd name="T58" fmla="*/ 9090762 w 10943985"/>
                <a:gd name="T59" fmla="*/ 3896271 h 11831824"/>
                <a:gd name="T60" fmla="*/ 8034717 w 10943985"/>
                <a:gd name="T61" fmla="*/ 3630459 h 11831824"/>
                <a:gd name="T62" fmla="*/ 6917605 w 10943985"/>
                <a:gd name="T63" fmla="*/ 3175476 h 11831824"/>
                <a:gd name="T64" fmla="*/ 5620863 w 10943985"/>
                <a:gd name="T65" fmla="*/ 3279634 h 11831824"/>
                <a:gd name="T66" fmla="*/ 5477185 w 10943985"/>
                <a:gd name="T67" fmla="*/ 2497773 h 11831824"/>
                <a:gd name="T68" fmla="*/ 5187241 w 10943985"/>
                <a:gd name="T69" fmla="*/ 2174533 h 11831824"/>
                <a:gd name="T70" fmla="*/ 4200819 w 10943985"/>
                <a:gd name="T71" fmla="*/ 2356495 h 11831824"/>
                <a:gd name="T72" fmla="*/ 2963975 w 10943985"/>
                <a:gd name="T73" fmla="*/ 2702518 h 11831824"/>
                <a:gd name="T74" fmla="*/ 2160568 w 10943985"/>
                <a:gd name="T75" fmla="*/ 1633299 h 11831824"/>
                <a:gd name="T76" fmla="*/ 2110274 w 10943985"/>
                <a:gd name="T77" fmla="*/ 335389 h 11831824"/>
                <a:gd name="T78" fmla="*/ 0 w 10943985"/>
                <a:gd name="T79" fmla="*/ 0 h 11831824"/>
                <a:gd name="T80" fmla="*/ 10943985 w 10943985"/>
                <a:gd name="T81" fmla="*/ 11831824 h 1183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10943985" h="11831824">
                  <a:moveTo>
                    <a:pt x="1698933" y="0"/>
                  </a:moveTo>
                  <a:lnTo>
                    <a:pt x="1500416" y="31256"/>
                  </a:lnTo>
                  <a:lnTo>
                    <a:pt x="1320817" y="490230"/>
                  </a:lnTo>
                  <a:lnTo>
                    <a:pt x="1320817" y="822690"/>
                  </a:lnTo>
                  <a:lnTo>
                    <a:pt x="1407420" y="1135194"/>
                  </a:lnTo>
                  <a:lnTo>
                    <a:pt x="1128045" y="1274882"/>
                  </a:lnTo>
                  <a:lnTo>
                    <a:pt x="842428" y="1448638"/>
                  </a:lnTo>
                  <a:lnTo>
                    <a:pt x="263571" y="2558028"/>
                  </a:lnTo>
                  <a:lnTo>
                    <a:pt x="216719" y="2936640"/>
                  </a:lnTo>
                  <a:lnTo>
                    <a:pt x="170576" y="3335899"/>
                  </a:lnTo>
                  <a:lnTo>
                    <a:pt x="0" y="4019033"/>
                  </a:lnTo>
                  <a:lnTo>
                    <a:pt x="536555" y="4638221"/>
                  </a:lnTo>
                  <a:lnTo>
                    <a:pt x="1028658" y="5642382"/>
                  </a:lnTo>
                  <a:lnTo>
                    <a:pt x="981965" y="5881457"/>
                  </a:lnTo>
                  <a:lnTo>
                    <a:pt x="908925" y="6181178"/>
                  </a:lnTo>
                  <a:lnTo>
                    <a:pt x="1088524" y="6593459"/>
                  </a:lnTo>
                  <a:lnTo>
                    <a:pt x="988747" y="6886008"/>
                  </a:lnTo>
                  <a:lnTo>
                    <a:pt x="802367" y="7211686"/>
                  </a:lnTo>
                  <a:lnTo>
                    <a:pt x="1101698" y="7604012"/>
                  </a:lnTo>
                  <a:lnTo>
                    <a:pt x="1196949" y="8125274"/>
                  </a:lnTo>
                  <a:lnTo>
                    <a:pt x="1538425" y="8448731"/>
                  </a:lnTo>
                  <a:lnTo>
                    <a:pt x="1978955" y="9305832"/>
                  </a:lnTo>
                  <a:lnTo>
                    <a:pt x="2198464" y="9857411"/>
                  </a:lnTo>
                  <a:lnTo>
                    <a:pt x="2524142" y="10282866"/>
                  </a:lnTo>
                  <a:lnTo>
                    <a:pt x="3082504" y="10548678"/>
                  </a:lnTo>
                  <a:lnTo>
                    <a:pt x="3215410" y="10801316"/>
                  </a:lnTo>
                  <a:lnTo>
                    <a:pt x="3667602" y="11193642"/>
                  </a:lnTo>
                  <a:lnTo>
                    <a:pt x="3893503" y="11379632"/>
                  </a:lnTo>
                  <a:lnTo>
                    <a:pt x="3953369" y="11831824"/>
                  </a:lnTo>
                  <a:lnTo>
                    <a:pt x="4525294" y="11625489"/>
                  </a:lnTo>
                  <a:lnTo>
                    <a:pt x="4631463" y="11086693"/>
                  </a:lnTo>
                  <a:lnTo>
                    <a:pt x="4831016" y="10341952"/>
                  </a:lnTo>
                  <a:lnTo>
                    <a:pt x="4963922" y="9903324"/>
                  </a:lnTo>
                  <a:lnTo>
                    <a:pt x="5456025" y="9963579"/>
                  </a:lnTo>
                  <a:lnTo>
                    <a:pt x="5854743" y="9704159"/>
                  </a:lnTo>
                  <a:lnTo>
                    <a:pt x="6247069" y="9205275"/>
                  </a:lnTo>
                  <a:lnTo>
                    <a:pt x="6725609" y="9265531"/>
                  </a:lnTo>
                  <a:lnTo>
                    <a:pt x="7410484" y="9006111"/>
                  </a:lnTo>
                  <a:cubicBezTo>
                    <a:pt x="7412615" y="8862032"/>
                    <a:pt x="7414745" y="8717953"/>
                    <a:pt x="7416876" y="8573874"/>
                  </a:cubicBezTo>
                  <a:lnTo>
                    <a:pt x="7483524" y="8081771"/>
                  </a:lnTo>
                  <a:lnTo>
                    <a:pt x="7789247" y="7922518"/>
                  </a:lnTo>
                  <a:lnTo>
                    <a:pt x="8460948" y="7842697"/>
                  </a:lnTo>
                  <a:lnTo>
                    <a:pt x="8571139" y="7283016"/>
                  </a:lnTo>
                  <a:lnTo>
                    <a:pt x="8926317" y="7231251"/>
                  </a:lnTo>
                  <a:lnTo>
                    <a:pt x="9258387" y="6520029"/>
                  </a:lnTo>
                  <a:lnTo>
                    <a:pt x="9810356" y="6014752"/>
                  </a:lnTo>
                  <a:lnTo>
                    <a:pt x="9969609" y="5516258"/>
                  </a:lnTo>
                  <a:lnTo>
                    <a:pt x="10388672" y="5024155"/>
                  </a:lnTo>
                  <a:lnTo>
                    <a:pt x="10548316" y="4658176"/>
                  </a:lnTo>
                  <a:lnTo>
                    <a:pt x="10820909" y="4571963"/>
                  </a:lnTo>
                  <a:lnTo>
                    <a:pt x="10943985" y="4254151"/>
                  </a:lnTo>
                  <a:lnTo>
                    <a:pt x="10521579" y="4268641"/>
                  </a:lnTo>
                  <a:lnTo>
                    <a:pt x="10173155" y="4484160"/>
                  </a:lnTo>
                  <a:lnTo>
                    <a:pt x="9994757" y="4327307"/>
                  </a:lnTo>
                  <a:lnTo>
                    <a:pt x="10641311" y="3643633"/>
                  </a:lnTo>
                  <a:lnTo>
                    <a:pt x="10569472" y="3465235"/>
                  </a:lnTo>
                  <a:lnTo>
                    <a:pt x="10340780" y="3739418"/>
                  </a:lnTo>
                  <a:lnTo>
                    <a:pt x="9931289" y="3584967"/>
                  </a:lnTo>
                  <a:lnTo>
                    <a:pt x="9500253" y="3752592"/>
                  </a:lnTo>
                  <a:lnTo>
                    <a:pt x="9090762" y="3896271"/>
                  </a:lnTo>
                  <a:lnTo>
                    <a:pt x="8407087" y="3859151"/>
                  </a:lnTo>
                  <a:lnTo>
                    <a:pt x="8034717" y="3630459"/>
                  </a:lnTo>
                  <a:lnTo>
                    <a:pt x="7635999" y="3367048"/>
                  </a:lnTo>
                  <a:lnTo>
                    <a:pt x="6917605" y="3175476"/>
                  </a:lnTo>
                  <a:lnTo>
                    <a:pt x="6200380" y="3210195"/>
                  </a:lnTo>
                  <a:lnTo>
                    <a:pt x="5620863" y="3279634"/>
                  </a:lnTo>
                  <a:lnTo>
                    <a:pt x="5514305" y="2989875"/>
                  </a:lnTo>
                  <a:lnTo>
                    <a:pt x="5477185" y="2497773"/>
                  </a:lnTo>
                  <a:lnTo>
                    <a:pt x="5477185" y="2210415"/>
                  </a:lnTo>
                  <a:lnTo>
                    <a:pt x="5187241" y="2174533"/>
                  </a:lnTo>
                  <a:lnTo>
                    <a:pt x="4908440" y="2247535"/>
                  </a:lnTo>
                  <a:lnTo>
                    <a:pt x="4200819" y="2356495"/>
                  </a:lnTo>
                  <a:lnTo>
                    <a:pt x="3684770" y="2572013"/>
                  </a:lnTo>
                  <a:lnTo>
                    <a:pt x="2963975" y="2702518"/>
                  </a:lnTo>
                  <a:lnTo>
                    <a:pt x="2280301" y="2197241"/>
                  </a:lnTo>
                  <a:lnTo>
                    <a:pt x="2160568" y="1633299"/>
                  </a:lnTo>
                  <a:lnTo>
                    <a:pt x="2075555" y="984344"/>
                  </a:lnTo>
                  <a:lnTo>
                    <a:pt x="2110274" y="335389"/>
                  </a:lnTo>
                  <a:lnTo>
                    <a:pt x="1698933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任意多边形 11">
              <a:extLst>
                <a:ext uri="{FF2B5EF4-FFF2-40B4-BE49-F238E27FC236}">
                  <a16:creationId xmlns:a16="http://schemas.microsoft.com/office/drawing/2014/main" id="{8B62AB80-437A-9843-ADBF-EBDE5FE1F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726" y="3754438"/>
              <a:ext cx="615950" cy="417512"/>
            </a:xfrm>
            <a:custGeom>
              <a:avLst/>
              <a:gdLst>
                <a:gd name="T0" fmla="*/ 200204 w 9681113"/>
                <a:gd name="T1" fmla="*/ 2400259 h 6564215"/>
                <a:gd name="T2" fmla="*/ 431558 w 9681113"/>
                <a:gd name="T3" fmla="*/ 1797003 h 6564215"/>
                <a:gd name="T4" fmla="*/ 612486 w 9681113"/>
                <a:gd name="T5" fmla="*/ 1369751 h 6564215"/>
                <a:gd name="T6" fmla="*/ 678744 w 9681113"/>
                <a:gd name="T7" fmla="*/ 844519 h 6564215"/>
                <a:gd name="T8" fmla="*/ 1257060 w 9681113"/>
                <a:gd name="T9" fmla="*/ 1090765 h 6564215"/>
                <a:gd name="T10" fmla="*/ 1669342 w 9681113"/>
                <a:gd name="T11" fmla="*/ 525622 h 6564215"/>
                <a:gd name="T12" fmla="*/ 1930449 w 9681113"/>
                <a:gd name="T13" fmla="*/ 100676 h 6564215"/>
                <a:gd name="T14" fmla="*/ 2314306 w 9681113"/>
                <a:gd name="T15" fmla="*/ 452192 h 6564215"/>
                <a:gd name="T16" fmla="*/ 3171998 w 9681113"/>
                <a:gd name="T17" fmla="*/ 1376142 h 6564215"/>
                <a:gd name="T18" fmla="*/ 3537587 w 9681113"/>
                <a:gd name="T19" fmla="*/ 2326829 h 6564215"/>
                <a:gd name="T20" fmla="*/ 3640911 w 9681113"/>
                <a:gd name="T21" fmla="*/ 3014601 h 6564215"/>
                <a:gd name="T22" fmla="*/ 4594832 w 9681113"/>
                <a:gd name="T23" fmla="*/ 2991749 h 6564215"/>
                <a:gd name="T24" fmla="*/ 5684817 w 9681113"/>
                <a:gd name="T25" fmla="*/ 2931882 h 6564215"/>
                <a:gd name="T26" fmla="*/ 6303044 w 9681113"/>
                <a:gd name="T27" fmla="*/ 3071570 h 6564215"/>
                <a:gd name="T28" fmla="*/ 7160736 w 9681113"/>
                <a:gd name="T29" fmla="*/ 3311035 h 6564215"/>
                <a:gd name="T30" fmla="*/ 7646057 w 9681113"/>
                <a:gd name="T31" fmla="*/ 3683015 h 6564215"/>
                <a:gd name="T32" fmla="*/ 7745834 w 9681113"/>
                <a:gd name="T33" fmla="*/ 4567444 h 6564215"/>
                <a:gd name="T34" fmla="*/ 8594708 w 9681113"/>
                <a:gd name="T35" fmla="*/ 5198443 h 6564215"/>
                <a:gd name="T36" fmla="*/ 9386163 w 9681113"/>
                <a:gd name="T37" fmla="*/ 4942511 h 6564215"/>
                <a:gd name="T38" fmla="*/ 9681113 w 9681113"/>
                <a:gd name="T39" fmla="*/ 5938270 h 6564215"/>
                <a:gd name="T40" fmla="*/ 8641847 w 9681113"/>
                <a:gd name="T41" fmla="*/ 6407362 h 6564215"/>
                <a:gd name="T42" fmla="*/ 7801320 w 9681113"/>
                <a:gd name="T43" fmla="*/ 6420536 h 6564215"/>
                <a:gd name="T44" fmla="*/ 6708154 w 9681113"/>
                <a:gd name="T45" fmla="*/ 6527095 h 6564215"/>
                <a:gd name="T46" fmla="*/ 5937066 w 9681113"/>
                <a:gd name="T47" fmla="*/ 6034992 h 6564215"/>
                <a:gd name="T48" fmla="*/ 4501447 w 9681113"/>
                <a:gd name="T49" fmla="*/ 5878139 h 6564215"/>
                <a:gd name="T50" fmla="*/ 3815372 w 9681113"/>
                <a:gd name="T51" fmla="*/ 5657819 h 6564215"/>
                <a:gd name="T52" fmla="*/ 3778252 w 9681113"/>
                <a:gd name="T53" fmla="*/ 4878359 h 6564215"/>
                <a:gd name="T54" fmla="*/ 3209507 w 9681113"/>
                <a:gd name="T55" fmla="*/ 4915479 h 6564215"/>
                <a:gd name="T56" fmla="*/ 1985837 w 9681113"/>
                <a:gd name="T57" fmla="*/ 5239957 h 6564215"/>
                <a:gd name="T58" fmla="*/ 581368 w 9681113"/>
                <a:gd name="T59" fmla="*/ 4865185 h 6564215"/>
                <a:gd name="T60" fmla="*/ 376622 w 9681113"/>
                <a:gd name="T61" fmla="*/ 3652288 h 6564215"/>
                <a:gd name="T62" fmla="*/ 0 w 9681113"/>
                <a:gd name="T63" fmla="*/ 2667944 h 6564215"/>
                <a:gd name="T64" fmla="*/ 0 w 9681113"/>
                <a:gd name="T65" fmla="*/ 0 h 6564215"/>
                <a:gd name="T66" fmla="*/ 9681113 w 9681113"/>
                <a:gd name="T67" fmla="*/ 6564215 h 6564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681113" h="6564215">
                  <a:moveTo>
                    <a:pt x="0" y="2667944"/>
                  </a:moveTo>
                  <a:lnTo>
                    <a:pt x="200204" y="2400259"/>
                  </a:lnTo>
                  <a:lnTo>
                    <a:pt x="240115" y="2061018"/>
                  </a:lnTo>
                  <a:lnTo>
                    <a:pt x="431558" y="1797003"/>
                  </a:lnTo>
                  <a:lnTo>
                    <a:pt x="452453" y="1523002"/>
                  </a:lnTo>
                  <a:lnTo>
                    <a:pt x="612486" y="1369751"/>
                  </a:lnTo>
                  <a:lnTo>
                    <a:pt x="346284" y="1236845"/>
                  </a:lnTo>
                  <a:lnTo>
                    <a:pt x="678744" y="844519"/>
                  </a:lnTo>
                  <a:lnTo>
                    <a:pt x="971293" y="1117502"/>
                  </a:lnTo>
                  <a:lnTo>
                    <a:pt x="1257060" y="1090765"/>
                  </a:lnTo>
                  <a:lnTo>
                    <a:pt x="1396748" y="711613"/>
                  </a:lnTo>
                  <a:lnTo>
                    <a:pt x="1669342" y="525622"/>
                  </a:lnTo>
                  <a:lnTo>
                    <a:pt x="1928762" y="465756"/>
                  </a:lnTo>
                  <a:cubicBezTo>
                    <a:pt x="1929324" y="344063"/>
                    <a:pt x="1929887" y="222369"/>
                    <a:pt x="1930449" y="100676"/>
                  </a:cubicBezTo>
                  <a:lnTo>
                    <a:pt x="2208137" y="0"/>
                  </a:lnTo>
                  <a:lnTo>
                    <a:pt x="2314306" y="452192"/>
                  </a:lnTo>
                  <a:lnTo>
                    <a:pt x="2699850" y="717614"/>
                  </a:lnTo>
                  <a:lnTo>
                    <a:pt x="3171998" y="1376142"/>
                  </a:lnTo>
                  <a:lnTo>
                    <a:pt x="3464547" y="1921329"/>
                  </a:lnTo>
                  <a:lnTo>
                    <a:pt x="3537587" y="2326829"/>
                  </a:lnTo>
                  <a:lnTo>
                    <a:pt x="3537587" y="2719155"/>
                  </a:lnTo>
                  <a:lnTo>
                    <a:pt x="3640911" y="3014601"/>
                  </a:lnTo>
                  <a:lnTo>
                    <a:pt x="4022908" y="3131436"/>
                  </a:lnTo>
                  <a:lnTo>
                    <a:pt x="4594832" y="2991749"/>
                  </a:lnTo>
                  <a:lnTo>
                    <a:pt x="5086156" y="2852061"/>
                  </a:lnTo>
                  <a:lnTo>
                    <a:pt x="5684817" y="2931882"/>
                  </a:lnTo>
                  <a:lnTo>
                    <a:pt x="5930674" y="3031659"/>
                  </a:lnTo>
                  <a:lnTo>
                    <a:pt x="6303044" y="3071570"/>
                  </a:lnTo>
                  <a:lnTo>
                    <a:pt x="6748455" y="3271124"/>
                  </a:lnTo>
                  <a:lnTo>
                    <a:pt x="7160736" y="3311035"/>
                  </a:lnTo>
                  <a:lnTo>
                    <a:pt x="7541142" y="3096315"/>
                  </a:lnTo>
                  <a:lnTo>
                    <a:pt x="7646057" y="3683015"/>
                  </a:lnTo>
                  <a:lnTo>
                    <a:pt x="7685968" y="4175118"/>
                  </a:lnTo>
                  <a:lnTo>
                    <a:pt x="7745834" y="4567444"/>
                  </a:lnTo>
                  <a:lnTo>
                    <a:pt x="8284240" y="5032420"/>
                  </a:lnTo>
                  <a:lnTo>
                    <a:pt x="8594708" y="5198443"/>
                  </a:lnTo>
                  <a:lnTo>
                    <a:pt x="9042541" y="4993195"/>
                  </a:lnTo>
                  <a:lnTo>
                    <a:pt x="9386163" y="4942511"/>
                  </a:lnTo>
                  <a:lnTo>
                    <a:pt x="9394145" y="5470924"/>
                  </a:lnTo>
                  <a:lnTo>
                    <a:pt x="9681113" y="5938270"/>
                  </a:lnTo>
                  <a:lnTo>
                    <a:pt x="8870539" y="6133179"/>
                  </a:lnTo>
                  <a:lnTo>
                    <a:pt x="8641847" y="6407362"/>
                  </a:lnTo>
                  <a:lnTo>
                    <a:pt x="8232356" y="6252911"/>
                  </a:lnTo>
                  <a:lnTo>
                    <a:pt x="7801320" y="6420536"/>
                  </a:lnTo>
                  <a:lnTo>
                    <a:pt x="7391829" y="6564215"/>
                  </a:lnTo>
                  <a:lnTo>
                    <a:pt x="6708154" y="6527095"/>
                  </a:lnTo>
                  <a:lnTo>
                    <a:pt x="6335784" y="6298403"/>
                  </a:lnTo>
                  <a:lnTo>
                    <a:pt x="5937066" y="6034992"/>
                  </a:lnTo>
                  <a:lnTo>
                    <a:pt x="5218672" y="5843420"/>
                  </a:lnTo>
                  <a:lnTo>
                    <a:pt x="4501447" y="5878139"/>
                  </a:lnTo>
                  <a:lnTo>
                    <a:pt x="3921930" y="5947578"/>
                  </a:lnTo>
                  <a:lnTo>
                    <a:pt x="3815372" y="5657819"/>
                  </a:lnTo>
                  <a:lnTo>
                    <a:pt x="3778252" y="5165717"/>
                  </a:lnTo>
                  <a:lnTo>
                    <a:pt x="3778252" y="4878359"/>
                  </a:lnTo>
                  <a:lnTo>
                    <a:pt x="3488308" y="4842477"/>
                  </a:lnTo>
                  <a:lnTo>
                    <a:pt x="3209507" y="4915479"/>
                  </a:lnTo>
                  <a:lnTo>
                    <a:pt x="2501886" y="5024439"/>
                  </a:lnTo>
                  <a:lnTo>
                    <a:pt x="1985837" y="5239957"/>
                  </a:lnTo>
                  <a:lnTo>
                    <a:pt x="1265042" y="5370462"/>
                  </a:lnTo>
                  <a:lnTo>
                    <a:pt x="581368" y="4865185"/>
                  </a:lnTo>
                  <a:lnTo>
                    <a:pt x="461635" y="4301243"/>
                  </a:lnTo>
                  <a:lnTo>
                    <a:pt x="376622" y="3652288"/>
                  </a:lnTo>
                  <a:lnTo>
                    <a:pt x="411341" y="3003333"/>
                  </a:lnTo>
                  <a:lnTo>
                    <a:pt x="0" y="266794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任意多边形 12">
              <a:extLst>
                <a:ext uri="{FF2B5EF4-FFF2-40B4-BE49-F238E27FC236}">
                  <a16:creationId xmlns:a16="http://schemas.microsoft.com/office/drawing/2014/main" id="{3FC07FB7-5671-4C49-8D32-F371F491D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013" y="3832225"/>
              <a:ext cx="461963" cy="609600"/>
            </a:xfrm>
            <a:custGeom>
              <a:avLst/>
              <a:gdLst>
                <a:gd name="T0" fmla="*/ 7 w 7265443"/>
                <a:gd name="T1" fmla="*/ 0 h 9571507"/>
                <a:gd name="T2" fmla="*/ 6 w 7265443"/>
                <a:gd name="T3" fmla="*/ 2 h 9571507"/>
                <a:gd name="T4" fmla="*/ 5 w 7265443"/>
                <a:gd name="T5" fmla="*/ 3 h 9571507"/>
                <a:gd name="T6" fmla="*/ 4 w 7265443"/>
                <a:gd name="T7" fmla="*/ 4 h 9571507"/>
                <a:gd name="T8" fmla="*/ 4 w 7265443"/>
                <a:gd name="T9" fmla="*/ 5 h 9571507"/>
                <a:gd name="T10" fmla="*/ 2 w 7265443"/>
                <a:gd name="T11" fmla="*/ 6 h 9571507"/>
                <a:gd name="T12" fmla="*/ 1 w 7265443"/>
                <a:gd name="T13" fmla="*/ 6 h 9571507"/>
                <a:gd name="T14" fmla="*/ 1 w 7265443"/>
                <a:gd name="T15" fmla="*/ 6 h 9571507"/>
                <a:gd name="T16" fmla="*/ 0 w 7265443"/>
                <a:gd name="T17" fmla="*/ 6 h 9571507"/>
                <a:gd name="T18" fmla="*/ 0 w 7265443"/>
                <a:gd name="T19" fmla="*/ 8 h 9571507"/>
                <a:gd name="T20" fmla="*/ 2 w 7265443"/>
                <a:gd name="T21" fmla="*/ 8 h 9571507"/>
                <a:gd name="T22" fmla="*/ 3 w 7265443"/>
                <a:gd name="T23" fmla="*/ 8 h 9571507"/>
                <a:gd name="T24" fmla="*/ 4 w 7265443"/>
                <a:gd name="T25" fmla="*/ 10 h 9571507"/>
                <a:gd name="T26" fmla="*/ 4 w 7265443"/>
                <a:gd name="T27" fmla="*/ 10 h 9571507"/>
                <a:gd name="T28" fmla="*/ 3 w 7265443"/>
                <a:gd name="T29" fmla="*/ 11 h 9571507"/>
                <a:gd name="T30" fmla="*/ 2 w 7265443"/>
                <a:gd name="T31" fmla="*/ 12 h 9571507"/>
                <a:gd name="T32" fmla="*/ 5 w 7265443"/>
                <a:gd name="T33" fmla="*/ 13 h 9571507"/>
                <a:gd name="T34" fmla="*/ 6 w 7265443"/>
                <a:gd name="T35" fmla="*/ 15 h 9571507"/>
                <a:gd name="T36" fmla="*/ 8 w 7265443"/>
                <a:gd name="T37" fmla="*/ 17 h 9571507"/>
                <a:gd name="T38" fmla="*/ 9 w 7265443"/>
                <a:gd name="T39" fmla="*/ 17 h 9571507"/>
                <a:gd name="T40" fmla="*/ 9 w 7265443"/>
                <a:gd name="T41" fmla="*/ 18 h 9571507"/>
                <a:gd name="T42" fmla="*/ 9 w 7265443"/>
                <a:gd name="T43" fmla="*/ 19 h 9571507"/>
                <a:gd name="T44" fmla="*/ 10 w 7265443"/>
                <a:gd name="T45" fmla="*/ 20 h 9571507"/>
                <a:gd name="T46" fmla="*/ 10 w 7265443"/>
                <a:gd name="T47" fmla="*/ 18 h 9571507"/>
                <a:gd name="T48" fmla="*/ 11 w 7265443"/>
                <a:gd name="T49" fmla="*/ 17 h 9571507"/>
                <a:gd name="T50" fmla="*/ 13 w 7265443"/>
                <a:gd name="T51" fmla="*/ 17 h 9571507"/>
                <a:gd name="T52" fmla="*/ 14 w 7265443"/>
                <a:gd name="T53" fmla="*/ 17 h 9571507"/>
                <a:gd name="T54" fmla="*/ 14 w 7265443"/>
                <a:gd name="T55" fmla="*/ 18 h 9571507"/>
                <a:gd name="T56" fmla="*/ 15 w 7265443"/>
                <a:gd name="T57" fmla="*/ 19 h 9571507"/>
                <a:gd name="T58" fmla="*/ 16 w 7265443"/>
                <a:gd name="T59" fmla="*/ 19 h 9571507"/>
                <a:gd name="T60" fmla="*/ 17 w 7265443"/>
                <a:gd name="T61" fmla="*/ 20 h 9571507"/>
                <a:gd name="T62" fmla="*/ 17 w 7265443"/>
                <a:gd name="T63" fmla="*/ 23 h 9571507"/>
                <a:gd name="T64" fmla="*/ 18 w 7265443"/>
                <a:gd name="T65" fmla="*/ 24 h 9571507"/>
                <a:gd name="T66" fmla="*/ 19 w 7265443"/>
                <a:gd name="T67" fmla="*/ 24 h 9571507"/>
                <a:gd name="T68" fmla="*/ 18 w 7265443"/>
                <a:gd name="T69" fmla="*/ 23 h 9571507"/>
                <a:gd name="T70" fmla="*/ 18 w 7265443"/>
                <a:gd name="T71" fmla="*/ 22 h 9571507"/>
                <a:gd name="T72" fmla="*/ 18 w 7265443"/>
                <a:gd name="T73" fmla="*/ 21 h 9571507"/>
                <a:gd name="T74" fmla="*/ 18 w 7265443"/>
                <a:gd name="T75" fmla="*/ 21 h 9571507"/>
                <a:gd name="T76" fmla="*/ 18 w 7265443"/>
                <a:gd name="T77" fmla="*/ 19 h 9571507"/>
                <a:gd name="T78" fmla="*/ 18 w 7265443"/>
                <a:gd name="T79" fmla="*/ 18 h 9571507"/>
                <a:gd name="T80" fmla="*/ 17 w 7265443"/>
                <a:gd name="T81" fmla="*/ 16 h 9571507"/>
                <a:gd name="T82" fmla="*/ 15 w 7265443"/>
                <a:gd name="T83" fmla="*/ 14 h 9571507"/>
                <a:gd name="T84" fmla="*/ 16 w 7265443"/>
                <a:gd name="T85" fmla="*/ 12 h 9571507"/>
                <a:gd name="T86" fmla="*/ 16 w 7265443"/>
                <a:gd name="T87" fmla="*/ 10 h 9571507"/>
                <a:gd name="T88" fmla="*/ 18 w 7265443"/>
                <a:gd name="T89" fmla="*/ 7 h 9571507"/>
                <a:gd name="T90" fmla="*/ 16 w 7265443"/>
                <a:gd name="T91" fmla="*/ 6 h 9571507"/>
                <a:gd name="T92" fmla="*/ 14 w 7265443"/>
                <a:gd name="T93" fmla="*/ 5 h 9571507"/>
                <a:gd name="T94" fmla="*/ 14 w 7265443"/>
                <a:gd name="T95" fmla="*/ 4 h 9571507"/>
                <a:gd name="T96" fmla="*/ 13 w 7265443"/>
                <a:gd name="T97" fmla="*/ 3 h 9571507"/>
                <a:gd name="T98" fmla="*/ 13 w 7265443"/>
                <a:gd name="T99" fmla="*/ 1 h 9571507"/>
                <a:gd name="T100" fmla="*/ 13 w 7265443"/>
                <a:gd name="T101" fmla="*/ 0 h 9571507"/>
                <a:gd name="T102" fmla="*/ 11 w 7265443"/>
                <a:gd name="T103" fmla="*/ 0 h 9571507"/>
                <a:gd name="T104" fmla="*/ 9 w 7265443"/>
                <a:gd name="T105" fmla="*/ 0 h 9571507"/>
                <a:gd name="T106" fmla="*/ 7 w 7265443"/>
                <a:gd name="T107" fmla="*/ 0 h 9571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65443"/>
                <a:gd name="T163" fmla="*/ 0 h 9571507"/>
                <a:gd name="T164" fmla="*/ 7265443 w 7265443"/>
                <a:gd name="T165" fmla="*/ 9571507 h 9571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65443" h="9571507">
                  <a:moveTo>
                    <a:pt x="2674907" y="70610"/>
                  </a:moveTo>
                  <a:lnTo>
                    <a:pt x="2428196" y="715996"/>
                  </a:lnTo>
                  <a:lnTo>
                    <a:pt x="2103718" y="1123085"/>
                  </a:lnTo>
                  <a:lnTo>
                    <a:pt x="1672682" y="1519402"/>
                  </a:lnTo>
                  <a:lnTo>
                    <a:pt x="1622388" y="1915719"/>
                  </a:lnTo>
                  <a:lnTo>
                    <a:pt x="923139" y="2375504"/>
                  </a:lnTo>
                  <a:lnTo>
                    <a:pt x="454983" y="2508410"/>
                  </a:lnTo>
                  <a:lnTo>
                    <a:pt x="274184" y="2423397"/>
                  </a:lnTo>
                  <a:lnTo>
                    <a:pt x="0" y="2436570"/>
                  </a:lnTo>
                  <a:lnTo>
                    <a:pt x="25175" y="3013686"/>
                  </a:lnTo>
                  <a:lnTo>
                    <a:pt x="646554" y="3295073"/>
                  </a:lnTo>
                  <a:lnTo>
                    <a:pt x="1162604" y="3234006"/>
                  </a:lnTo>
                  <a:lnTo>
                    <a:pt x="1691827" y="4096078"/>
                  </a:lnTo>
                  <a:lnTo>
                    <a:pt x="1391295" y="4096078"/>
                  </a:lnTo>
                  <a:lnTo>
                    <a:pt x="1079991" y="4431329"/>
                  </a:lnTo>
                  <a:lnTo>
                    <a:pt x="978235" y="4808501"/>
                  </a:lnTo>
                  <a:lnTo>
                    <a:pt x="1992358" y="5063540"/>
                  </a:lnTo>
                  <a:lnTo>
                    <a:pt x="2478490" y="5810682"/>
                  </a:lnTo>
                  <a:lnTo>
                    <a:pt x="3005312" y="6468009"/>
                  </a:lnTo>
                  <a:lnTo>
                    <a:pt x="3425575" y="6603316"/>
                  </a:lnTo>
                  <a:lnTo>
                    <a:pt x="3345364" y="7132539"/>
                  </a:lnTo>
                  <a:lnTo>
                    <a:pt x="3489043" y="7504909"/>
                  </a:lnTo>
                  <a:lnTo>
                    <a:pt x="3992559" y="7657871"/>
                  </a:lnTo>
                  <a:lnTo>
                    <a:pt x="4103279" y="7215151"/>
                  </a:lnTo>
                  <a:lnTo>
                    <a:pt x="4414583" y="6757767"/>
                  </a:lnTo>
                  <a:lnTo>
                    <a:pt x="5098257" y="6624861"/>
                  </a:lnTo>
                  <a:lnTo>
                    <a:pt x="5329350" y="6755366"/>
                  </a:lnTo>
                  <a:lnTo>
                    <a:pt x="5510149" y="7031951"/>
                  </a:lnTo>
                  <a:lnTo>
                    <a:pt x="6060917" y="7260643"/>
                  </a:lnTo>
                  <a:lnTo>
                    <a:pt x="6411742" y="7513281"/>
                  </a:lnTo>
                  <a:lnTo>
                    <a:pt x="6736220" y="7992210"/>
                  </a:lnTo>
                  <a:lnTo>
                    <a:pt x="6581768" y="8867456"/>
                  </a:lnTo>
                  <a:lnTo>
                    <a:pt x="6964912" y="9431398"/>
                  </a:lnTo>
                  <a:lnTo>
                    <a:pt x="7265443" y="9571507"/>
                  </a:lnTo>
                  <a:lnTo>
                    <a:pt x="7160679" y="9033915"/>
                  </a:lnTo>
                  <a:lnTo>
                    <a:pt x="6872727" y="8648368"/>
                  </a:lnTo>
                  <a:lnTo>
                    <a:pt x="7063397" y="8292760"/>
                  </a:lnTo>
                  <a:lnTo>
                    <a:pt x="7153193" y="8040122"/>
                  </a:lnTo>
                  <a:lnTo>
                    <a:pt x="6975700" y="7617159"/>
                  </a:lnTo>
                  <a:lnTo>
                    <a:pt x="7092636" y="7103828"/>
                  </a:lnTo>
                  <a:lnTo>
                    <a:pt x="6610504" y="6084570"/>
                  </a:lnTo>
                  <a:lnTo>
                    <a:pt x="6068120" y="5472424"/>
                  </a:lnTo>
                  <a:lnTo>
                    <a:pt x="6238131" y="4780064"/>
                  </a:lnTo>
                  <a:lnTo>
                    <a:pt x="6333621" y="4007184"/>
                  </a:lnTo>
                  <a:lnTo>
                    <a:pt x="6914027" y="2891333"/>
                  </a:lnTo>
                  <a:lnTo>
                    <a:pt x="6172274" y="2377905"/>
                  </a:lnTo>
                  <a:lnTo>
                    <a:pt x="5597560" y="1885802"/>
                  </a:lnTo>
                  <a:lnTo>
                    <a:pt x="5451480" y="1524204"/>
                  </a:lnTo>
                  <a:lnTo>
                    <a:pt x="5177296" y="1008155"/>
                  </a:lnTo>
                  <a:lnTo>
                    <a:pt x="5044390" y="516052"/>
                  </a:lnTo>
                  <a:lnTo>
                    <a:pt x="5055163" y="85016"/>
                  </a:lnTo>
                  <a:lnTo>
                    <a:pt x="4488820" y="0"/>
                  </a:lnTo>
                  <a:lnTo>
                    <a:pt x="3708963" y="46664"/>
                  </a:lnTo>
                  <a:lnTo>
                    <a:pt x="2674907" y="7061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任意多边形 13">
              <a:extLst>
                <a:ext uri="{FF2B5EF4-FFF2-40B4-BE49-F238E27FC236}">
                  <a16:creationId xmlns:a16="http://schemas.microsoft.com/office/drawing/2014/main" id="{734317CB-DC13-6245-8575-BC5681AB0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876" y="3152775"/>
              <a:ext cx="727075" cy="863600"/>
            </a:xfrm>
            <a:custGeom>
              <a:avLst/>
              <a:gdLst>
                <a:gd name="T0" fmla="*/ 90937 w 11433311"/>
                <a:gd name="T1" fmla="*/ 10092353 h 13559629"/>
                <a:gd name="T2" fmla="*/ 668053 w 11433311"/>
                <a:gd name="T3" fmla="*/ 9334438 h 13559629"/>
                <a:gd name="T4" fmla="*/ 524374 w 11433311"/>
                <a:gd name="T5" fmla="*/ 8565751 h 13559629"/>
                <a:gd name="T6" fmla="*/ 644106 w 11433311"/>
                <a:gd name="T7" fmla="*/ 7028376 h 13559629"/>
                <a:gd name="T8" fmla="*/ 742293 w 11433311"/>
                <a:gd name="T9" fmla="*/ 5688544 h 13559629"/>
                <a:gd name="T10" fmla="*/ 239417 w 11433311"/>
                <a:gd name="T11" fmla="*/ 5106626 h 13559629"/>
                <a:gd name="T12" fmla="*/ 777012 w 11433311"/>
                <a:gd name="T13" fmla="*/ 3523759 h 13559629"/>
                <a:gd name="T14" fmla="*/ 1355589 w 11433311"/>
                <a:gd name="T15" fmla="*/ 2538105 h 13559629"/>
                <a:gd name="T16" fmla="*/ 2316788 w 11433311"/>
                <a:gd name="T17" fmla="*/ 2419825 h 13559629"/>
                <a:gd name="T18" fmla="*/ 2622121 w 11433311"/>
                <a:gd name="T19" fmla="*/ 3053205 h 13559629"/>
                <a:gd name="T20" fmla="*/ 3545260 w 11433311"/>
                <a:gd name="T21" fmla="*/ 1842709 h 13559629"/>
                <a:gd name="T22" fmla="*/ 4663833 w 11433311"/>
                <a:gd name="T23" fmla="*/ 1999218 h 13559629"/>
                <a:gd name="T24" fmla="*/ 5736393 w 11433311"/>
                <a:gd name="T25" fmla="*/ 818982 h 13559629"/>
                <a:gd name="T26" fmla="*/ 6115026 w 11433311"/>
                <a:gd name="T27" fmla="*/ 260668 h 13559629"/>
                <a:gd name="T28" fmla="*/ 6845723 w 11433311"/>
                <a:gd name="T29" fmla="*/ 57468 h 13559629"/>
                <a:gd name="T30" fmla="*/ 6913075 w 11433311"/>
                <a:gd name="T31" fmla="*/ 882735 h 13559629"/>
                <a:gd name="T32" fmla="*/ 6531431 w 11433311"/>
                <a:gd name="T33" fmla="*/ 1393702 h 13559629"/>
                <a:gd name="T34" fmla="*/ 6884933 w 11433311"/>
                <a:gd name="T35" fmla="*/ 2048641 h 13559629"/>
                <a:gd name="T36" fmla="*/ 6799034 w 11433311"/>
                <a:gd name="T37" fmla="*/ 3414805 h 13559629"/>
                <a:gd name="T38" fmla="*/ 7924527 w 11433311"/>
                <a:gd name="T39" fmla="*/ 4036492 h 13559629"/>
                <a:gd name="T40" fmla="*/ 8861141 w 11433311"/>
                <a:gd name="T41" fmla="*/ 3431879 h 13559629"/>
                <a:gd name="T42" fmla="*/ 9368520 w 11433311"/>
                <a:gd name="T43" fmla="*/ 3701276 h 13559629"/>
                <a:gd name="T44" fmla="*/ 9469702 w 11433311"/>
                <a:gd name="T45" fmla="*/ 4292358 h 13559629"/>
                <a:gd name="T46" fmla="*/ 9663674 w 11433311"/>
                <a:gd name="T47" fmla="*/ 5331753 h 13559629"/>
                <a:gd name="T48" fmla="*/ 10623933 w 11433311"/>
                <a:gd name="T49" fmla="*/ 5273088 h 13559629"/>
                <a:gd name="T50" fmla="*/ 11433311 w 11433311"/>
                <a:gd name="T51" fmla="*/ 6345876 h 13559629"/>
                <a:gd name="T52" fmla="*/ 10574837 w 11433311"/>
                <a:gd name="T53" fmla="*/ 6973644 h 13559629"/>
                <a:gd name="T54" fmla="*/ 9578661 w 11433311"/>
                <a:gd name="T55" fmla="*/ 7483364 h 13559629"/>
                <a:gd name="T56" fmla="*/ 8940479 w 11433311"/>
                <a:gd name="T57" fmla="*/ 8145493 h 13559629"/>
                <a:gd name="T58" fmla="*/ 7990992 w 11433311"/>
                <a:gd name="T59" fmla="*/ 9044685 h 13559629"/>
                <a:gd name="T60" fmla="*/ 7029221 w 11433311"/>
                <a:gd name="T61" fmla="*/ 9538303 h 13559629"/>
                <a:gd name="T62" fmla="*/ 6765201 w 11433311"/>
                <a:gd name="T63" fmla="*/ 9966954 h 13559629"/>
                <a:gd name="T64" fmla="*/ 6342244 w 11433311"/>
                <a:gd name="T65" fmla="*/ 10535679 h 13559629"/>
                <a:gd name="T66" fmla="*/ 5769616 w 11433311"/>
                <a:gd name="T67" fmla="*/ 10292629 h 13559629"/>
                <a:gd name="T68" fmla="*/ 5704058 w 11433311"/>
                <a:gd name="T69" fmla="*/ 10814665 h 13559629"/>
                <a:gd name="T70" fmla="*/ 5524460 w 11433311"/>
                <a:gd name="T71" fmla="*/ 11230145 h 13559629"/>
                <a:gd name="T72" fmla="*/ 5294272 w 11433311"/>
                <a:gd name="T73" fmla="*/ 11847668 h 13559629"/>
                <a:gd name="T74" fmla="*/ 4899454 w 11433311"/>
                <a:gd name="T75" fmla="*/ 12141622 h 13559629"/>
                <a:gd name="T76" fmla="*/ 4699197 w 11433311"/>
                <a:gd name="T77" fmla="*/ 12916293 h 13559629"/>
                <a:gd name="T78" fmla="*/ 4498857 w 11433311"/>
                <a:gd name="T79" fmla="*/ 13396080 h 13559629"/>
                <a:gd name="T80" fmla="*/ 3497367 w 11433311"/>
                <a:gd name="T81" fmla="*/ 13046201 h 13559629"/>
                <a:gd name="T82" fmla="*/ 2776573 w 11433311"/>
                <a:gd name="T83" fmla="*/ 12192500 h 13559629"/>
                <a:gd name="T84" fmla="*/ 2369483 w 11433311"/>
                <a:gd name="T85" fmla="*/ 11184348 h 13559629"/>
                <a:gd name="T86" fmla="*/ 1813913 w 11433311"/>
                <a:gd name="T87" fmla="*/ 10668296 h 13559629"/>
                <a:gd name="T88" fmla="*/ 0 w 11433311"/>
                <a:gd name="T89" fmla="*/ 10738906 h 13559629"/>
                <a:gd name="T90" fmla="*/ 0 w 11433311"/>
                <a:gd name="T91" fmla="*/ 0 h 13559629"/>
                <a:gd name="T92" fmla="*/ 11433311 w 11433311"/>
                <a:gd name="T93" fmla="*/ 13559629 h 13559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T90" t="T91" r="T92" b="T93"/>
              <a:pathLst>
                <a:path w="11433311" h="13559629">
                  <a:moveTo>
                    <a:pt x="0" y="10738906"/>
                  </a:moveTo>
                  <a:lnTo>
                    <a:pt x="90937" y="10092353"/>
                  </a:lnTo>
                  <a:lnTo>
                    <a:pt x="378294" y="9624196"/>
                  </a:lnTo>
                  <a:lnTo>
                    <a:pt x="668053" y="9334438"/>
                  </a:lnTo>
                  <a:lnTo>
                    <a:pt x="705173" y="8914175"/>
                  </a:lnTo>
                  <a:lnTo>
                    <a:pt x="524374" y="8565751"/>
                  </a:lnTo>
                  <a:lnTo>
                    <a:pt x="476481" y="7749170"/>
                  </a:lnTo>
                  <a:lnTo>
                    <a:pt x="644106" y="7028376"/>
                  </a:lnTo>
                  <a:lnTo>
                    <a:pt x="920691" y="6228539"/>
                  </a:lnTo>
                  <a:lnTo>
                    <a:pt x="742293" y="5688544"/>
                  </a:lnTo>
                  <a:lnTo>
                    <a:pt x="430989" y="5322050"/>
                  </a:lnTo>
                  <a:lnTo>
                    <a:pt x="239417" y="5106626"/>
                  </a:lnTo>
                  <a:lnTo>
                    <a:pt x="274137" y="4316393"/>
                  </a:lnTo>
                  <a:lnTo>
                    <a:pt x="777012" y="3523759"/>
                  </a:lnTo>
                  <a:lnTo>
                    <a:pt x="875199" y="3042430"/>
                  </a:lnTo>
                  <a:lnTo>
                    <a:pt x="1355589" y="2538105"/>
                  </a:lnTo>
                  <a:lnTo>
                    <a:pt x="1763619" y="2574276"/>
                  </a:lnTo>
                  <a:lnTo>
                    <a:pt x="2316788" y="2419825"/>
                  </a:lnTo>
                  <a:lnTo>
                    <a:pt x="2641266" y="2707182"/>
                  </a:lnTo>
                  <a:lnTo>
                    <a:pt x="2622121" y="3053205"/>
                  </a:lnTo>
                  <a:lnTo>
                    <a:pt x="3087877" y="2409052"/>
                  </a:lnTo>
                  <a:lnTo>
                    <a:pt x="3545260" y="1842709"/>
                  </a:lnTo>
                  <a:lnTo>
                    <a:pt x="4052938" y="1744522"/>
                  </a:lnTo>
                  <a:lnTo>
                    <a:pt x="4663833" y="1999218"/>
                  </a:lnTo>
                  <a:lnTo>
                    <a:pt x="5279009" y="1111141"/>
                  </a:lnTo>
                  <a:lnTo>
                    <a:pt x="5736393" y="818982"/>
                  </a:lnTo>
                  <a:lnTo>
                    <a:pt x="5653781" y="505277"/>
                  </a:lnTo>
                  <a:lnTo>
                    <a:pt x="6115026" y="260668"/>
                  </a:lnTo>
                  <a:lnTo>
                    <a:pt x="6457187" y="0"/>
                  </a:lnTo>
                  <a:lnTo>
                    <a:pt x="6845723" y="57468"/>
                  </a:lnTo>
                  <a:lnTo>
                    <a:pt x="7244142" y="48459"/>
                  </a:lnTo>
                  <a:lnTo>
                    <a:pt x="6913075" y="882735"/>
                  </a:lnTo>
                  <a:lnTo>
                    <a:pt x="6535327" y="1081195"/>
                  </a:lnTo>
                  <a:cubicBezTo>
                    <a:pt x="6534028" y="1185364"/>
                    <a:pt x="6532730" y="1289533"/>
                    <a:pt x="6531431" y="1393702"/>
                  </a:cubicBezTo>
                  <a:lnTo>
                    <a:pt x="6643677" y="1816659"/>
                  </a:lnTo>
                  <a:lnTo>
                    <a:pt x="6884933" y="2048641"/>
                  </a:lnTo>
                  <a:lnTo>
                    <a:pt x="6596985" y="2507225"/>
                  </a:lnTo>
                  <a:lnTo>
                    <a:pt x="6799034" y="3414805"/>
                  </a:lnTo>
                  <a:lnTo>
                    <a:pt x="7059154" y="3493536"/>
                  </a:lnTo>
                  <a:lnTo>
                    <a:pt x="7924527" y="4036492"/>
                  </a:lnTo>
                  <a:lnTo>
                    <a:pt x="8442078" y="3628233"/>
                  </a:lnTo>
                  <a:lnTo>
                    <a:pt x="8861141" y="3431879"/>
                  </a:lnTo>
                  <a:lnTo>
                    <a:pt x="9050327" y="3891943"/>
                  </a:lnTo>
                  <a:lnTo>
                    <a:pt x="9368520" y="3701276"/>
                  </a:lnTo>
                  <a:lnTo>
                    <a:pt x="9613610" y="3691924"/>
                  </a:lnTo>
                  <a:lnTo>
                    <a:pt x="9469702" y="4292358"/>
                  </a:lnTo>
                  <a:lnTo>
                    <a:pt x="9432581" y="5002474"/>
                  </a:lnTo>
                  <a:lnTo>
                    <a:pt x="9663674" y="5331753"/>
                  </a:lnTo>
                  <a:lnTo>
                    <a:pt x="10118657" y="5153355"/>
                  </a:lnTo>
                  <a:lnTo>
                    <a:pt x="10623933" y="5273088"/>
                  </a:lnTo>
                  <a:lnTo>
                    <a:pt x="11044197" y="5704124"/>
                  </a:lnTo>
                  <a:lnTo>
                    <a:pt x="11433311" y="6345876"/>
                  </a:lnTo>
                  <a:lnTo>
                    <a:pt x="10767612" y="6523105"/>
                  </a:lnTo>
                  <a:lnTo>
                    <a:pt x="10574837" y="6973644"/>
                  </a:lnTo>
                  <a:lnTo>
                    <a:pt x="9961804" y="7326512"/>
                  </a:lnTo>
                  <a:lnTo>
                    <a:pt x="9578661" y="7483364"/>
                  </a:lnTo>
                  <a:lnTo>
                    <a:pt x="9480474" y="7951520"/>
                  </a:lnTo>
                  <a:lnTo>
                    <a:pt x="8940479" y="8145493"/>
                  </a:lnTo>
                  <a:lnTo>
                    <a:pt x="8520215" y="8696261"/>
                  </a:lnTo>
                  <a:lnTo>
                    <a:pt x="7990992" y="9044685"/>
                  </a:lnTo>
                  <a:lnTo>
                    <a:pt x="7293525" y="9453199"/>
                  </a:lnTo>
                  <a:lnTo>
                    <a:pt x="7029221" y="9538303"/>
                  </a:lnTo>
                  <a:lnTo>
                    <a:pt x="7016048" y="9910670"/>
                  </a:lnTo>
                  <a:lnTo>
                    <a:pt x="6765201" y="9966954"/>
                  </a:lnTo>
                  <a:lnTo>
                    <a:pt x="6495803" y="10154035"/>
                  </a:lnTo>
                  <a:lnTo>
                    <a:pt x="6342244" y="10535679"/>
                  </a:lnTo>
                  <a:lnTo>
                    <a:pt x="6050393" y="10563821"/>
                  </a:lnTo>
                  <a:lnTo>
                    <a:pt x="5769616" y="10292629"/>
                  </a:lnTo>
                  <a:lnTo>
                    <a:pt x="5444249" y="10679967"/>
                  </a:lnTo>
                  <a:lnTo>
                    <a:pt x="5704058" y="10814665"/>
                  </a:lnTo>
                  <a:lnTo>
                    <a:pt x="5545116" y="10964330"/>
                  </a:lnTo>
                  <a:lnTo>
                    <a:pt x="5524460" y="11230145"/>
                  </a:lnTo>
                  <a:lnTo>
                    <a:pt x="5337379" y="11499539"/>
                  </a:lnTo>
                  <a:lnTo>
                    <a:pt x="5294272" y="11847668"/>
                  </a:lnTo>
                  <a:lnTo>
                    <a:pt x="5086535" y="12117066"/>
                  </a:lnTo>
                  <a:lnTo>
                    <a:pt x="4899454" y="12141622"/>
                  </a:lnTo>
                  <a:lnTo>
                    <a:pt x="4712370" y="12603788"/>
                  </a:lnTo>
                  <a:lnTo>
                    <a:pt x="4699197" y="12916293"/>
                  </a:lnTo>
                  <a:lnTo>
                    <a:pt x="4790790" y="13245560"/>
                  </a:lnTo>
                  <a:lnTo>
                    <a:pt x="4498857" y="13396080"/>
                  </a:lnTo>
                  <a:lnTo>
                    <a:pt x="4239120" y="13559629"/>
                  </a:lnTo>
                  <a:lnTo>
                    <a:pt x="3497367" y="13046201"/>
                  </a:lnTo>
                  <a:lnTo>
                    <a:pt x="2922653" y="12554098"/>
                  </a:lnTo>
                  <a:lnTo>
                    <a:pt x="2776573" y="12192500"/>
                  </a:lnTo>
                  <a:lnTo>
                    <a:pt x="2502389" y="11676451"/>
                  </a:lnTo>
                  <a:lnTo>
                    <a:pt x="2369483" y="11184348"/>
                  </a:lnTo>
                  <a:lnTo>
                    <a:pt x="2380256" y="10753312"/>
                  </a:lnTo>
                  <a:lnTo>
                    <a:pt x="1813913" y="10668296"/>
                  </a:lnTo>
                  <a:lnTo>
                    <a:pt x="1034056" y="10714960"/>
                  </a:lnTo>
                  <a:lnTo>
                    <a:pt x="0" y="1073890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任意多边形 14">
              <a:extLst>
                <a:ext uri="{FF2B5EF4-FFF2-40B4-BE49-F238E27FC236}">
                  <a16:creationId xmlns:a16="http://schemas.microsoft.com/office/drawing/2014/main" id="{657E09A2-FCBA-D74E-9D2E-72FC1D9F5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1" y="3001963"/>
              <a:ext cx="404813" cy="939800"/>
            </a:xfrm>
            <a:custGeom>
              <a:avLst/>
              <a:gdLst>
                <a:gd name="T0" fmla="*/ 1751703 w 6352670"/>
                <a:gd name="T1" fmla="*/ 9929826 h 14784445"/>
                <a:gd name="T2" fmla="*/ 2011123 w 6352670"/>
                <a:gd name="T3" fmla="*/ 10641438 h 14784445"/>
                <a:gd name="T4" fmla="*/ 2589439 w 6352670"/>
                <a:gd name="T5" fmla="*/ 11199799 h 14784445"/>
                <a:gd name="T6" fmla="*/ 2915118 w 6352670"/>
                <a:gd name="T7" fmla="*/ 10587964 h 14784445"/>
                <a:gd name="T8" fmla="*/ 3414002 w 6352670"/>
                <a:gd name="T9" fmla="*/ 10647830 h 14784445"/>
                <a:gd name="T10" fmla="*/ 3347354 w 6352670"/>
                <a:gd name="T11" fmla="*/ 11100022 h 14784445"/>
                <a:gd name="T12" fmla="*/ 3866194 w 6352670"/>
                <a:gd name="T13" fmla="*/ 11798071 h 14784445"/>
                <a:gd name="T14" fmla="*/ 3659859 w 6352670"/>
                <a:gd name="T15" fmla="*/ 12488948 h 14784445"/>
                <a:gd name="T16" fmla="*/ 4039011 w 6352670"/>
                <a:gd name="T17" fmla="*/ 13872261 h 14784445"/>
                <a:gd name="T18" fmla="*/ 4032666 w 6352670"/>
                <a:gd name="T19" fmla="*/ 14751668 h 14784445"/>
                <a:gd name="T20" fmla="*/ 4610549 w 6352670"/>
                <a:gd name="T21" fmla="*/ 14636957 h 14784445"/>
                <a:gd name="T22" fmla="*/ 5621102 w 6352670"/>
                <a:gd name="T23" fmla="*/ 14091770 h 14784445"/>
                <a:gd name="T24" fmla="*/ 5866959 w 6352670"/>
                <a:gd name="T25" fmla="*/ 13227686 h 14784445"/>
                <a:gd name="T26" fmla="*/ 6352670 w 6352670"/>
                <a:gd name="T27" fmla="*/ 12403903 h 14784445"/>
                <a:gd name="T28" fmla="*/ 6226156 w 6352670"/>
                <a:gd name="T29" fmla="*/ 11093240 h 14784445"/>
                <a:gd name="T30" fmla="*/ 5993473 w 6352670"/>
                <a:gd name="T31" fmla="*/ 10741604 h 14784445"/>
                <a:gd name="T32" fmla="*/ 6013428 w 6352670"/>
                <a:gd name="T33" fmla="*/ 10469011 h 14784445"/>
                <a:gd name="T34" fmla="*/ 6146724 w 6352670"/>
                <a:gd name="T35" fmla="*/ 9252512 h 14784445"/>
                <a:gd name="T36" fmla="*/ 5780745 w 6352670"/>
                <a:gd name="T37" fmla="*/ 7835680 h 14784445"/>
                <a:gd name="T38" fmla="*/ 5441504 w 6352670"/>
                <a:gd name="T39" fmla="*/ 7210671 h 14784445"/>
                <a:gd name="T40" fmla="*/ 5587973 w 6352670"/>
                <a:gd name="T41" fmla="*/ 6605618 h 14784445"/>
                <a:gd name="T42" fmla="*/ 5022830 w 6352670"/>
                <a:gd name="T43" fmla="*/ 6167379 h 14784445"/>
                <a:gd name="T44" fmla="*/ 4650460 w 6352670"/>
                <a:gd name="T45" fmla="*/ 5316079 h 14784445"/>
                <a:gd name="T46" fmla="*/ 4563856 w 6352670"/>
                <a:gd name="T47" fmla="*/ 4637986 h 14784445"/>
                <a:gd name="T48" fmla="*/ 4858590 w 6352670"/>
                <a:gd name="T49" fmla="*/ 3956775 h 14784445"/>
                <a:gd name="T50" fmla="*/ 4637286 w 6352670"/>
                <a:gd name="T51" fmla="*/ 3215541 h 14784445"/>
                <a:gd name="T52" fmla="*/ 4085317 w 6352670"/>
                <a:gd name="T53" fmla="*/ 2696701 h 14784445"/>
                <a:gd name="T54" fmla="*/ 3493437 w 6352670"/>
                <a:gd name="T55" fmla="*/ 2470800 h 14784445"/>
                <a:gd name="T56" fmla="*/ 2981768 w 6352670"/>
                <a:gd name="T57" fmla="*/ 1666582 h 14784445"/>
                <a:gd name="T58" fmla="*/ 2808952 w 6352670"/>
                <a:gd name="T59" fmla="*/ 1148132 h 14784445"/>
                <a:gd name="T60" fmla="*/ 2580561 w 6352670"/>
                <a:gd name="T61" fmla="*/ 713403 h 14784445"/>
                <a:gd name="T62" fmla="*/ 2099527 w 6352670"/>
                <a:gd name="T63" fmla="*/ 565532 h 14784445"/>
                <a:gd name="T64" fmla="*/ 1489483 w 6352670"/>
                <a:gd name="T65" fmla="*/ 485010 h 14784445"/>
                <a:gd name="T66" fmla="*/ 1243466 w 6352670"/>
                <a:gd name="T67" fmla="*/ 0 h 14784445"/>
                <a:gd name="T68" fmla="*/ 121527 w 6352670"/>
                <a:gd name="T69" fmla="*/ 819965 h 14784445"/>
                <a:gd name="T70" fmla="*/ 175702 w 6352670"/>
                <a:gd name="T71" fmla="*/ 1493768 h 14784445"/>
                <a:gd name="T72" fmla="*/ 628595 w 6352670"/>
                <a:gd name="T73" fmla="*/ 1686540 h 14784445"/>
                <a:gd name="T74" fmla="*/ 1211669 w 6352670"/>
                <a:gd name="T75" fmla="*/ 1819214 h 14784445"/>
                <a:gd name="T76" fmla="*/ 1549349 w 6352670"/>
                <a:gd name="T77" fmla="*/ 2592329 h 14784445"/>
                <a:gd name="T78" fmla="*/ 1352991 w 6352670"/>
                <a:gd name="T79" fmla="*/ 2919799 h 14784445"/>
                <a:gd name="T80" fmla="*/ 1880718 w 6352670"/>
                <a:gd name="T81" fmla="*/ 3643884 h 14784445"/>
                <a:gd name="T82" fmla="*/ 2526386 w 6352670"/>
                <a:gd name="T83" fmla="*/ 3750753 h 14784445"/>
                <a:gd name="T84" fmla="*/ 3018486 w 6352670"/>
                <a:gd name="T85" fmla="*/ 4042602 h 14784445"/>
                <a:gd name="T86" fmla="*/ 3759868 w 6352670"/>
                <a:gd name="T87" fmla="*/ 3943290 h 14784445"/>
                <a:gd name="T88" fmla="*/ 3374098 w 6352670"/>
                <a:gd name="T89" fmla="*/ 4315896 h 14784445"/>
                <a:gd name="T90" fmla="*/ 3011004 w 6352670"/>
                <a:gd name="T91" fmla="*/ 4574226 h 14784445"/>
                <a:gd name="T92" fmla="*/ 2243812 w 6352670"/>
                <a:gd name="T93" fmla="*/ 5088776 h 14784445"/>
                <a:gd name="T94" fmla="*/ 1362268 w 6352670"/>
                <a:gd name="T95" fmla="*/ 5478217 h 14784445"/>
                <a:gd name="T96" fmla="*/ 876626 w 6352670"/>
                <a:gd name="T97" fmla="*/ 6078673 h 14784445"/>
                <a:gd name="T98" fmla="*/ 699837 w 6352670"/>
                <a:gd name="T99" fmla="*/ 7399936 h 14784445"/>
                <a:gd name="T100" fmla="*/ 1386510 w 6352670"/>
                <a:gd name="T101" fmla="*/ 7544221 h 14784445"/>
                <a:gd name="T102" fmla="*/ 2307264 w 6352670"/>
                <a:gd name="T103" fmla="*/ 8096193 h 14784445"/>
                <a:gd name="T104" fmla="*/ 2022901 w 6352670"/>
                <a:gd name="T105" fmla="*/ 8916077 h 14784445"/>
                <a:gd name="T106" fmla="*/ 0 w 6352670"/>
                <a:gd name="T107" fmla="*/ 0 h 14784445"/>
                <a:gd name="T108" fmla="*/ 6352670 w 6352670"/>
                <a:gd name="T109" fmla="*/ 14784445 h 14784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6352670" h="14784445">
                  <a:moveTo>
                    <a:pt x="1828995" y="9364683"/>
                  </a:moveTo>
                  <a:lnTo>
                    <a:pt x="1751703" y="9929826"/>
                  </a:lnTo>
                  <a:lnTo>
                    <a:pt x="1884999" y="10269067"/>
                  </a:lnTo>
                  <a:lnTo>
                    <a:pt x="2011123" y="10641438"/>
                  </a:lnTo>
                  <a:lnTo>
                    <a:pt x="2150421" y="11166670"/>
                  </a:lnTo>
                  <a:lnTo>
                    <a:pt x="2589439" y="11199799"/>
                  </a:lnTo>
                  <a:lnTo>
                    <a:pt x="2682435" y="10780736"/>
                  </a:lnTo>
                  <a:lnTo>
                    <a:pt x="2915118" y="10587964"/>
                  </a:lnTo>
                  <a:lnTo>
                    <a:pt x="3194493" y="10508142"/>
                  </a:lnTo>
                  <a:lnTo>
                    <a:pt x="3414002" y="10647830"/>
                  </a:lnTo>
                  <a:lnTo>
                    <a:pt x="3207667" y="10967116"/>
                  </a:lnTo>
                  <a:lnTo>
                    <a:pt x="3347354" y="11100022"/>
                  </a:lnTo>
                  <a:lnTo>
                    <a:pt x="3773589" y="11259275"/>
                  </a:lnTo>
                  <a:lnTo>
                    <a:pt x="3866194" y="11798071"/>
                  </a:lnTo>
                  <a:lnTo>
                    <a:pt x="3739680" y="12223136"/>
                  </a:lnTo>
                  <a:lnTo>
                    <a:pt x="3659859" y="12488948"/>
                  </a:lnTo>
                  <a:lnTo>
                    <a:pt x="3939234" y="13060872"/>
                  </a:lnTo>
                  <a:lnTo>
                    <a:pt x="4039011" y="13872261"/>
                  </a:lnTo>
                  <a:cubicBezTo>
                    <a:pt x="4038622" y="14060174"/>
                    <a:pt x="4032618" y="14089848"/>
                    <a:pt x="4032229" y="14277761"/>
                  </a:cubicBezTo>
                  <a:cubicBezTo>
                    <a:pt x="4030503" y="14382984"/>
                    <a:pt x="4034392" y="14646445"/>
                    <a:pt x="4032666" y="14751668"/>
                  </a:cubicBezTo>
                  <a:lnTo>
                    <a:pt x="4206212" y="14784445"/>
                  </a:lnTo>
                  <a:lnTo>
                    <a:pt x="4610549" y="14636957"/>
                  </a:lnTo>
                  <a:lnTo>
                    <a:pt x="5128999" y="14364364"/>
                  </a:lnTo>
                  <a:lnTo>
                    <a:pt x="5621102" y="14091770"/>
                  </a:lnTo>
                  <a:lnTo>
                    <a:pt x="6088071" y="13836511"/>
                  </a:lnTo>
                  <a:lnTo>
                    <a:pt x="5866959" y="13227686"/>
                  </a:lnTo>
                  <a:lnTo>
                    <a:pt x="5893696" y="12589894"/>
                  </a:lnTo>
                  <a:lnTo>
                    <a:pt x="6352670" y="12403903"/>
                  </a:lnTo>
                  <a:lnTo>
                    <a:pt x="6339107" y="11678338"/>
                  </a:lnTo>
                  <a:lnTo>
                    <a:pt x="6226156" y="11093240"/>
                  </a:lnTo>
                  <a:lnTo>
                    <a:pt x="5926825" y="10973898"/>
                  </a:lnTo>
                  <a:lnTo>
                    <a:pt x="5993473" y="10741604"/>
                  </a:lnTo>
                  <a:lnTo>
                    <a:pt x="5747227" y="10462229"/>
                  </a:lnTo>
                  <a:lnTo>
                    <a:pt x="6013428" y="10469011"/>
                  </a:lnTo>
                  <a:lnTo>
                    <a:pt x="6066513" y="10402363"/>
                  </a:lnTo>
                  <a:lnTo>
                    <a:pt x="6146724" y="9252512"/>
                  </a:lnTo>
                  <a:lnTo>
                    <a:pt x="5893696" y="8420778"/>
                  </a:lnTo>
                  <a:lnTo>
                    <a:pt x="5780745" y="7835680"/>
                  </a:lnTo>
                  <a:lnTo>
                    <a:pt x="5461459" y="7523175"/>
                  </a:lnTo>
                  <a:lnTo>
                    <a:pt x="5441504" y="7210671"/>
                  </a:lnTo>
                  <a:lnTo>
                    <a:pt x="5541281" y="6944859"/>
                  </a:lnTo>
                  <a:lnTo>
                    <a:pt x="5587973" y="6605618"/>
                  </a:lnTo>
                  <a:lnTo>
                    <a:pt x="5275469" y="6373324"/>
                  </a:lnTo>
                  <a:lnTo>
                    <a:pt x="5022830" y="6167379"/>
                  </a:lnTo>
                  <a:lnTo>
                    <a:pt x="4643678" y="5595454"/>
                  </a:lnTo>
                  <a:lnTo>
                    <a:pt x="4650460" y="5316079"/>
                  </a:lnTo>
                  <a:lnTo>
                    <a:pt x="4450906" y="4997183"/>
                  </a:lnTo>
                  <a:lnTo>
                    <a:pt x="4563856" y="4637986"/>
                  </a:lnTo>
                  <a:lnTo>
                    <a:pt x="4703544" y="4192575"/>
                  </a:lnTo>
                  <a:lnTo>
                    <a:pt x="4858590" y="3956775"/>
                  </a:lnTo>
                  <a:lnTo>
                    <a:pt x="4670415" y="3481353"/>
                  </a:lnTo>
                  <a:lnTo>
                    <a:pt x="4637286" y="3215541"/>
                  </a:lnTo>
                  <a:lnTo>
                    <a:pt x="4477643" y="2809652"/>
                  </a:lnTo>
                  <a:lnTo>
                    <a:pt x="4085317" y="2696701"/>
                  </a:lnTo>
                  <a:lnTo>
                    <a:pt x="3812723" y="2803260"/>
                  </a:lnTo>
                  <a:lnTo>
                    <a:pt x="3493437" y="2470800"/>
                  </a:lnTo>
                  <a:lnTo>
                    <a:pt x="3200888" y="1991871"/>
                  </a:lnTo>
                  <a:lnTo>
                    <a:pt x="2981768" y="1666582"/>
                  </a:lnTo>
                  <a:lnTo>
                    <a:pt x="2988550" y="1300994"/>
                  </a:lnTo>
                  <a:lnTo>
                    <a:pt x="2808952" y="1148132"/>
                  </a:lnTo>
                  <a:lnTo>
                    <a:pt x="2888773" y="894715"/>
                  </a:lnTo>
                  <a:lnTo>
                    <a:pt x="2580561" y="713403"/>
                  </a:lnTo>
                  <a:lnTo>
                    <a:pt x="2425205" y="827444"/>
                  </a:lnTo>
                  <a:lnTo>
                    <a:pt x="2099527" y="565532"/>
                  </a:lnTo>
                  <a:lnTo>
                    <a:pt x="1644839" y="589774"/>
                  </a:lnTo>
                  <a:lnTo>
                    <a:pt x="1489483" y="485010"/>
                  </a:lnTo>
                  <a:lnTo>
                    <a:pt x="1294919" y="224886"/>
                  </a:lnTo>
                  <a:lnTo>
                    <a:pt x="1243466" y="0"/>
                  </a:lnTo>
                  <a:lnTo>
                    <a:pt x="846382" y="136256"/>
                  </a:lnTo>
                  <a:lnTo>
                    <a:pt x="121527" y="819965"/>
                  </a:lnTo>
                  <a:lnTo>
                    <a:pt x="0" y="1085777"/>
                  </a:lnTo>
                  <a:lnTo>
                    <a:pt x="175702" y="1493768"/>
                  </a:lnTo>
                  <a:lnTo>
                    <a:pt x="226602" y="1802376"/>
                  </a:lnTo>
                  <a:lnTo>
                    <a:pt x="628595" y="1686540"/>
                  </a:lnTo>
                  <a:lnTo>
                    <a:pt x="931825" y="1806273"/>
                  </a:lnTo>
                  <a:lnTo>
                    <a:pt x="1211669" y="1819214"/>
                  </a:lnTo>
                  <a:lnTo>
                    <a:pt x="1212602" y="2423799"/>
                  </a:lnTo>
                  <a:lnTo>
                    <a:pt x="1549349" y="2592329"/>
                  </a:lnTo>
                  <a:lnTo>
                    <a:pt x="1559977" y="2750147"/>
                  </a:lnTo>
                  <a:lnTo>
                    <a:pt x="1352991" y="2919799"/>
                  </a:lnTo>
                  <a:lnTo>
                    <a:pt x="1556834" y="3359518"/>
                  </a:lnTo>
                  <a:lnTo>
                    <a:pt x="1880718" y="3643884"/>
                  </a:lnTo>
                  <a:lnTo>
                    <a:pt x="2268751" y="3580356"/>
                  </a:lnTo>
                  <a:lnTo>
                    <a:pt x="2526386" y="3750753"/>
                  </a:lnTo>
                  <a:lnTo>
                    <a:pt x="2758366" y="4005186"/>
                  </a:lnTo>
                  <a:lnTo>
                    <a:pt x="3018486" y="4042602"/>
                  </a:lnTo>
                  <a:lnTo>
                    <a:pt x="3540522" y="3726511"/>
                  </a:lnTo>
                  <a:lnTo>
                    <a:pt x="3759868" y="3943290"/>
                  </a:lnTo>
                  <a:lnTo>
                    <a:pt x="3514489" y="4093191"/>
                  </a:lnTo>
                  <a:lnTo>
                    <a:pt x="3374098" y="4315896"/>
                  </a:lnTo>
                  <a:lnTo>
                    <a:pt x="3330680" y="4639780"/>
                  </a:lnTo>
                  <a:lnTo>
                    <a:pt x="3011004" y="4574226"/>
                  </a:lnTo>
                  <a:lnTo>
                    <a:pt x="2631148" y="4699649"/>
                  </a:lnTo>
                  <a:lnTo>
                    <a:pt x="2243812" y="5088776"/>
                  </a:lnTo>
                  <a:lnTo>
                    <a:pt x="1839714" y="5066328"/>
                  </a:lnTo>
                  <a:lnTo>
                    <a:pt x="1362268" y="5478217"/>
                  </a:lnTo>
                  <a:lnTo>
                    <a:pt x="1092870" y="6009527"/>
                  </a:lnTo>
                  <a:lnTo>
                    <a:pt x="876626" y="6078673"/>
                  </a:lnTo>
                  <a:lnTo>
                    <a:pt x="724085" y="6690819"/>
                  </a:lnTo>
                  <a:lnTo>
                    <a:pt x="699837" y="7399936"/>
                  </a:lnTo>
                  <a:lnTo>
                    <a:pt x="924648" y="7719923"/>
                  </a:lnTo>
                  <a:lnTo>
                    <a:pt x="1386510" y="7544221"/>
                  </a:lnTo>
                  <a:lnTo>
                    <a:pt x="1880407" y="7662162"/>
                  </a:lnTo>
                  <a:lnTo>
                    <a:pt x="2307264" y="8096193"/>
                  </a:lnTo>
                  <a:lnTo>
                    <a:pt x="2685162" y="8730008"/>
                  </a:lnTo>
                  <a:lnTo>
                    <a:pt x="2022901" y="8916077"/>
                  </a:lnTo>
                  <a:lnTo>
                    <a:pt x="1828995" y="9364683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任意多边形 15">
              <a:extLst>
                <a:ext uri="{FF2B5EF4-FFF2-40B4-BE49-F238E27FC236}">
                  <a16:creationId xmlns:a16="http://schemas.microsoft.com/office/drawing/2014/main" id="{1A9830D2-BECC-BB41-AABE-881A288D1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426" y="3597275"/>
              <a:ext cx="349250" cy="366712"/>
            </a:xfrm>
            <a:custGeom>
              <a:avLst/>
              <a:gdLst>
                <a:gd name="T0" fmla="*/ 8 w 5490613"/>
                <a:gd name="T1" fmla="*/ 0 h 5770065"/>
                <a:gd name="T2" fmla="*/ 8 w 5490613"/>
                <a:gd name="T3" fmla="*/ 1 h 5770065"/>
                <a:gd name="T4" fmla="*/ 9 w 5490613"/>
                <a:gd name="T5" fmla="*/ 2 h 5770065"/>
                <a:gd name="T6" fmla="*/ 9 w 5490613"/>
                <a:gd name="T7" fmla="*/ 3 h 5770065"/>
                <a:gd name="T8" fmla="*/ 9 w 5490613"/>
                <a:gd name="T9" fmla="*/ 5 h 5770065"/>
                <a:gd name="T10" fmla="*/ 10 w 5490613"/>
                <a:gd name="T11" fmla="*/ 5 h 5770065"/>
                <a:gd name="T12" fmla="*/ 11 w 5490613"/>
                <a:gd name="T13" fmla="*/ 4 h 5770065"/>
                <a:gd name="T14" fmla="*/ 11 w 5490613"/>
                <a:gd name="T15" fmla="*/ 3 h 5770065"/>
                <a:gd name="T16" fmla="*/ 12 w 5490613"/>
                <a:gd name="T17" fmla="*/ 3 h 5770065"/>
                <a:gd name="T18" fmla="*/ 12 w 5490613"/>
                <a:gd name="T19" fmla="*/ 3 h 5770065"/>
                <a:gd name="T20" fmla="*/ 12 w 5490613"/>
                <a:gd name="T21" fmla="*/ 4 h 5770065"/>
                <a:gd name="T22" fmla="*/ 12 w 5490613"/>
                <a:gd name="T23" fmla="*/ 4 h 5770065"/>
                <a:gd name="T24" fmla="*/ 13 w 5490613"/>
                <a:gd name="T25" fmla="*/ 5 h 5770065"/>
                <a:gd name="T26" fmla="*/ 14 w 5490613"/>
                <a:gd name="T27" fmla="*/ 6 h 5770065"/>
                <a:gd name="T28" fmla="*/ 13 w 5490613"/>
                <a:gd name="T29" fmla="*/ 7 h 5770065"/>
                <a:gd name="T30" fmla="*/ 13 w 5490613"/>
                <a:gd name="T31" fmla="*/ 8 h 5770065"/>
                <a:gd name="T32" fmla="*/ 14 w 5490613"/>
                <a:gd name="T33" fmla="*/ 9 h 5770065"/>
                <a:gd name="T34" fmla="*/ 14 w 5490613"/>
                <a:gd name="T35" fmla="*/ 11 h 5770065"/>
                <a:gd name="T36" fmla="*/ 14 w 5490613"/>
                <a:gd name="T37" fmla="*/ 13 h 5770065"/>
                <a:gd name="T38" fmla="*/ 14 w 5490613"/>
                <a:gd name="T39" fmla="*/ 14 h 5770065"/>
                <a:gd name="T40" fmla="*/ 14 w 5490613"/>
                <a:gd name="T41" fmla="*/ 14 h 5770065"/>
                <a:gd name="T42" fmla="*/ 13 w 5490613"/>
                <a:gd name="T43" fmla="*/ 15 h 5770065"/>
                <a:gd name="T44" fmla="*/ 12 w 5490613"/>
                <a:gd name="T45" fmla="*/ 15 h 5770065"/>
                <a:gd name="T46" fmla="*/ 10 w 5490613"/>
                <a:gd name="T47" fmla="*/ 14 h 5770065"/>
                <a:gd name="T48" fmla="*/ 10 w 5490613"/>
                <a:gd name="T49" fmla="*/ 14 h 5770065"/>
                <a:gd name="T50" fmla="*/ 9 w 5490613"/>
                <a:gd name="T51" fmla="*/ 14 h 5770065"/>
                <a:gd name="T52" fmla="*/ 7 w 5490613"/>
                <a:gd name="T53" fmla="*/ 14 h 5770065"/>
                <a:gd name="T54" fmla="*/ 5 w 5490613"/>
                <a:gd name="T55" fmla="*/ 14 h 5770065"/>
                <a:gd name="T56" fmla="*/ 4 w 5490613"/>
                <a:gd name="T57" fmla="*/ 14 h 5770065"/>
                <a:gd name="T58" fmla="*/ 3 w 5490613"/>
                <a:gd name="T59" fmla="*/ 13 h 5770065"/>
                <a:gd name="T60" fmla="*/ 3 w 5490613"/>
                <a:gd name="T61" fmla="*/ 12 h 5770065"/>
                <a:gd name="T62" fmla="*/ 3 w 5490613"/>
                <a:gd name="T63" fmla="*/ 11 h 5770065"/>
                <a:gd name="T64" fmla="*/ 3 w 5490613"/>
                <a:gd name="T65" fmla="*/ 10 h 5770065"/>
                <a:gd name="T66" fmla="*/ 1 w 5490613"/>
                <a:gd name="T67" fmla="*/ 8 h 5770065"/>
                <a:gd name="T68" fmla="*/ 0 w 5490613"/>
                <a:gd name="T69" fmla="*/ 7 h 5770065"/>
                <a:gd name="T70" fmla="*/ 0 w 5490613"/>
                <a:gd name="T71" fmla="*/ 6 h 5770065"/>
                <a:gd name="T72" fmla="*/ 2 w 5490613"/>
                <a:gd name="T73" fmla="*/ 5 h 5770065"/>
                <a:gd name="T74" fmla="*/ 3 w 5490613"/>
                <a:gd name="T75" fmla="*/ 4 h 5770065"/>
                <a:gd name="T76" fmla="*/ 4 w 5490613"/>
                <a:gd name="T77" fmla="*/ 3 h 5770065"/>
                <a:gd name="T78" fmla="*/ 6 w 5490613"/>
                <a:gd name="T79" fmla="*/ 2 h 5770065"/>
                <a:gd name="T80" fmla="*/ 6 w 5490613"/>
                <a:gd name="T81" fmla="*/ 1 h 5770065"/>
                <a:gd name="T82" fmla="*/ 7 w 5490613"/>
                <a:gd name="T83" fmla="*/ 1 h 5770065"/>
                <a:gd name="T84" fmla="*/ 8 w 5490613"/>
                <a:gd name="T85" fmla="*/ 0 h 57700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90613"/>
                <a:gd name="T130" fmla="*/ 0 h 5770065"/>
                <a:gd name="T131" fmla="*/ 5490613 w 5490613"/>
                <a:gd name="T132" fmla="*/ 5770065 h 57700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90613" h="5770065">
                  <a:moveTo>
                    <a:pt x="3280596" y="0"/>
                  </a:moveTo>
                  <a:lnTo>
                    <a:pt x="3203304" y="565143"/>
                  </a:lnTo>
                  <a:lnTo>
                    <a:pt x="3336600" y="904384"/>
                  </a:lnTo>
                  <a:lnTo>
                    <a:pt x="3462724" y="1276755"/>
                  </a:lnTo>
                  <a:lnTo>
                    <a:pt x="3602022" y="1801987"/>
                  </a:lnTo>
                  <a:lnTo>
                    <a:pt x="4041040" y="1835116"/>
                  </a:lnTo>
                  <a:lnTo>
                    <a:pt x="4134036" y="1416053"/>
                  </a:lnTo>
                  <a:lnTo>
                    <a:pt x="4366719" y="1223281"/>
                  </a:lnTo>
                  <a:lnTo>
                    <a:pt x="4646094" y="1143459"/>
                  </a:lnTo>
                  <a:lnTo>
                    <a:pt x="4865603" y="1283147"/>
                  </a:lnTo>
                  <a:lnTo>
                    <a:pt x="4659268" y="1602433"/>
                  </a:lnTo>
                  <a:lnTo>
                    <a:pt x="4798955" y="1735339"/>
                  </a:lnTo>
                  <a:lnTo>
                    <a:pt x="5225190" y="1894592"/>
                  </a:lnTo>
                  <a:lnTo>
                    <a:pt x="5317795" y="2433388"/>
                  </a:lnTo>
                  <a:lnTo>
                    <a:pt x="5191281" y="2858453"/>
                  </a:lnTo>
                  <a:lnTo>
                    <a:pt x="5111460" y="3124265"/>
                  </a:lnTo>
                  <a:lnTo>
                    <a:pt x="5390835" y="3696189"/>
                  </a:lnTo>
                  <a:lnTo>
                    <a:pt x="5490612" y="4507578"/>
                  </a:lnTo>
                  <a:cubicBezTo>
                    <a:pt x="5490223" y="4695491"/>
                    <a:pt x="5484219" y="4725165"/>
                    <a:pt x="5483830" y="4913078"/>
                  </a:cubicBezTo>
                  <a:cubicBezTo>
                    <a:pt x="5482104" y="5018301"/>
                    <a:pt x="5485993" y="5281762"/>
                    <a:pt x="5484267" y="5386985"/>
                  </a:cubicBezTo>
                  <a:lnTo>
                    <a:pt x="5323563" y="5566929"/>
                  </a:lnTo>
                  <a:lnTo>
                    <a:pt x="4978957" y="5770065"/>
                  </a:lnTo>
                  <a:lnTo>
                    <a:pt x="4558099" y="5745823"/>
                  </a:lnTo>
                  <a:lnTo>
                    <a:pt x="4106998" y="5545569"/>
                  </a:lnTo>
                  <a:lnTo>
                    <a:pt x="3757078" y="5508150"/>
                  </a:lnTo>
                  <a:lnTo>
                    <a:pt x="3446368" y="5388418"/>
                  </a:lnTo>
                  <a:lnTo>
                    <a:pt x="2864465" y="5328555"/>
                  </a:lnTo>
                  <a:lnTo>
                    <a:pt x="1816493" y="5605432"/>
                  </a:lnTo>
                  <a:lnTo>
                    <a:pt x="1450703" y="5487371"/>
                  </a:lnTo>
                  <a:lnTo>
                    <a:pt x="1342944" y="5212405"/>
                  </a:lnTo>
                  <a:lnTo>
                    <a:pt x="1337253" y="4787654"/>
                  </a:lnTo>
                  <a:lnTo>
                    <a:pt x="1266004" y="4394624"/>
                  </a:lnTo>
                  <a:lnTo>
                    <a:pt x="981642" y="3846244"/>
                  </a:lnTo>
                  <a:lnTo>
                    <a:pt x="511989" y="3196990"/>
                  </a:lnTo>
                  <a:lnTo>
                    <a:pt x="109685" y="2903036"/>
                  </a:lnTo>
                  <a:lnTo>
                    <a:pt x="0" y="2468154"/>
                  </a:lnTo>
                  <a:lnTo>
                    <a:pt x="633513" y="2122674"/>
                  </a:lnTo>
                  <a:lnTo>
                    <a:pt x="1236074" y="1727853"/>
                  </a:lnTo>
                  <a:lnTo>
                    <a:pt x="1662931" y="1164502"/>
                  </a:lnTo>
                  <a:lnTo>
                    <a:pt x="2198141" y="973524"/>
                  </a:lnTo>
                  <a:lnTo>
                    <a:pt x="2284354" y="518837"/>
                  </a:lnTo>
                  <a:lnTo>
                    <a:pt x="2703414" y="341033"/>
                  </a:lnTo>
                  <a:lnTo>
                    <a:pt x="3280596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任意多边形 16">
              <a:extLst>
                <a:ext uri="{FF2B5EF4-FFF2-40B4-BE49-F238E27FC236}">
                  <a16:creationId xmlns:a16="http://schemas.microsoft.com/office/drawing/2014/main" id="{E6AC970D-9524-3247-8907-B45E9590A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238" y="1200150"/>
              <a:ext cx="539750" cy="708025"/>
            </a:xfrm>
            <a:custGeom>
              <a:avLst/>
              <a:gdLst>
                <a:gd name="T0" fmla="*/ 6 w 8485289"/>
                <a:gd name="T1" fmla="*/ 1 h 11117215"/>
                <a:gd name="T2" fmla="*/ 6 w 8485289"/>
                <a:gd name="T3" fmla="*/ 1 h 11117215"/>
                <a:gd name="T4" fmla="*/ 8 w 8485289"/>
                <a:gd name="T5" fmla="*/ 0 h 11117215"/>
                <a:gd name="T6" fmla="*/ 9 w 8485289"/>
                <a:gd name="T7" fmla="*/ 0 h 11117215"/>
                <a:gd name="T8" fmla="*/ 13 w 8485289"/>
                <a:gd name="T9" fmla="*/ 4 h 11117215"/>
                <a:gd name="T10" fmla="*/ 12 w 8485289"/>
                <a:gd name="T11" fmla="*/ 4 h 11117215"/>
                <a:gd name="T12" fmla="*/ 12 w 8485289"/>
                <a:gd name="T13" fmla="*/ 5 h 11117215"/>
                <a:gd name="T14" fmla="*/ 12 w 8485289"/>
                <a:gd name="T15" fmla="*/ 6 h 11117215"/>
                <a:gd name="T16" fmla="*/ 12 w 8485289"/>
                <a:gd name="T17" fmla="*/ 7 h 11117215"/>
                <a:gd name="T18" fmla="*/ 12 w 8485289"/>
                <a:gd name="T19" fmla="*/ 7 h 11117215"/>
                <a:gd name="T20" fmla="*/ 13 w 8485289"/>
                <a:gd name="T21" fmla="*/ 9 h 11117215"/>
                <a:gd name="T22" fmla="*/ 13 w 8485289"/>
                <a:gd name="T23" fmla="*/ 10 h 11117215"/>
                <a:gd name="T24" fmla="*/ 13 w 8485289"/>
                <a:gd name="T25" fmla="*/ 12 h 11117215"/>
                <a:gd name="T26" fmla="*/ 14 w 8485289"/>
                <a:gd name="T27" fmla="*/ 13 h 11117215"/>
                <a:gd name="T28" fmla="*/ 15 w 8485289"/>
                <a:gd name="T29" fmla="*/ 14 h 11117215"/>
                <a:gd name="T30" fmla="*/ 15 w 8485289"/>
                <a:gd name="T31" fmla="*/ 15 h 11117215"/>
                <a:gd name="T32" fmla="*/ 16 w 8485289"/>
                <a:gd name="T33" fmla="*/ 16 h 11117215"/>
                <a:gd name="T34" fmla="*/ 18 w 8485289"/>
                <a:gd name="T35" fmla="*/ 18 h 11117215"/>
                <a:gd name="T36" fmla="*/ 19 w 8485289"/>
                <a:gd name="T37" fmla="*/ 20 h 11117215"/>
                <a:gd name="T38" fmla="*/ 20 w 8485289"/>
                <a:gd name="T39" fmla="*/ 21 h 11117215"/>
                <a:gd name="T40" fmla="*/ 22 w 8485289"/>
                <a:gd name="T41" fmla="*/ 23 h 11117215"/>
                <a:gd name="T42" fmla="*/ 22 w 8485289"/>
                <a:gd name="T43" fmla="*/ 24 h 11117215"/>
                <a:gd name="T44" fmla="*/ 21 w 8485289"/>
                <a:gd name="T45" fmla="*/ 25 h 11117215"/>
                <a:gd name="T46" fmla="*/ 20 w 8485289"/>
                <a:gd name="T47" fmla="*/ 26 h 11117215"/>
                <a:gd name="T48" fmla="*/ 21 w 8485289"/>
                <a:gd name="T49" fmla="*/ 26 h 11117215"/>
                <a:gd name="T50" fmla="*/ 21 w 8485289"/>
                <a:gd name="T51" fmla="*/ 27 h 11117215"/>
                <a:gd name="T52" fmla="*/ 20 w 8485289"/>
                <a:gd name="T53" fmla="*/ 28 h 11117215"/>
                <a:gd name="T54" fmla="*/ 19 w 8485289"/>
                <a:gd name="T55" fmla="*/ 28 h 11117215"/>
                <a:gd name="T56" fmla="*/ 19 w 8485289"/>
                <a:gd name="T57" fmla="*/ 28 h 11117215"/>
                <a:gd name="T58" fmla="*/ 18 w 8485289"/>
                <a:gd name="T59" fmla="*/ 28 h 11117215"/>
                <a:gd name="T60" fmla="*/ 15 w 8485289"/>
                <a:gd name="T61" fmla="*/ 26 h 11117215"/>
                <a:gd name="T62" fmla="*/ 14 w 8485289"/>
                <a:gd name="T63" fmla="*/ 25 h 11117215"/>
                <a:gd name="T64" fmla="*/ 12 w 8485289"/>
                <a:gd name="T65" fmla="*/ 23 h 11117215"/>
                <a:gd name="T66" fmla="*/ 10 w 8485289"/>
                <a:gd name="T67" fmla="*/ 20 h 11117215"/>
                <a:gd name="T68" fmla="*/ 9 w 8485289"/>
                <a:gd name="T69" fmla="*/ 17 h 11117215"/>
                <a:gd name="T70" fmla="*/ 8 w 8485289"/>
                <a:gd name="T71" fmla="*/ 15 h 11117215"/>
                <a:gd name="T72" fmla="*/ 7 w 8485289"/>
                <a:gd name="T73" fmla="*/ 14 h 11117215"/>
                <a:gd name="T74" fmla="*/ 5 w 8485289"/>
                <a:gd name="T75" fmla="*/ 14 h 11117215"/>
                <a:gd name="T76" fmla="*/ 4 w 8485289"/>
                <a:gd name="T77" fmla="*/ 13 h 11117215"/>
                <a:gd name="T78" fmla="*/ 3 w 8485289"/>
                <a:gd name="T79" fmla="*/ 13 h 11117215"/>
                <a:gd name="T80" fmla="*/ 1 w 8485289"/>
                <a:gd name="T81" fmla="*/ 12 h 11117215"/>
                <a:gd name="T82" fmla="*/ 0 w 8485289"/>
                <a:gd name="T83" fmla="*/ 11 h 11117215"/>
                <a:gd name="T84" fmla="*/ 0 w 8485289"/>
                <a:gd name="T85" fmla="*/ 10 h 11117215"/>
                <a:gd name="T86" fmla="*/ 1 w 8485289"/>
                <a:gd name="T87" fmla="*/ 10 h 11117215"/>
                <a:gd name="T88" fmla="*/ 2 w 8485289"/>
                <a:gd name="T89" fmla="*/ 9 h 11117215"/>
                <a:gd name="T90" fmla="*/ 3 w 8485289"/>
                <a:gd name="T91" fmla="*/ 9 h 11117215"/>
                <a:gd name="T92" fmla="*/ 4 w 8485289"/>
                <a:gd name="T93" fmla="*/ 8 h 11117215"/>
                <a:gd name="T94" fmla="*/ 5 w 8485289"/>
                <a:gd name="T95" fmla="*/ 7 h 11117215"/>
                <a:gd name="T96" fmla="*/ 5 w 8485289"/>
                <a:gd name="T97" fmla="*/ 7 h 11117215"/>
                <a:gd name="T98" fmla="*/ 6 w 8485289"/>
                <a:gd name="T99" fmla="*/ 6 h 11117215"/>
                <a:gd name="T100" fmla="*/ 6 w 8485289"/>
                <a:gd name="T101" fmla="*/ 5 h 11117215"/>
                <a:gd name="T102" fmla="*/ 6 w 8485289"/>
                <a:gd name="T103" fmla="*/ 4 h 11117215"/>
                <a:gd name="T104" fmla="*/ 6 w 8485289"/>
                <a:gd name="T105" fmla="*/ 3 h 11117215"/>
                <a:gd name="T106" fmla="*/ 6 w 8485289"/>
                <a:gd name="T107" fmla="*/ 2 h 11117215"/>
                <a:gd name="T108" fmla="*/ 5 w 8485289"/>
                <a:gd name="T109" fmla="*/ 2 h 11117215"/>
                <a:gd name="T110" fmla="*/ 6 w 8485289"/>
                <a:gd name="T111" fmla="*/ 1 h 111172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85289"/>
                <a:gd name="T169" fmla="*/ 0 h 11117215"/>
                <a:gd name="T170" fmla="*/ 8485289 w 8485289"/>
                <a:gd name="T171" fmla="*/ 11117215 h 1111721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85289" h="11117215">
                  <a:moveTo>
                    <a:pt x="2223567" y="250451"/>
                  </a:moveTo>
                  <a:lnTo>
                    <a:pt x="2508222" y="377748"/>
                  </a:lnTo>
                  <a:lnTo>
                    <a:pt x="2983565" y="0"/>
                  </a:lnTo>
                  <a:lnTo>
                    <a:pt x="3541222" y="190667"/>
                  </a:lnTo>
                  <a:lnTo>
                    <a:pt x="5093066" y="1584193"/>
                  </a:lnTo>
                  <a:lnTo>
                    <a:pt x="4826475" y="1658012"/>
                  </a:lnTo>
                  <a:lnTo>
                    <a:pt x="4613747" y="1857566"/>
                  </a:lnTo>
                  <a:lnTo>
                    <a:pt x="4600573" y="2170071"/>
                  </a:lnTo>
                  <a:lnTo>
                    <a:pt x="4633702" y="2595526"/>
                  </a:lnTo>
                  <a:lnTo>
                    <a:pt x="4660439" y="2848164"/>
                  </a:lnTo>
                  <a:lnTo>
                    <a:pt x="4999291" y="3512694"/>
                  </a:lnTo>
                  <a:lnTo>
                    <a:pt x="5145761" y="4058271"/>
                  </a:lnTo>
                  <a:lnTo>
                    <a:pt x="5132197" y="4556766"/>
                  </a:lnTo>
                  <a:lnTo>
                    <a:pt x="5338533" y="4922354"/>
                  </a:lnTo>
                  <a:lnTo>
                    <a:pt x="5737640" y="5481105"/>
                  </a:lnTo>
                  <a:lnTo>
                    <a:pt x="5744032" y="5780046"/>
                  </a:lnTo>
                  <a:lnTo>
                    <a:pt x="6209398" y="6231848"/>
                  </a:lnTo>
                  <a:lnTo>
                    <a:pt x="6887491" y="7156188"/>
                  </a:lnTo>
                  <a:lnTo>
                    <a:pt x="7472590" y="7687812"/>
                  </a:lnTo>
                  <a:lnTo>
                    <a:pt x="7731620" y="8086530"/>
                  </a:lnTo>
                  <a:lnTo>
                    <a:pt x="8485289" y="9039225"/>
                  </a:lnTo>
                  <a:cubicBezTo>
                    <a:pt x="8484574" y="9193806"/>
                    <a:pt x="8483858" y="9348388"/>
                    <a:pt x="8483143" y="9502969"/>
                  </a:cubicBezTo>
                  <a:lnTo>
                    <a:pt x="8103990" y="9695741"/>
                  </a:lnTo>
                  <a:lnTo>
                    <a:pt x="7904437" y="10088067"/>
                  </a:lnTo>
                  <a:lnTo>
                    <a:pt x="8064080" y="10220973"/>
                  </a:lnTo>
                  <a:lnTo>
                    <a:pt x="8210549" y="10480393"/>
                  </a:lnTo>
                  <a:lnTo>
                    <a:pt x="7811441" y="10839590"/>
                  </a:lnTo>
                  <a:lnTo>
                    <a:pt x="7645406" y="11117215"/>
                  </a:lnTo>
                  <a:lnTo>
                    <a:pt x="7312946" y="10985280"/>
                  </a:lnTo>
                  <a:lnTo>
                    <a:pt x="6895439" y="11031740"/>
                  </a:lnTo>
                  <a:lnTo>
                    <a:pt x="5916849" y="10194239"/>
                  </a:lnTo>
                  <a:lnTo>
                    <a:pt x="5338533" y="9644089"/>
                  </a:lnTo>
                  <a:lnTo>
                    <a:pt x="4893126" y="8970958"/>
                  </a:lnTo>
                  <a:lnTo>
                    <a:pt x="4068563" y="7694204"/>
                  </a:lnTo>
                  <a:lnTo>
                    <a:pt x="3390467" y="6690822"/>
                  </a:lnTo>
                  <a:lnTo>
                    <a:pt x="2962869" y="5983497"/>
                  </a:lnTo>
                  <a:lnTo>
                    <a:pt x="2719545" y="5387720"/>
                  </a:lnTo>
                  <a:lnTo>
                    <a:pt x="2041062" y="5407675"/>
                  </a:lnTo>
                  <a:lnTo>
                    <a:pt x="1688647" y="5274769"/>
                  </a:lnTo>
                  <a:lnTo>
                    <a:pt x="1236844" y="4929136"/>
                  </a:lnTo>
                  <a:lnTo>
                    <a:pt x="472148" y="4576721"/>
                  </a:lnTo>
                  <a:lnTo>
                    <a:pt x="0" y="4284172"/>
                  </a:lnTo>
                  <a:lnTo>
                    <a:pt x="146080" y="4031534"/>
                  </a:lnTo>
                  <a:lnTo>
                    <a:pt x="411892" y="3831980"/>
                  </a:lnTo>
                  <a:lnTo>
                    <a:pt x="844129" y="3679118"/>
                  </a:lnTo>
                  <a:lnTo>
                    <a:pt x="1061140" y="3397012"/>
                  </a:lnTo>
                  <a:lnTo>
                    <a:pt x="1489093" y="3160668"/>
                  </a:lnTo>
                  <a:lnTo>
                    <a:pt x="1781642" y="2788298"/>
                  </a:lnTo>
                  <a:lnTo>
                    <a:pt x="2074191" y="2575570"/>
                  </a:lnTo>
                  <a:lnTo>
                    <a:pt x="2306874" y="2236329"/>
                  </a:lnTo>
                  <a:lnTo>
                    <a:pt x="2493254" y="1790918"/>
                  </a:lnTo>
                  <a:lnTo>
                    <a:pt x="2333611" y="1651231"/>
                  </a:lnTo>
                  <a:lnTo>
                    <a:pt x="2233834" y="1339116"/>
                  </a:lnTo>
                  <a:lnTo>
                    <a:pt x="2340393" y="900098"/>
                  </a:lnTo>
                  <a:lnTo>
                    <a:pt x="2134057" y="833450"/>
                  </a:lnTo>
                  <a:lnTo>
                    <a:pt x="2223567" y="25045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任意多边形 17">
              <a:extLst>
                <a:ext uri="{FF2B5EF4-FFF2-40B4-BE49-F238E27FC236}">
                  <a16:creationId xmlns:a16="http://schemas.microsoft.com/office/drawing/2014/main" id="{5CFC171C-4DD9-3A42-B0B9-296531C55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8188" y="1814513"/>
              <a:ext cx="663575" cy="463550"/>
            </a:xfrm>
            <a:custGeom>
              <a:avLst/>
              <a:gdLst>
                <a:gd name="T0" fmla="*/ 13 w 10413816"/>
                <a:gd name="T1" fmla="*/ 3 h 7288465"/>
                <a:gd name="T2" fmla="*/ 11 w 10413816"/>
                <a:gd name="T3" fmla="*/ 5 h 7288465"/>
                <a:gd name="T4" fmla="*/ 10 w 10413816"/>
                <a:gd name="T5" fmla="*/ 6 h 7288465"/>
                <a:gd name="T6" fmla="*/ 8 w 10413816"/>
                <a:gd name="T7" fmla="*/ 7 h 7288465"/>
                <a:gd name="T8" fmla="*/ 7 w 10413816"/>
                <a:gd name="T9" fmla="*/ 9 h 7288465"/>
                <a:gd name="T10" fmla="*/ 6 w 10413816"/>
                <a:gd name="T11" fmla="*/ 10 h 7288465"/>
                <a:gd name="T12" fmla="*/ 4 w 10413816"/>
                <a:gd name="T13" fmla="*/ 10 h 7288465"/>
                <a:gd name="T14" fmla="*/ 3 w 10413816"/>
                <a:gd name="T15" fmla="*/ 10 h 7288465"/>
                <a:gd name="T16" fmla="*/ 2 w 10413816"/>
                <a:gd name="T17" fmla="*/ 11 h 7288465"/>
                <a:gd name="T18" fmla="*/ 1 w 10413816"/>
                <a:gd name="T19" fmla="*/ 11 h 7288465"/>
                <a:gd name="T20" fmla="*/ 0 w 10413816"/>
                <a:gd name="T21" fmla="*/ 12 h 7288465"/>
                <a:gd name="T22" fmla="*/ 2 w 10413816"/>
                <a:gd name="T23" fmla="*/ 13 h 7288465"/>
                <a:gd name="T24" fmla="*/ 1 w 10413816"/>
                <a:gd name="T25" fmla="*/ 15 h 7288465"/>
                <a:gd name="T26" fmla="*/ 2 w 10413816"/>
                <a:gd name="T27" fmla="*/ 15 h 7288465"/>
                <a:gd name="T28" fmla="*/ 4 w 10413816"/>
                <a:gd name="T29" fmla="*/ 16 h 7288465"/>
                <a:gd name="T30" fmla="*/ 5 w 10413816"/>
                <a:gd name="T31" fmla="*/ 16 h 7288465"/>
                <a:gd name="T32" fmla="*/ 5 w 10413816"/>
                <a:gd name="T33" fmla="*/ 18 h 7288465"/>
                <a:gd name="T34" fmla="*/ 5 w 10413816"/>
                <a:gd name="T35" fmla="*/ 19 h 7288465"/>
                <a:gd name="T36" fmla="*/ 6 w 10413816"/>
                <a:gd name="T37" fmla="*/ 19 h 7288465"/>
                <a:gd name="T38" fmla="*/ 7 w 10413816"/>
                <a:gd name="T39" fmla="*/ 17 h 7288465"/>
                <a:gd name="T40" fmla="*/ 8 w 10413816"/>
                <a:gd name="T41" fmla="*/ 16 h 7288465"/>
                <a:gd name="T42" fmla="*/ 9 w 10413816"/>
                <a:gd name="T43" fmla="*/ 16 h 7288465"/>
                <a:gd name="T44" fmla="*/ 9 w 10413816"/>
                <a:gd name="T45" fmla="*/ 17 h 7288465"/>
                <a:gd name="T46" fmla="*/ 12 w 10413816"/>
                <a:gd name="T47" fmla="*/ 17 h 7288465"/>
                <a:gd name="T48" fmla="*/ 12 w 10413816"/>
                <a:gd name="T49" fmla="*/ 18 h 7288465"/>
                <a:gd name="T50" fmla="*/ 13 w 10413816"/>
                <a:gd name="T51" fmla="*/ 18 h 7288465"/>
                <a:gd name="T52" fmla="*/ 14 w 10413816"/>
                <a:gd name="T53" fmla="*/ 17 h 7288465"/>
                <a:gd name="T54" fmla="*/ 14 w 10413816"/>
                <a:gd name="T55" fmla="*/ 16 h 7288465"/>
                <a:gd name="T56" fmla="*/ 15 w 10413816"/>
                <a:gd name="T57" fmla="*/ 16 h 7288465"/>
                <a:gd name="T58" fmla="*/ 16 w 10413816"/>
                <a:gd name="T59" fmla="*/ 16 h 7288465"/>
                <a:gd name="T60" fmla="*/ 17 w 10413816"/>
                <a:gd name="T61" fmla="*/ 16 h 7288465"/>
                <a:gd name="T62" fmla="*/ 18 w 10413816"/>
                <a:gd name="T63" fmla="*/ 16 h 7288465"/>
                <a:gd name="T64" fmla="*/ 19 w 10413816"/>
                <a:gd name="T65" fmla="*/ 15 h 7288465"/>
                <a:gd name="T66" fmla="*/ 20 w 10413816"/>
                <a:gd name="T67" fmla="*/ 16 h 7288465"/>
                <a:gd name="T68" fmla="*/ 21 w 10413816"/>
                <a:gd name="T69" fmla="*/ 16 h 7288465"/>
                <a:gd name="T70" fmla="*/ 22 w 10413816"/>
                <a:gd name="T71" fmla="*/ 18 h 7288465"/>
                <a:gd name="T72" fmla="*/ 27 w 10413816"/>
                <a:gd name="T73" fmla="*/ 14 h 7288465"/>
                <a:gd name="T74" fmla="*/ 26 w 10413816"/>
                <a:gd name="T75" fmla="*/ 12 h 7288465"/>
                <a:gd name="T76" fmla="*/ 26 w 10413816"/>
                <a:gd name="T77" fmla="*/ 11 h 7288465"/>
                <a:gd name="T78" fmla="*/ 26 w 10413816"/>
                <a:gd name="T79" fmla="*/ 9 h 7288465"/>
                <a:gd name="T80" fmla="*/ 26 w 10413816"/>
                <a:gd name="T81" fmla="*/ 7 h 7288465"/>
                <a:gd name="T82" fmla="*/ 26 w 10413816"/>
                <a:gd name="T83" fmla="*/ 5 h 7288465"/>
                <a:gd name="T84" fmla="*/ 25 w 10413816"/>
                <a:gd name="T85" fmla="*/ 4 h 7288465"/>
                <a:gd name="T86" fmla="*/ 25 w 10413816"/>
                <a:gd name="T87" fmla="*/ 3 h 7288465"/>
                <a:gd name="T88" fmla="*/ 23 w 10413816"/>
                <a:gd name="T89" fmla="*/ 4 h 7288465"/>
                <a:gd name="T90" fmla="*/ 21 w 10413816"/>
                <a:gd name="T91" fmla="*/ 1 h 7288465"/>
                <a:gd name="T92" fmla="*/ 19 w 10413816"/>
                <a:gd name="T93" fmla="*/ 0 h 7288465"/>
                <a:gd name="T94" fmla="*/ 13 w 10413816"/>
                <a:gd name="T95" fmla="*/ 3 h 728846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413816"/>
                <a:gd name="T145" fmla="*/ 0 h 7288465"/>
                <a:gd name="T146" fmla="*/ 10413816 w 10413816"/>
                <a:gd name="T147" fmla="*/ 7288465 h 728846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413816" h="7288465">
                  <a:moveTo>
                    <a:pt x="4911828" y="1279605"/>
                  </a:moveTo>
                  <a:lnTo>
                    <a:pt x="4292450" y="1855237"/>
                  </a:lnTo>
                  <a:lnTo>
                    <a:pt x="3811120" y="2288674"/>
                  </a:lnTo>
                  <a:lnTo>
                    <a:pt x="3295071" y="2746058"/>
                  </a:lnTo>
                  <a:lnTo>
                    <a:pt x="2885580" y="3405786"/>
                  </a:lnTo>
                  <a:lnTo>
                    <a:pt x="2351555" y="3924236"/>
                  </a:lnTo>
                  <a:lnTo>
                    <a:pt x="1657108" y="3828450"/>
                  </a:lnTo>
                  <a:lnTo>
                    <a:pt x="1138657" y="3950583"/>
                  </a:lnTo>
                  <a:lnTo>
                    <a:pt x="633381" y="4405566"/>
                  </a:lnTo>
                  <a:lnTo>
                    <a:pt x="295729" y="4288235"/>
                  </a:lnTo>
                  <a:lnTo>
                    <a:pt x="0" y="4601940"/>
                  </a:lnTo>
                  <a:lnTo>
                    <a:pt x="670501" y="5285614"/>
                  </a:lnTo>
                  <a:lnTo>
                    <a:pt x="526822" y="5742998"/>
                  </a:lnTo>
                  <a:lnTo>
                    <a:pt x="612181" y="5984376"/>
                  </a:lnTo>
                  <a:lnTo>
                    <a:pt x="1384112" y="6195595"/>
                  </a:lnTo>
                  <a:lnTo>
                    <a:pt x="1937875" y="6272532"/>
                  </a:lnTo>
                  <a:lnTo>
                    <a:pt x="2029777" y="6946028"/>
                  </a:lnTo>
                  <a:lnTo>
                    <a:pt x="1981293" y="7282466"/>
                  </a:lnTo>
                  <a:lnTo>
                    <a:pt x="2252485" y="7288465"/>
                  </a:lnTo>
                  <a:lnTo>
                    <a:pt x="2817628" y="6714045"/>
                  </a:lnTo>
                  <a:lnTo>
                    <a:pt x="3029262" y="6330607"/>
                  </a:lnTo>
                  <a:lnTo>
                    <a:pt x="3425877" y="6403332"/>
                  </a:lnTo>
                  <a:lnTo>
                    <a:pt x="3684204" y="6581143"/>
                  </a:lnTo>
                  <a:lnTo>
                    <a:pt x="4595675" y="6710535"/>
                  </a:lnTo>
                  <a:lnTo>
                    <a:pt x="4692966" y="6931059"/>
                  </a:lnTo>
                  <a:lnTo>
                    <a:pt x="5211416" y="7041207"/>
                  </a:lnTo>
                  <a:lnTo>
                    <a:pt x="5409565" y="6796362"/>
                  </a:lnTo>
                  <a:lnTo>
                    <a:pt x="5299421" y="6444648"/>
                  </a:lnTo>
                  <a:lnTo>
                    <a:pt x="5701725" y="6306054"/>
                  </a:lnTo>
                  <a:lnTo>
                    <a:pt x="6141447" y="6253670"/>
                  </a:lnTo>
                  <a:lnTo>
                    <a:pt x="6811354" y="6335984"/>
                  </a:lnTo>
                  <a:lnTo>
                    <a:pt x="7228626" y="6317122"/>
                  </a:lnTo>
                  <a:lnTo>
                    <a:pt x="7342120" y="5840921"/>
                  </a:lnTo>
                  <a:lnTo>
                    <a:pt x="7999714" y="6104005"/>
                  </a:lnTo>
                  <a:lnTo>
                    <a:pt x="8332875" y="6364126"/>
                  </a:lnTo>
                  <a:lnTo>
                    <a:pt x="8718419" y="6902610"/>
                  </a:lnTo>
                  <a:lnTo>
                    <a:pt x="10413816" y="5649396"/>
                  </a:lnTo>
                  <a:lnTo>
                    <a:pt x="10310281" y="4843805"/>
                  </a:lnTo>
                  <a:lnTo>
                    <a:pt x="10286334" y="4181676"/>
                  </a:lnTo>
                  <a:lnTo>
                    <a:pt x="10297107" y="3498002"/>
                  </a:lnTo>
                  <a:lnTo>
                    <a:pt x="10115494" y="2758638"/>
                  </a:lnTo>
                  <a:lnTo>
                    <a:pt x="10129482" y="1984573"/>
                  </a:lnTo>
                  <a:lnTo>
                    <a:pt x="9941549" y="1477754"/>
                  </a:lnTo>
                  <a:lnTo>
                    <a:pt x="9616723" y="1346674"/>
                  </a:lnTo>
                  <a:lnTo>
                    <a:pt x="9180589" y="1387675"/>
                  </a:lnTo>
                  <a:lnTo>
                    <a:pt x="8220625" y="566309"/>
                  </a:lnTo>
                  <a:lnTo>
                    <a:pt x="7626319" y="0"/>
                  </a:lnTo>
                  <a:lnTo>
                    <a:pt x="4911828" y="127960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任意多边形 18">
              <a:extLst>
                <a:ext uri="{FF2B5EF4-FFF2-40B4-BE49-F238E27FC236}">
                  <a16:creationId xmlns:a16="http://schemas.microsoft.com/office/drawing/2014/main" id="{B0EBCD47-1EF6-4C43-B428-FC1B02316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601" y="4194175"/>
              <a:ext cx="763588" cy="517525"/>
            </a:xfrm>
            <a:custGeom>
              <a:avLst/>
              <a:gdLst>
                <a:gd name="T0" fmla="*/ 18 w 11987464"/>
                <a:gd name="T1" fmla="*/ 0 h 8138225"/>
                <a:gd name="T2" fmla="*/ 18 w 11987464"/>
                <a:gd name="T3" fmla="*/ 1 h 8138225"/>
                <a:gd name="T4" fmla="*/ 17 w 11987464"/>
                <a:gd name="T5" fmla="*/ 1 h 8138225"/>
                <a:gd name="T6" fmla="*/ 16 w 11987464"/>
                <a:gd name="T7" fmla="*/ 2 h 8138225"/>
                <a:gd name="T8" fmla="*/ 15 w 11987464"/>
                <a:gd name="T9" fmla="*/ 3 h 8138225"/>
                <a:gd name="T10" fmla="*/ 15 w 11987464"/>
                <a:gd name="T11" fmla="*/ 5 h 8138225"/>
                <a:gd name="T12" fmla="*/ 14 w 11987464"/>
                <a:gd name="T13" fmla="*/ 6 h 8138225"/>
                <a:gd name="T14" fmla="*/ 13 w 11987464"/>
                <a:gd name="T15" fmla="*/ 8 h 8138225"/>
                <a:gd name="T16" fmla="*/ 12 w 11987464"/>
                <a:gd name="T17" fmla="*/ 8 h 8138225"/>
                <a:gd name="T18" fmla="*/ 12 w 11987464"/>
                <a:gd name="T19" fmla="*/ 9 h 8138225"/>
                <a:gd name="T20" fmla="*/ 10 w 11987464"/>
                <a:gd name="T21" fmla="*/ 9 h 8138225"/>
                <a:gd name="T22" fmla="*/ 9 w 11987464"/>
                <a:gd name="T23" fmla="*/ 10 h 8138225"/>
                <a:gd name="T24" fmla="*/ 9 w 11987464"/>
                <a:gd name="T25" fmla="*/ 11 h 8138225"/>
                <a:gd name="T26" fmla="*/ 9 w 11987464"/>
                <a:gd name="T27" fmla="*/ 12 h 8138225"/>
                <a:gd name="T28" fmla="*/ 7 w 11987464"/>
                <a:gd name="T29" fmla="*/ 13 h 8138225"/>
                <a:gd name="T30" fmla="*/ 6 w 11987464"/>
                <a:gd name="T31" fmla="*/ 13 h 8138225"/>
                <a:gd name="T32" fmla="*/ 5 w 11987464"/>
                <a:gd name="T33" fmla="*/ 14 h 8138225"/>
                <a:gd name="T34" fmla="*/ 4 w 11987464"/>
                <a:gd name="T35" fmla="*/ 15 h 8138225"/>
                <a:gd name="T36" fmla="*/ 3 w 11987464"/>
                <a:gd name="T37" fmla="*/ 14 h 8138225"/>
                <a:gd name="T38" fmla="*/ 2 w 11987464"/>
                <a:gd name="T39" fmla="*/ 17 h 8138225"/>
                <a:gd name="T40" fmla="*/ 2 w 11987464"/>
                <a:gd name="T41" fmla="*/ 19 h 8138225"/>
                <a:gd name="T42" fmla="*/ 0 w 11987464"/>
                <a:gd name="T43" fmla="*/ 19 h 8138225"/>
                <a:gd name="T44" fmla="*/ 1 w 11987464"/>
                <a:gd name="T45" fmla="*/ 21 h 8138225"/>
                <a:gd name="T46" fmla="*/ 2 w 11987464"/>
                <a:gd name="T47" fmla="*/ 20 h 8138225"/>
                <a:gd name="T48" fmla="*/ 2 w 11987464"/>
                <a:gd name="T49" fmla="*/ 19 h 8138225"/>
                <a:gd name="T50" fmla="*/ 3 w 11987464"/>
                <a:gd name="T51" fmla="*/ 18 h 8138225"/>
                <a:gd name="T52" fmla="*/ 3 w 11987464"/>
                <a:gd name="T53" fmla="*/ 18 h 8138225"/>
                <a:gd name="T54" fmla="*/ 4 w 11987464"/>
                <a:gd name="T55" fmla="*/ 19 h 8138225"/>
                <a:gd name="T56" fmla="*/ 5 w 11987464"/>
                <a:gd name="T57" fmla="*/ 19 h 8138225"/>
                <a:gd name="T58" fmla="*/ 6 w 11987464"/>
                <a:gd name="T59" fmla="*/ 18 h 8138225"/>
                <a:gd name="T60" fmla="*/ 8 w 11987464"/>
                <a:gd name="T61" fmla="*/ 17 h 8138225"/>
                <a:gd name="T62" fmla="*/ 12 w 11987464"/>
                <a:gd name="T63" fmla="*/ 17 h 8138225"/>
                <a:gd name="T64" fmla="*/ 13 w 11987464"/>
                <a:gd name="T65" fmla="*/ 16 h 8138225"/>
                <a:gd name="T66" fmla="*/ 17 w 11987464"/>
                <a:gd name="T67" fmla="*/ 16 h 8138225"/>
                <a:gd name="T68" fmla="*/ 20 w 11987464"/>
                <a:gd name="T69" fmla="*/ 15 h 8138225"/>
                <a:gd name="T70" fmla="*/ 21 w 11987464"/>
                <a:gd name="T71" fmla="*/ 15 h 8138225"/>
                <a:gd name="T72" fmla="*/ 21 w 11987464"/>
                <a:gd name="T73" fmla="*/ 16 h 8138225"/>
                <a:gd name="T74" fmla="*/ 23 w 11987464"/>
                <a:gd name="T75" fmla="*/ 15 h 8138225"/>
                <a:gd name="T76" fmla="*/ 23 w 11987464"/>
                <a:gd name="T77" fmla="*/ 16 h 8138225"/>
                <a:gd name="T78" fmla="*/ 25 w 11987464"/>
                <a:gd name="T79" fmla="*/ 16 h 8138225"/>
                <a:gd name="T80" fmla="*/ 25 w 11987464"/>
                <a:gd name="T81" fmla="*/ 16 h 8138225"/>
                <a:gd name="T82" fmla="*/ 26 w 11987464"/>
                <a:gd name="T83" fmla="*/ 16 h 8138225"/>
                <a:gd name="T84" fmla="*/ 31 w 11987464"/>
                <a:gd name="T85" fmla="*/ 13 h 8138225"/>
                <a:gd name="T86" fmla="*/ 31 w 11987464"/>
                <a:gd name="T87" fmla="*/ 12 h 8138225"/>
                <a:gd name="T88" fmla="*/ 30 w 11987464"/>
                <a:gd name="T89" fmla="*/ 12 h 8138225"/>
                <a:gd name="T90" fmla="*/ 29 w 11987464"/>
                <a:gd name="T91" fmla="*/ 12 h 8138225"/>
                <a:gd name="T92" fmla="*/ 29 w 11987464"/>
                <a:gd name="T93" fmla="*/ 11 h 8138225"/>
                <a:gd name="T94" fmla="*/ 29 w 11987464"/>
                <a:gd name="T95" fmla="*/ 10 h 8138225"/>
                <a:gd name="T96" fmla="*/ 28 w 11987464"/>
                <a:gd name="T97" fmla="*/ 10 h 8138225"/>
                <a:gd name="T98" fmla="*/ 27 w 11987464"/>
                <a:gd name="T99" fmla="*/ 10 h 8138225"/>
                <a:gd name="T100" fmla="*/ 27 w 11987464"/>
                <a:gd name="T101" fmla="*/ 8 h 8138225"/>
                <a:gd name="T102" fmla="*/ 26 w 11987464"/>
                <a:gd name="T103" fmla="*/ 7 h 8138225"/>
                <a:gd name="T104" fmla="*/ 25 w 11987464"/>
                <a:gd name="T105" fmla="*/ 6 h 8138225"/>
                <a:gd name="T106" fmla="*/ 24 w 11987464"/>
                <a:gd name="T107" fmla="*/ 7 h 8138225"/>
                <a:gd name="T108" fmla="*/ 23 w 11987464"/>
                <a:gd name="T109" fmla="*/ 7 h 8138225"/>
                <a:gd name="T110" fmla="*/ 22 w 11987464"/>
                <a:gd name="T111" fmla="*/ 5 h 8138225"/>
                <a:gd name="T112" fmla="*/ 21 w 11987464"/>
                <a:gd name="T113" fmla="*/ 4 h 8138225"/>
                <a:gd name="T114" fmla="*/ 20 w 11987464"/>
                <a:gd name="T115" fmla="*/ 2 h 8138225"/>
                <a:gd name="T116" fmla="*/ 19 w 11987464"/>
                <a:gd name="T117" fmla="*/ 1 h 8138225"/>
                <a:gd name="T118" fmla="*/ 18 w 11987464"/>
                <a:gd name="T119" fmla="*/ 0 h 813822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987464"/>
                <a:gd name="T181" fmla="*/ 0 h 8138225"/>
                <a:gd name="T182" fmla="*/ 11987464 w 11987464"/>
                <a:gd name="T183" fmla="*/ 8138225 h 813822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987464" h="8138225">
                  <a:moveTo>
                    <a:pt x="6992273" y="0"/>
                  </a:moveTo>
                  <a:lnTo>
                    <a:pt x="6872493" y="330681"/>
                  </a:lnTo>
                  <a:lnTo>
                    <a:pt x="6597408" y="426171"/>
                  </a:lnTo>
                  <a:lnTo>
                    <a:pt x="6442051" y="781783"/>
                  </a:lnTo>
                  <a:lnTo>
                    <a:pt x="6017297" y="1287059"/>
                  </a:lnTo>
                  <a:lnTo>
                    <a:pt x="5846975" y="1795921"/>
                  </a:lnTo>
                  <a:lnTo>
                    <a:pt x="5311765" y="2290130"/>
                  </a:lnTo>
                  <a:lnTo>
                    <a:pt x="4986087" y="2991764"/>
                  </a:lnTo>
                  <a:lnTo>
                    <a:pt x="4622993" y="3044459"/>
                  </a:lnTo>
                  <a:lnTo>
                    <a:pt x="4519546" y="3610629"/>
                  </a:lnTo>
                  <a:lnTo>
                    <a:pt x="3835142" y="3691918"/>
                  </a:lnTo>
                  <a:lnTo>
                    <a:pt x="3543297" y="3847272"/>
                  </a:lnTo>
                  <a:lnTo>
                    <a:pt x="3468466" y="4309444"/>
                  </a:lnTo>
                  <a:lnTo>
                    <a:pt x="3457084" y="4780888"/>
                  </a:lnTo>
                  <a:lnTo>
                    <a:pt x="2788968" y="5029940"/>
                  </a:lnTo>
                  <a:lnTo>
                    <a:pt x="2298414" y="4972661"/>
                  </a:lnTo>
                  <a:lnTo>
                    <a:pt x="1928080" y="5460383"/>
                  </a:lnTo>
                  <a:lnTo>
                    <a:pt x="1527567" y="5722298"/>
                  </a:lnTo>
                  <a:lnTo>
                    <a:pt x="1020496" y="5674125"/>
                  </a:lnTo>
                  <a:lnTo>
                    <a:pt x="687339" y="6835827"/>
                  </a:lnTo>
                  <a:lnTo>
                    <a:pt x="590054" y="7393487"/>
                  </a:lnTo>
                  <a:lnTo>
                    <a:pt x="0" y="7599216"/>
                  </a:lnTo>
                  <a:lnTo>
                    <a:pt x="583273" y="8138225"/>
                  </a:lnTo>
                  <a:lnTo>
                    <a:pt x="722960" y="7878415"/>
                  </a:lnTo>
                  <a:lnTo>
                    <a:pt x="915732" y="7293317"/>
                  </a:lnTo>
                  <a:lnTo>
                    <a:pt x="1055420" y="6967639"/>
                  </a:lnTo>
                  <a:lnTo>
                    <a:pt x="1318344" y="6922902"/>
                  </a:lnTo>
                  <a:lnTo>
                    <a:pt x="1727121" y="7400266"/>
                  </a:lnTo>
                  <a:lnTo>
                    <a:pt x="2125840" y="7506435"/>
                  </a:lnTo>
                  <a:lnTo>
                    <a:pt x="2411607" y="7160411"/>
                  </a:lnTo>
                  <a:lnTo>
                    <a:pt x="3033102" y="6729900"/>
                  </a:lnTo>
                  <a:lnTo>
                    <a:pt x="4711699" y="6795212"/>
                  </a:lnTo>
                  <a:lnTo>
                    <a:pt x="5223757" y="6449189"/>
                  </a:lnTo>
                  <a:lnTo>
                    <a:pt x="6719242" y="6136685"/>
                  </a:lnTo>
                  <a:lnTo>
                    <a:pt x="7650364" y="5904002"/>
                  </a:lnTo>
                  <a:lnTo>
                    <a:pt x="8115730" y="5824180"/>
                  </a:lnTo>
                  <a:lnTo>
                    <a:pt x="8394715" y="6157030"/>
                  </a:lnTo>
                  <a:lnTo>
                    <a:pt x="8886818" y="5963868"/>
                  </a:lnTo>
                  <a:lnTo>
                    <a:pt x="9079590" y="6269980"/>
                  </a:lnTo>
                  <a:lnTo>
                    <a:pt x="9604822" y="6362976"/>
                  </a:lnTo>
                  <a:lnTo>
                    <a:pt x="9970022" y="6196941"/>
                  </a:lnTo>
                  <a:lnTo>
                    <a:pt x="10282526" y="6256807"/>
                  </a:lnTo>
                  <a:lnTo>
                    <a:pt x="11987464" y="5037191"/>
                  </a:lnTo>
                  <a:lnTo>
                    <a:pt x="11951604" y="4521078"/>
                  </a:lnTo>
                  <a:lnTo>
                    <a:pt x="11639100" y="4560989"/>
                  </a:lnTo>
                  <a:lnTo>
                    <a:pt x="11379680" y="4674330"/>
                  </a:lnTo>
                  <a:lnTo>
                    <a:pt x="11439546" y="4128753"/>
                  </a:lnTo>
                  <a:lnTo>
                    <a:pt x="11246774" y="3975891"/>
                  </a:lnTo>
                  <a:lnTo>
                    <a:pt x="10934269" y="3962718"/>
                  </a:lnTo>
                  <a:lnTo>
                    <a:pt x="10595027" y="3749990"/>
                  </a:lnTo>
                  <a:lnTo>
                    <a:pt x="10402255" y="3257887"/>
                  </a:lnTo>
                  <a:lnTo>
                    <a:pt x="10056622" y="2872343"/>
                  </a:lnTo>
                  <a:lnTo>
                    <a:pt x="9763648" y="2501211"/>
                  </a:lnTo>
                  <a:lnTo>
                    <a:pt x="9471913" y="2808875"/>
                  </a:lnTo>
                  <a:lnTo>
                    <a:pt x="9112716" y="2867541"/>
                  </a:lnTo>
                  <a:lnTo>
                    <a:pt x="8644560" y="2146746"/>
                  </a:lnTo>
                  <a:lnTo>
                    <a:pt x="8330855" y="1425952"/>
                  </a:lnTo>
                  <a:lnTo>
                    <a:pt x="7851926" y="875183"/>
                  </a:lnTo>
                  <a:lnTo>
                    <a:pt x="7487927" y="463292"/>
                  </a:lnTo>
                  <a:lnTo>
                    <a:pt x="6992273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任意多边形 19">
              <a:extLst>
                <a:ext uri="{FF2B5EF4-FFF2-40B4-BE49-F238E27FC236}">
                  <a16:creationId xmlns:a16="http://schemas.microsoft.com/office/drawing/2014/main" id="{8A43A14A-9505-0148-9099-E7C4969AE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3883025"/>
              <a:ext cx="341313" cy="493712"/>
            </a:xfrm>
            <a:custGeom>
              <a:avLst/>
              <a:gdLst>
                <a:gd name="T0" fmla="*/ 4 w 5373457"/>
                <a:gd name="T1" fmla="*/ 13 h 7761133"/>
                <a:gd name="T2" fmla="*/ 3 w 5373457"/>
                <a:gd name="T3" fmla="*/ 13 h 7761133"/>
                <a:gd name="T4" fmla="*/ 2 w 5373457"/>
                <a:gd name="T5" fmla="*/ 13 h 7761133"/>
                <a:gd name="T6" fmla="*/ 2 w 5373457"/>
                <a:gd name="T7" fmla="*/ 13 h 7761133"/>
                <a:gd name="T8" fmla="*/ 4 w 5373457"/>
                <a:gd name="T9" fmla="*/ 11 h 7761133"/>
                <a:gd name="T10" fmla="*/ 3 w 5373457"/>
                <a:gd name="T11" fmla="*/ 11 h 7761133"/>
                <a:gd name="T12" fmla="*/ 5 w 5373457"/>
                <a:gd name="T13" fmla="*/ 10 h 7761133"/>
                <a:gd name="T14" fmla="*/ 5 w 5373457"/>
                <a:gd name="T15" fmla="*/ 9 h 7761133"/>
                <a:gd name="T16" fmla="*/ 5 w 5373457"/>
                <a:gd name="T17" fmla="*/ 7 h 7761133"/>
                <a:gd name="T18" fmla="*/ 4 w 5373457"/>
                <a:gd name="T19" fmla="*/ 8 h 7761133"/>
                <a:gd name="T20" fmla="*/ 3 w 5373457"/>
                <a:gd name="T21" fmla="*/ 8 h 7761133"/>
                <a:gd name="T22" fmla="*/ 2 w 5373457"/>
                <a:gd name="T23" fmla="*/ 8 h 7761133"/>
                <a:gd name="T24" fmla="*/ 1 w 5373457"/>
                <a:gd name="T25" fmla="*/ 7 h 7761133"/>
                <a:gd name="T26" fmla="*/ 0 w 5373457"/>
                <a:gd name="T27" fmla="*/ 5 h 7761133"/>
                <a:gd name="T28" fmla="*/ 0 w 5373457"/>
                <a:gd name="T29" fmla="*/ 4 h 7761133"/>
                <a:gd name="T30" fmla="*/ 0 w 5373457"/>
                <a:gd name="T31" fmla="*/ 3 h 7761133"/>
                <a:gd name="T32" fmla="*/ 0 w 5373457"/>
                <a:gd name="T33" fmla="*/ 2 h 7761133"/>
                <a:gd name="T34" fmla="*/ 1 w 5373457"/>
                <a:gd name="T35" fmla="*/ 2 h 7761133"/>
                <a:gd name="T36" fmla="*/ 2 w 5373457"/>
                <a:gd name="T37" fmla="*/ 2 h 7761133"/>
                <a:gd name="T38" fmla="*/ 6 w 5373457"/>
                <a:gd name="T39" fmla="*/ 0 h 7761133"/>
                <a:gd name="T40" fmla="*/ 6 w 5373457"/>
                <a:gd name="T41" fmla="*/ 0 h 7761133"/>
                <a:gd name="T42" fmla="*/ 7 w 5373457"/>
                <a:gd name="T43" fmla="*/ 1 h 7761133"/>
                <a:gd name="T44" fmla="*/ 7 w 5373457"/>
                <a:gd name="T45" fmla="*/ 2 h 7761133"/>
                <a:gd name="T46" fmla="*/ 7 w 5373457"/>
                <a:gd name="T47" fmla="*/ 3 h 7761133"/>
                <a:gd name="T48" fmla="*/ 8 w 5373457"/>
                <a:gd name="T49" fmla="*/ 4 h 7761133"/>
                <a:gd name="T50" fmla="*/ 8 w 5373457"/>
                <a:gd name="T51" fmla="*/ 4 h 7761133"/>
                <a:gd name="T52" fmla="*/ 9 w 5373457"/>
                <a:gd name="T53" fmla="*/ 5 h 7761133"/>
                <a:gd name="T54" fmla="*/ 10 w 5373457"/>
                <a:gd name="T55" fmla="*/ 5 h 7761133"/>
                <a:gd name="T56" fmla="*/ 11 w 5373457"/>
                <a:gd name="T57" fmla="*/ 5 h 7761133"/>
                <a:gd name="T58" fmla="*/ 11 w 5373457"/>
                <a:gd name="T59" fmla="*/ 5 h 7761133"/>
                <a:gd name="T60" fmla="*/ 12 w 5373457"/>
                <a:gd name="T61" fmla="*/ 6 h 7761133"/>
                <a:gd name="T62" fmla="*/ 13 w 5373457"/>
                <a:gd name="T63" fmla="*/ 7 h 7761133"/>
                <a:gd name="T64" fmla="*/ 13 w 5373457"/>
                <a:gd name="T65" fmla="*/ 8 h 7761133"/>
                <a:gd name="T66" fmla="*/ 14 w 5373457"/>
                <a:gd name="T67" fmla="*/ 10 h 7761133"/>
                <a:gd name="T68" fmla="*/ 13 w 5373457"/>
                <a:gd name="T69" fmla="*/ 11 h 7761133"/>
                <a:gd name="T70" fmla="*/ 12 w 5373457"/>
                <a:gd name="T71" fmla="*/ 13 h 7761133"/>
                <a:gd name="T72" fmla="*/ 12 w 5373457"/>
                <a:gd name="T73" fmla="*/ 14 h 7761133"/>
                <a:gd name="T74" fmla="*/ 11 w 5373457"/>
                <a:gd name="T75" fmla="*/ 16 h 7761133"/>
                <a:gd name="T76" fmla="*/ 11 w 5373457"/>
                <a:gd name="T77" fmla="*/ 17 h 7761133"/>
                <a:gd name="T78" fmla="*/ 11 w 5373457"/>
                <a:gd name="T79" fmla="*/ 18 h 7761133"/>
                <a:gd name="T80" fmla="*/ 12 w 5373457"/>
                <a:gd name="T81" fmla="*/ 18 h 7761133"/>
                <a:gd name="T82" fmla="*/ 11 w 5373457"/>
                <a:gd name="T83" fmla="*/ 19 h 7761133"/>
                <a:gd name="T84" fmla="*/ 11 w 5373457"/>
                <a:gd name="T85" fmla="*/ 20 h 7761133"/>
                <a:gd name="T86" fmla="*/ 10 w 5373457"/>
                <a:gd name="T87" fmla="*/ 20 h 7761133"/>
                <a:gd name="T88" fmla="*/ 9 w 5373457"/>
                <a:gd name="T89" fmla="*/ 18 h 7761133"/>
                <a:gd name="T90" fmla="*/ 8 w 5373457"/>
                <a:gd name="T91" fmla="*/ 16 h 7761133"/>
                <a:gd name="T92" fmla="*/ 7 w 5373457"/>
                <a:gd name="T93" fmla="*/ 15 h 7761133"/>
                <a:gd name="T94" fmla="*/ 6 w 5373457"/>
                <a:gd name="T95" fmla="*/ 14 h 7761133"/>
                <a:gd name="T96" fmla="*/ 4 w 5373457"/>
                <a:gd name="T97" fmla="*/ 13 h 77611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373457"/>
                <a:gd name="T148" fmla="*/ 0 h 7761133"/>
                <a:gd name="T149" fmla="*/ 5373457 w 5373457"/>
                <a:gd name="T150" fmla="*/ 7761133 h 77611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373457" h="7761133">
                  <a:moveTo>
                    <a:pt x="1714029" y="4903811"/>
                  </a:moveTo>
                  <a:lnTo>
                    <a:pt x="1288140" y="4924942"/>
                  </a:lnTo>
                  <a:lnTo>
                    <a:pt x="940326" y="5145541"/>
                  </a:lnTo>
                  <a:lnTo>
                    <a:pt x="749345" y="4988397"/>
                  </a:lnTo>
                  <a:lnTo>
                    <a:pt x="1400390" y="4301727"/>
                  </a:lnTo>
                  <a:lnTo>
                    <a:pt x="1335144" y="4122129"/>
                  </a:lnTo>
                  <a:lnTo>
                    <a:pt x="2151907" y="3934193"/>
                  </a:lnTo>
                  <a:lnTo>
                    <a:pt x="1857183" y="3457599"/>
                  </a:lnTo>
                  <a:lnTo>
                    <a:pt x="1853283" y="2926286"/>
                  </a:lnTo>
                  <a:lnTo>
                    <a:pt x="1465945" y="3002915"/>
                  </a:lnTo>
                  <a:lnTo>
                    <a:pt x="1074712" y="3186096"/>
                  </a:lnTo>
                  <a:lnTo>
                    <a:pt x="754722" y="3027153"/>
                  </a:lnTo>
                  <a:lnTo>
                    <a:pt x="229179" y="2573792"/>
                  </a:lnTo>
                  <a:lnTo>
                    <a:pt x="150372" y="2142024"/>
                  </a:lnTo>
                  <a:lnTo>
                    <a:pt x="114748" y="1644233"/>
                  </a:lnTo>
                  <a:lnTo>
                    <a:pt x="0" y="1080419"/>
                  </a:lnTo>
                  <a:lnTo>
                    <a:pt x="152475" y="912351"/>
                  </a:lnTo>
                  <a:lnTo>
                    <a:pt x="322485" y="940493"/>
                  </a:lnTo>
                  <a:lnTo>
                    <a:pt x="711930" y="807587"/>
                  </a:lnTo>
                  <a:lnTo>
                    <a:pt x="2210261" y="0"/>
                  </a:lnTo>
                  <a:lnTo>
                    <a:pt x="2334626" y="167220"/>
                  </a:lnTo>
                  <a:lnTo>
                    <a:pt x="2733734" y="439814"/>
                  </a:lnTo>
                  <a:lnTo>
                    <a:pt x="2640349" y="632586"/>
                  </a:lnTo>
                  <a:lnTo>
                    <a:pt x="2866640" y="1138252"/>
                  </a:lnTo>
                  <a:lnTo>
                    <a:pt x="3159189" y="1523797"/>
                  </a:lnTo>
                  <a:lnTo>
                    <a:pt x="3332005" y="1736524"/>
                  </a:lnTo>
                  <a:lnTo>
                    <a:pt x="3711158" y="2055810"/>
                  </a:lnTo>
                  <a:lnTo>
                    <a:pt x="4003707" y="1809564"/>
                  </a:lnTo>
                  <a:lnTo>
                    <a:pt x="4342948" y="2115676"/>
                  </a:lnTo>
                  <a:lnTo>
                    <a:pt x="4300304" y="1769741"/>
                  </a:lnTo>
                  <a:lnTo>
                    <a:pt x="4661845" y="2454528"/>
                  </a:lnTo>
                  <a:lnTo>
                    <a:pt x="5100863" y="2860028"/>
                  </a:lnTo>
                  <a:lnTo>
                    <a:pt x="5167121" y="3026063"/>
                  </a:lnTo>
                  <a:lnTo>
                    <a:pt x="5373457" y="3917274"/>
                  </a:lnTo>
                  <a:lnTo>
                    <a:pt x="4974349" y="4442506"/>
                  </a:lnTo>
                  <a:lnTo>
                    <a:pt x="4901309" y="5280242"/>
                  </a:lnTo>
                  <a:lnTo>
                    <a:pt x="4708537" y="5679350"/>
                  </a:lnTo>
                  <a:lnTo>
                    <a:pt x="4302648" y="6131542"/>
                  </a:lnTo>
                  <a:lnTo>
                    <a:pt x="4349340" y="6543823"/>
                  </a:lnTo>
                  <a:lnTo>
                    <a:pt x="4382469" y="6869501"/>
                  </a:lnTo>
                  <a:lnTo>
                    <a:pt x="4543674" y="7156984"/>
                  </a:lnTo>
                  <a:lnTo>
                    <a:pt x="4475040" y="7394803"/>
                  </a:lnTo>
                  <a:lnTo>
                    <a:pt x="4183305" y="7702467"/>
                  </a:lnTo>
                  <a:lnTo>
                    <a:pt x="3824108" y="7761133"/>
                  </a:lnTo>
                  <a:lnTo>
                    <a:pt x="3355952" y="7040338"/>
                  </a:lnTo>
                  <a:lnTo>
                    <a:pt x="3042247" y="6319544"/>
                  </a:lnTo>
                  <a:lnTo>
                    <a:pt x="2563318" y="5768775"/>
                  </a:lnTo>
                  <a:lnTo>
                    <a:pt x="2199319" y="5356884"/>
                  </a:lnTo>
                  <a:lnTo>
                    <a:pt x="1714029" y="490381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任意多边形 20">
              <a:extLst>
                <a:ext uri="{FF2B5EF4-FFF2-40B4-BE49-F238E27FC236}">
                  <a16:creationId xmlns:a16="http://schemas.microsoft.com/office/drawing/2014/main" id="{4ABB0E7C-62BF-C04E-B19B-50678EFF1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4686300"/>
              <a:ext cx="509588" cy="481012"/>
            </a:xfrm>
            <a:custGeom>
              <a:avLst/>
              <a:gdLst>
                <a:gd name="T0" fmla="*/ 4 w 8006908"/>
                <a:gd name="T1" fmla="*/ 6 h 7563362"/>
                <a:gd name="T2" fmla="*/ 4 w 8006908"/>
                <a:gd name="T3" fmla="*/ 8 h 7563362"/>
                <a:gd name="T4" fmla="*/ 4 w 8006908"/>
                <a:gd name="T5" fmla="*/ 9 h 7563362"/>
                <a:gd name="T6" fmla="*/ 4 w 8006908"/>
                <a:gd name="T7" fmla="*/ 11 h 7563362"/>
                <a:gd name="T8" fmla="*/ 3 w 8006908"/>
                <a:gd name="T9" fmla="*/ 12 h 7563362"/>
                <a:gd name="T10" fmla="*/ 2 w 8006908"/>
                <a:gd name="T11" fmla="*/ 13 h 7563362"/>
                <a:gd name="T12" fmla="*/ 2 w 8006908"/>
                <a:gd name="T13" fmla="*/ 15 h 7563362"/>
                <a:gd name="T14" fmla="*/ 1 w 8006908"/>
                <a:gd name="T15" fmla="*/ 16 h 7563362"/>
                <a:gd name="T16" fmla="*/ 1 w 8006908"/>
                <a:gd name="T17" fmla="*/ 17 h 7563362"/>
                <a:gd name="T18" fmla="*/ 0 w 8006908"/>
                <a:gd name="T19" fmla="*/ 18 h 7563362"/>
                <a:gd name="T20" fmla="*/ 1 w 8006908"/>
                <a:gd name="T21" fmla="*/ 19 h 7563362"/>
                <a:gd name="T22" fmla="*/ 2 w 8006908"/>
                <a:gd name="T23" fmla="*/ 19 h 7563362"/>
                <a:gd name="T24" fmla="*/ 3 w 8006908"/>
                <a:gd name="T25" fmla="*/ 19 h 7563362"/>
                <a:gd name="T26" fmla="*/ 4 w 8006908"/>
                <a:gd name="T27" fmla="*/ 19 h 7563362"/>
                <a:gd name="T28" fmla="*/ 4 w 8006908"/>
                <a:gd name="T29" fmla="*/ 18 h 7563362"/>
                <a:gd name="T30" fmla="*/ 5 w 8006908"/>
                <a:gd name="T31" fmla="*/ 18 h 7563362"/>
                <a:gd name="T32" fmla="*/ 6 w 8006908"/>
                <a:gd name="T33" fmla="*/ 18 h 7563362"/>
                <a:gd name="T34" fmla="*/ 8 w 8006908"/>
                <a:gd name="T35" fmla="*/ 19 h 7563362"/>
                <a:gd name="T36" fmla="*/ 9 w 8006908"/>
                <a:gd name="T37" fmla="*/ 19 h 7563362"/>
                <a:gd name="T38" fmla="*/ 10 w 8006908"/>
                <a:gd name="T39" fmla="*/ 18 h 7563362"/>
                <a:gd name="T40" fmla="*/ 17 w 8006908"/>
                <a:gd name="T41" fmla="*/ 18 h 7563362"/>
                <a:gd name="T42" fmla="*/ 18 w 8006908"/>
                <a:gd name="T43" fmla="*/ 16 h 7563362"/>
                <a:gd name="T44" fmla="*/ 20 w 8006908"/>
                <a:gd name="T45" fmla="*/ 10 h 7563362"/>
                <a:gd name="T46" fmla="*/ 20 w 8006908"/>
                <a:gd name="T47" fmla="*/ 9 h 7563362"/>
                <a:gd name="T48" fmla="*/ 20 w 8006908"/>
                <a:gd name="T49" fmla="*/ 3 h 7563362"/>
                <a:gd name="T50" fmla="*/ 17 w 8006908"/>
                <a:gd name="T51" fmla="*/ 0 h 7563362"/>
                <a:gd name="T52" fmla="*/ 16 w 8006908"/>
                <a:gd name="T53" fmla="*/ 1 h 7563362"/>
                <a:gd name="T54" fmla="*/ 14 w 8006908"/>
                <a:gd name="T55" fmla="*/ 1 h 7563362"/>
                <a:gd name="T56" fmla="*/ 13 w 8006908"/>
                <a:gd name="T57" fmla="*/ 1 h 7563362"/>
                <a:gd name="T58" fmla="*/ 12 w 8006908"/>
                <a:gd name="T59" fmla="*/ 1 h 7563362"/>
                <a:gd name="T60" fmla="*/ 11 w 8006908"/>
                <a:gd name="T61" fmla="*/ 2 h 7563362"/>
                <a:gd name="T62" fmla="*/ 11 w 8006908"/>
                <a:gd name="T63" fmla="*/ 3 h 7563362"/>
                <a:gd name="T64" fmla="*/ 11 w 8006908"/>
                <a:gd name="T65" fmla="*/ 4 h 7563362"/>
                <a:gd name="T66" fmla="*/ 11 w 8006908"/>
                <a:gd name="T67" fmla="*/ 4 h 7563362"/>
                <a:gd name="T68" fmla="*/ 10 w 8006908"/>
                <a:gd name="T69" fmla="*/ 5 h 7563362"/>
                <a:gd name="T70" fmla="*/ 9 w 8006908"/>
                <a:gd name="T71" fmla="*/ 6 h 7563362"/>
                <a:gd name="T72" fmla="*/ 7 w 8006908"/>
                <a:gd name="T73" fmla="*/ 6 h 7563362"/>
                <a:gd name="T74" fmla="*/ 6 w 8006908"/>
                <a:gd name="T75" fmla="*/ 6 h 7563362"/>
                <a:gd name="T76" fmla="*/ 5 w 8006908"/>
                <a:gd name="T77" fmla="*/ 5 h 7563362"/>
                <a:gd name="T78" fmla="*/ 4 w 8006908"/>
                <a:gd name="T79" fmla="*/ 4 h 7563362"/>
                <a:gd name="T80" fmla="*/ 3 w 8006908"/>
                <a:gd name="T81" fmla="*/ 5 h 7563362"/>
                <a:gd name="T82" fmla="*/ 4 w 8006908"/>
                <a:gd name="T83" fmla="*/ 6 h 75633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006908"/>
                <a:gd name="T127" fmla="*/ 0 h 7563362"/>
                <a:gd name="T128" fmla="*/ 8006908 w 8006908"/>
                <a:gd name="T129" fmla="*/ 7563362 h 75633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006908" h="7563362">
                  <a:moveTo>
                    <a:pt x="1394039" y="2277528"/>
                  </a:moveTo>
                  <a:cubicBezTo>
                    <a:pt x="1423016" y="2430853"/>
                    <a:pt x="1519732" y="2895272"/>
                    <a:pt x="1544871" y="3109259"/>
                  </a:cubicBezTo>
                  <a:lnTo>
                    <a:pt x="1544871" y="3561451"/>
                  </a:lnTo>
                  <a:lnTo>
                    <a:pt x="1392009" y="4233152"/>
                  </a:lnTo>
                  <a:lnTo>
                    <a:pt x="1039594" y="4658607"/>
                  </a:lnTo>
                  <a:lnTo>
                    <a:pt x="720308" y="5150710"/>
                  </a:lnTo>
                  <a:lnTo>
                    <a:pt x="594183" y="5821631"/>
                  </a:lnTo>
                  <a:lnTo>
                    <a:pt x="341545" y="6233913"/>
                  </a:lnTo>
                  <a:lnTo>
                    <a:pt x="221813" y="6652976"/>
                  </a:lnTo>
                  <a:lnTo>
                    <a:pt x="0" y="7226041"/>
                  </a:lnTo>
                  <a:lnTo>
                    <a:pt x="367893" y="7550188"/>
                  </a:lnTo>
                  <a:lnTo>
                    <a:pt x="846822" y="7323897"/>
                  </a:lnTo>
                  <a:lnTo>
                    <a:pt x="1199784" y="7380646"/>
                  </a:lnTo>
                  <a:lnTo>
                    <a:pt x="1478223" y="7563362"/>
                  </a:lnTo>
                  <a:lnTo>
                    <a:pt x="1690950" y="7217339"/>
                  </a:lnTo>
                  <a:lnTo>
                    <a:pt x="2110013" y="7031348"/>
                  </a:lnTo>
                  <a:lnTo>
                    <a:pt x="2528687" y="7217729"/>
                  </a:lnTo>
                  <a:lnTo>
                    <a:pt x="3220343" y="7410501"/>
                  </a:lnTo>
                  <a:lnTo>
                    <a:pt x="3492548" y="7264031"/>
                  </a:lnTo>
                  <a:lnTo>
                    <a:pt x="4024561" y="7011393"/>
                  </a:lnTo>
                  <a:lnTo>
                    <a:pt x="6851627" y="7066074"/>
                  </a:lnTo>
                  <a:lnTo>
                    <a:pt x="6949273" y="6387164"/>
                  </a:lnTo>
                  <a:lnTo>
                    <a:pt x="8006908" y="4113809"/>
                  </a:lnTo>
                  <a:lnTo>
                    <a:pt x="7760662" y="3461674"/>
                  </a:lnTo>
                  <a:lnTo>
                    <a:pt x="7774615" y="1193932"/>
                  </a:lnTo>
                  <a:lnTo>
                    <a:pt x="6679646" y="0"/>
                  </a:lnTo>
                  <a:lnTo>
                    <a:pt x="6119911" y="416841"/>
                  </a:lnTo>
                  <a:lnTo>
                    <a:pt x="5579915" y="392895"/>
                  </a:lnTo>
                  <a:lnTo>
                    <a:pt x="5159651" y="358176"/>
                  </a:lnTo>
                  <a:lnTo>
                    <a:pt x="4641201" y="538975"/>
                  </a:lnTo>
                  <a:lnTo>
                    <a:pt x="4428084" y="850279"/>
                  </a:lnTo>
                  <a:lnTo>
                    <a:pt x="4190392" y="1277720"/>
                  </a:lnTo>
                  <a:lnTo>
                    <a:pt x="4404138" y="1403448"/>
                  </a:lnTo>
                  <a:lnTo>
                    <a:pt x="4412509" y="1703979"/>
                  </a:lnTo>
                  <a:lnTo>
                    <a:pt x="3755182" y="1991337"/>
                  </a:lnTo>
                  <a:lnTo>
                    <a:pt x="3423502" y="2485840"/>
                  </a:lnTo>
                  <a:lnTo>
                    <a:pt x="2870332" y="2437947"/>
                  </a:lnTo>
                  <a:lnTo>
                    <a:pt x="2460842" y="2328988"/>
                  </a:lnTo>
                  <a:lnTo>
                    <a:pt x="2116792" y="1942278"/>
                  </a:lnTo>
                  <a:lnTo>
                    <a:pt x="1726870" y="1627341"/>
                  </a:lnTo>
                  <a:lnTo>
                    <a:pt x="1343727" y="1917099"/>
                  </a:lnTo>
                  <a:lnTo>
                    <a:pt x="1394039" y="227752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任意多边形 21">
              <a:extLst>
                <a:ext uri="{FF2B5EF4-FFF2-40B4-BE49-F238E27FC236}">
                  <a16:creationId xmlns:a16="http://schemas.microsoft.com/office/drawing/2014/main" id="{505A8115-51E6-1846-8497-961284EA5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935413"/>
              <a:ext cx="698500" cy="909637"/>
            </a:xfrm>
            <a:custGeom>
              <a:avLst/>
              <a:gdLst>
                <a:gd name="T0" fmla="*/ 2458043 w 10975825"/>
                <a:gd name="T1" fmla="*/ 14054843 h 14290860"/>
                <a:gd name="T2" fmla="*/ 1882655 w 10975825"/>
                <a:gd name="T3" fmla="*/ 13367724 h 14290860"/>
                <a:gd name="T4" fmla="*/ 332105 w 10975825"/>
                <a:gd name="T5" fmla="*/ 10889235 h 14290860"/>
                <a:gd name="T6" fmla="*/ 103413 w 10975825"/>
                <a:gd name="T7" fmla="*/ 9950521 h 14290860"/>
                <a:gd name="T8" fmla="*/ 0 w 10975825"/>
                <a:gd name="T9" fmla="*/ 8577704 h 14290860"/>
                <a:gd name="T10" fmla="*/ 841762 w 10975825"/>
                <a:gd name="T11" fmla="*/ 7920626 h 14290860"/>
                <a:gd name="T12" fmla="*/ 695293 w 10975825"/>
                <a:gd name="T13" fmla="*/ 7162711 h 14290860"/>
                <a:gd name="T14" fmla="*/ 1300736 w 10975825"/>
                <a:gd name="T15" fmla="*/ 6630698 h 14290860"/>
                <a:gd name="T16" fmla="*/ 967887 w 10975825"/>
                <a:gd name="T17" fmla="*/ 5725113 h 14290860"/>
                <a:gd name="T18" fmla="*/ 1784468 w 10975825"/>
                <a:gd name="T19" fmla="*/ 5866391 h 14290860"/>
                <a:gd name="T20" fmla="*/ 2050280 w 10975825"/>
                <a:gd name="T21" fmla="*/ 6948783 h 14290860"/>
                <a:gd name="T22" fmla="*/ 2411878 w 10975825"/>
                <a:gd name="T23" fmla="*/ 7323555 h 14290860"/>
                <a:gd name="T24" fmla="*/ 2869261 w 10975825"/>
                <a:gd name="T25" fmla="*/ 7456461 h 14290860"/>
                <a:gd name="T26" fmla="*/ 3169793 w 10975825"/>
                <a:gd name="T27" fmla="*/ 7767765 h 14290860"/>
                <a:gd name="T28" fmla="*/ 3651123 w 10975825"/>
                <a:gd name="T29" fmla="*/ 8320934 h 14290860"/>
                <a:gd name="T30" fmla="*/ 4361145 w 10975825"/>
                <a:gd name="T31" fmla="*/ 9137514 h 14290860"/>
                <a:gd name="T32" fmla="*/ 4925087 w 10975825"/>
                <a:gd name="T33" fmla="*/ 9693084 h 14290860"/>
                <a:gd name="T34" fmla="*/ 5443538 w 10975825"/>
                <a:gd name="T35" fmla="*/ 10198361 h 14290860"/>
                <a:gd name="T36" fmla="*/ 5854619 w 10975825"/>
                <a:gd name="T37" fmla="*/ 9655964 h 14290860"/>
                <a:gd name="T38" fmla="*/ 5229610 w 10975825"/>
                <a:gd name="T39" fmla="*/ 7701117 h 14290860"/>
                <a:gd name="T40" fmla="*/ 4737507 w 10975825"/>
                <a:gd name="T41" fmla="*/ 6996676 h 14290860"/>
                <a:gd name="T42" fmla="*/ 3979592 w 10975825"/>
                <a:gd name="T43" fmla="*/ 4263958 h 14290860"/>
                <a:gd name="T44" fmla="*/ 3454360 w 10975825"/>
                <a:gd name="T45" fmla="*/ 2927727 h 14290860"/>
                <a:gd name="T46" fmla="*/ 2729963 w 10975825"/>
                <a:gd name="T47" fmla="*/ 2568531 h 14290860"/>
                <a:gd name="T48" fmla="*/ 1719410 w 10975825"/>
                <a:gd name="T49" fmla="*/ 2648352 h 14290860"/>
                <a:gd name="T50" fmla="*/ 1107575 w 10975825"/>
                <a:gd name="T51" fmla="*/ 1990994 h 14290860"/>
                <a:gd name="T52" fmla="*/ 1087619 w 10975825"/>
                <a:gd name="T53" fmla="*/ 1206342 h 14290860"/>
                <a:gd name="T54" fmla="*/ 2284163 w 10975825"/>
                <a:gd name="T55" fmla="*/ 820018 h 14290860"/>
                <a:gd name="T56" fmla="*/ 5421992 w 10975825"/>
                <a:gd name="T57" fmla="*/ 4536552 h 14290860"/>
                <a:gd name="T58" fmla="*/ 8353876 w 10975825"/>
                <a:gd name="T59" fmla="*/ 8478987 h 14290860"/>
                <a:gd name="T60" fmla="*/ 10416090 w 10975825"/>
                <a:gd name="T61" fmla="*/ 12221861 h 14290860"/>
                <a:gd name="T62" fmla="*/ 9455830 w 10975825"/>
                <a:gd name="T63" fmla="*/ 12163196 h 14290860"/>
                <a:gd name="T64" fmla="*/ 8724263 w 10975825"/>
                <a:gd name="T65" fmla="*/ 12655299 h 14290860"/>
                <a:gd name="T66" fmla="*/ 8700317 w 10975825"/>
                <a:gd name="T67" fmla="*/ 13208468 h 14290860"/>
                <a:gd name="T68" fmla="*/ 8051361 w 10975825"/>
                <a:gd name="T69" fmla="*/ 13796357 h 14290860"/>
                <a:gd name="T70" fmla="*/ 7166511 w 10975825"/>
                <a:gd name="T71" fmla="*/ 14242967 h 14290860"/>
                <a:gd name="T72" fmla="*/ 6412971 w 10975825"/>
                <a:gd name="T73" fmla="*/ 13747298 h 14290860"/>
                <a:gd name="T74" fmla="*/ 5639906 w 10975825"/>
                <a:gd name="T75" fmla="*/ 13722119 h 14290860"/>
                <a:gd name="T76" fmla="*/ 0 w 10975825"/>
                <a:gd name="T77" fmla="*/ 0 h 14290860"/>
                <a:gd name="T78" fmla="*/ 10975825 w 10975825"/>
                <a:gd name="T79" fmla="*/ 14290860 h 14290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10975825" h="14290860">
                  <a:moveTo>
                    <a:pt x="5690218" y="14082548"/>
                  </a:moveTo>
                  <a:lnTo>
                    <a:pt x="2458043" y="14054843"/>
                  </a:lnTo>
                  <a:lnTo>
                    <a:pt x="1883884" y="13781954"/>
                  </a:lnTo>
                  <a:cubicBezTo>
                    <a:pt x="1883474" y="13643877"/>
                    <a:pt x="1883065" y="13505801"/>
                    <a:pt x="1882655" y="13367724"/>
                  </a:cubicBezTo>
                  <a:lnTo>
                    <a:pt x="350081" y="11819576"/>
                  </a:lnTo>
                  <a:lnTo>
                    <a:pt x="332105" y="10889235"/>
                  </a:lnTo>
                  <a:lnTo>
                    <a:pt x="209972" y="10634196"/>
                  </a:lnTo>
                  <a:lnTo>
                    <a:pt x="103413" y="9950521"/>
                  </a:lnTo>
                  <a:lnTo>
                    <a:pt x="26373" y="9056825"/>
                  </a:lnTo>
                  <a:lnTo>
                    <a:pt x="0" y="8577704"/>
                  </a:lnTo>
                  <a:lnTo>
                    <a:pt x="606289" y="8275438"/>
                  </a:lnTo>
                  <a:lnTo>
                    <a:pt x="841762" y="7920626"/>
                  </a:lnTo>
                  <a:lnTo>
                    <a:pt x="735204" y="7535082"/>
                  </a:lnTo>
                  <a:lnTo>
                    <a:pt x="695293" y="7162711"/>
                  </a:lnTo>
                  <a:lnTo>
                    <a:pt x="1014579" y="7009850"/>
                  </a:lnTo>
                  <a:lnTo>
                    <a:pt x="1300736" y="6630698"/>
                  </a:lnTo>
                  <a:lnTo>
                    <a:pt x="814667" y="6019670"/>
                  </a:lnTo>
                  <a:lnTo>
                    <a:pt x="967887" y="5725113"/>
                  </a:lnTo>
                  <a:lnTo>
                    <a:pt x="1303137" y="5472475"/>
                  </a:lnTo>
                  <a:lnTo>
                    <a:pt x="1784468" y="5866391"/>
                  </a:lnTo>
                  <a:lnTo>
                    <a:pt x="1965267" y="6574012"/>
                  </a:lnTo>
                  <a:lnTo>
                    <a:pt x="2050280" y="6948783"/>
                  </a:lnTo>
                  <a:lnTo>
                    <a:pt x="2098173" y="7190649"/>
                  </a:lnTo>
                  <a:lnTo>
                    <a:pt x="2411878" y="7323555"/>
                  </a:lnTo>
                  <a:lnTo>
                    <a:pt x="2680779" y="7382311"/>
                  </a:lnTo>
                  <a:lnTo>
                    <a:pt x="2869261" y="7456461"/>
                  </a:lnTo>
                  <a:lnTo>
                    <a:pt x="3050060" y="7576193"/>
                  </a:lnTo>
                  <a:lnTo>
                    <a:pt x="3169793" y="7767765"/>
                  </a:lnTo>
                  <a:lnTo>
                    <a:pt x="3566110" y="7876724"/>
                  </a:lnTo>
                  <a:lnTo>
                    <a:pt x="3651123" y="8320934"/>
                  </a:lnTo>
                  <a:lnTo>
                    <a:pt x="4012721" y="8693304"/>
                  </a:lnTo>
                  <a:lnTo>
                    <a:pt x="4361145" y="9137514"/>
                  </a:lnTo>
                  <a:lnTo>
                    <a:pt x="4411439" y="9547005"/>
                  </a:lnTo>
                  <a:lnTo>
                    <a:pt x="4925087" y="9693084"/>
                  </a:lnTo>
                  <a:lnTo>
                    <a:pt x="5166953" y="10195960"/>
                  </a:lnTo>
                  <a:lnTo>
                    <a:pt x="5443538" y="10198361"/>
                  </a:lnTo>
                  <a:lnTo>
                    <a:pt x="5621936" y="9802044"/>
                  </a:lnTo>
                  <a:lnTo>
                    <a:pt x="5854619" y="9655964"/>
                  </a:lnTo>
                  <a:lnTo>
                    <a:pt x="5176136" y="8425902"/>
                  </a:lnTo>
                  <a:lnTo>
                    <a:pt x="5229610" y="7701117"/>
                  </a:lnTo>
                  <a:lnTo>
                    <a:pt x="4990145" y="7661595"/>
                  </a:lnTo>
                  <a:lnTo>
                    <a:pt x="4737507" y="6996676"/>
                  </a:lnTo>
                  <a:lnTo>
                    <a:pt x="4105716" y="5048220"/>
                  </a:lnTo>
                  <a:lnTo>
                    <a:pt x="3979592" y="4263958"/>
                  </a:lnTo>
                  <a:lnTo>
                    <a:pt x="3753690" y="3739116"/>
                  </a:lnTo>
                  <a:lnTo>
                    <a:pt x="3454360" y="2927727"/>
                  </a:lnTo>
                  <a:lnTo>
                    <a:pt x="3235240" y="2648352"/>
                  </a:lnTo>
                  <a:lnTo>
                    <a:pt x="2729963" y="2568531"/>
                  </a:lnTo>
                  <a:lnTo>
                    <a:pt x="2184776" y="2675089"/>
                  </a:lnTo>
                  <a:lnTo>
                    <a:pt x="1719410" y="2648352"/>
                  </a:lnTo>
                  <a:lnTo>
                    <a:pt x="1213354" y="2529009"/>
                  </a:lnTo>
                  <a:lnTo>
                    <a:pt x="1107575" y="1990994"/>
                  </a:lnTo>
                  <a:lnTo>
                    <a:pt x="1227307" y="1638578"/>
                  </a:lnTo>
                  <a:lnTo>
                    <a:pt x="1087619" y="1206342"/>
                  </a:lnTo>
                  <a:lnTo>
                    <a:pt x="1337894" y="0"/>
                  </a:lnTo>
                  <a:lnTo>
                    <a:pt x="2284163" y="820018"/>
                  </a:lnTo>
                  <a:lnTo>
                    <a:pt x="3799993" y="2295937"/>
                  </a:lnTo>
                  <a:lnTo>
                    <a:pt x="5421992" y="4536552"/>
                  </a:lnTo>
                  <a:lnTo>
                    <a:pt x="8108798" y="7721851"/>
                  </a:lnTo>
                  <a:lnTo>
                    <a:pt x="8353876" y="8478987"/>
                  </a:lnTo>
                  <a:lnTo>
                    <a:pt x="10975825" y="11805020"/>
                  </a:lnTo>
                  <a:lnTo>
                    <a:pt x="10416090" y="12221861"/>
                  </a:lnTo>
                  <a:lnTo>
                    <a:pt x="9876094" y="12197915"/>
                  </a:lnTo>
                  <a:lnTo>
                    <a:pt x="9455830" y="12163196"/>
                  </a:lnTo>
                  <a:lnTo>
                    <a:pt x="8937380" y="12343995"/>
                  </a:lnTo>
                  <a:lnTo>
                    <a:pt x="8724263" y="12655299"/>
                  </a:lnTo>
                  <a:lnTo>
                    <a:pt x="8486571" y="13082740"/>
                  </a:lnTo>
                  <a:lnTo>
                    <a:pt x="8700317" y="13208468"/>
                  </a:lnTo>
                  <a:lnTo>
                    <a:pt x="8708688" y="13508999"/>
                  </a:lnTo>
                  <a:lnTo>
                    <a:pt x="8051361" y="13796357"/>
                  </a:lnTo>
                  <a:lnTo>
                    <a:pt x="7719681" y="14290860"/>
                  </a:lnTo>
                  <a:lnTo>
                    <a:pt x="7166511" y="14242967"/>
                  </a:lnTo>
                  <a:lnTo>
                    <a:pt x="6757021" y="14134008"/>
                  </a:lnTo>
                  <a:lnTo>
                    <a:pt x="6412971" y="13747298"/>
                  </a:lnTo>
                  <a:lnTo>
                    <a:pt x="6023049" y="13432361"/>
                  </a:lnTo>
                  <a:lnTo>
                    <a:pt x="5639906" y="13722119"/>
                  </a:lnTo>
                  <a:lnTo>
                    <a:pt x="5690218" y="1408254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任意多边形 22">
              <a:extLst>
                <a:ext uri="{FF2B5EF4-FFF2-40B4-BE49-F238E27FC236}">
                  <a16:creationId xmlns:a16="http://schemas.microsoft.com/office/drawing/2014/main" id="{62BCFA27-E528-4541-B335-215E8DE41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226" y="4829175"/>
              <a:ext cx="323850" cy="387350"/>
            </a:xfrm>
            <a:custGeom>
              <a:avLst/>
              <a:gdLst>
                <a:gd name="T0" fmla="*/ 4 w 5084453"/>
                <a:gd name="T1" fmla="*/ 0 h 6085797"/>
                <a:gd name="T2" fmla="*/ 4 w 5084453"/>
                <a:gd name="T3" fmla="*/ 3 h 6085797"/>
                <a:gd name="T4" fmla="*/ 3 w 5084453"/>
                <a:gd name="T5" fmla="*/ 2 h 6085797"/>
                <a:gd name="T6" fmla="*/ 3 w 5084453"/>
                <a:gd name="T7" fmla="*/ 4 h 6085797"/>
                <a:gd name="T8" fmla="*/ 2 w 5084453"/>
                <a:gd name="T9" fmla="*/ 6 h 6085797"/>
                <a:gd name="T10" fmla="*/ 2 w 5084453"/>
                <a:gd name="T11" fmla="*/ 7 h 6085797"/>
                <a:gd name="T12" fmla="*/ 1 w 5084453"/>
                <a:gd name="T13" fmla="*/ 9 h 6085797"/>
                <a:gd name="T14" fmla="*/ 1 w 5084453"/>
                <a:gd name="T15" fmla="*/ 12 h 6085797"/>
                <a:gd name="T16" fmla="*/ 1 w 5084453"/>
                <a:gd name="T17" fmla="*/ 13 h 6085797"/>
                <a:gd name="T18" fmla="*/ 0 w 5084453"/>
                <a:gd name="T19" fmla="*/ 14 h 6085797"/>
                <a:gd name="T20" fmla="*/ 0 w 5084453"/>
                <a:gd name="T21" fmla="*/ 16 h 6085797"/>
                <a:gd name="T22" fmla="*/ 1 w 5084453"/>
                <a:gd name="T23" fmla="*/ 15 h 6085797"/>
                <a:gd name="T24" fmla="*/ 3 w 5084453"/>
                <a:gd name="T25" fmla="*/ 15 h 6085797"/>
                <a:gd name="T26" fmla="*/ 6 w 5084453"/>
                <a:gd name="T27" fmla="*/ 15 h 6085797"/>
                <a:gd name="T28" fmla="*/ 7 w 5084453"/>
                <a:gd name="T29" fmla="*/ 15 h 6085797"/>
                <a:gd name="T30" fmla="*/ 8 w 5084453"/>
                <a:gd name="T31" fmla="*/ 14 h 6085797"/>
                <a:gd name="T32" fmla="*/ 9 w 5084453"/>
                <a:gd name="T33" fmla="*/ 13 h 6085797"/>
                <a:gd name="T34" fmla="*/ 10 w 5084453"/>
                <a:gd name="T35" fmla="*/ 11 h 6085797"/>
                <a:gd name="T36" fmla="*/ 10 w 5084453"/>
                <a:gd name="T37" fmla="*/ 10 h 6085797"/>
                <a:gd name="T38" fmla="*/ 11 w 5084453"/>
                <a:gd name="T39" fmla="*/ 9 h 6085797"/>
                <a:gd name="T40" fmla="*/ 11 w 5084453"/>
                <a:gd name="T41" fmla="*/ 7 h 6085797"/>
                <a:gd name="T42" fmla="*/ 12 w 5084453"/>
                <a:gd name="T43" fmla="*/ 6 h 6085797"/>
                <a:gd name="T44" fmla="*/ 13 w 5084453"/>
                <a:gd name="T45" fmla="*/ 5 h 6085797"/>
                <a:gd name="T46" fmla="*/ 13 w 5084453"/>
                <a:gd name="T47" fmla="*/ 3 h 6085797"/>
                <a:gd name="T48" fmla="*/ 13 w 5084453"/>
                <a:gd name="T49" fmla="*/ 2 h 6085797"/>
                <a:gd name="T50" fmla="*/ 13 w 5084453"/>
                <a:gd name="T51" fmla="*/ 0 h 6085797"/>
                <a:gd name="T52" fmla="*/ 7 w 5084453"/>
                <a:gd name="T53" fmla="*/ 0 h 6085797"/>
                <a:gd name="T54" fmla="*/ 4 w 5084453"/>
                <a:gd name="T55" fmla="*/ 0 h 608579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84453"/>
                <a:gd name="T85" fmla="*/ 0 h 6085797"/>
                <a:gd name="T86" fmla="*/ 5084453 w 5084453"/>
                <a:gd name="T87" fmla="*/ 6085797 h 608579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84453" h="6085797">
                  <a:moveTo>
                    <a:pt x="1705086" y="0"/>
                  </a:moveTo>
                  <a:lnTo>
                    <a:pt x="1592418" y="1045222"/>
                  </a:lnTo>
                  <a:lnTo>
                    <a:pt x="1264948" y="847073"/>
                  </a:lnTo>
                  <a:lnTo>
                    <a:pt x="1055417" y="1621747"/>
                  </a:lnTo>
                  <a:lnTo>
                    <a:pt x="882286" y="2202486"/>
                  </a:lnTo>
                  <a:lnTo>
                    <a:pt x="907543" y="2617332"/>
                  </a:lnTo>
                  <a:lnTo>
                    <a:pt x="520207" y="3659612"/>
                  </a:lnTo>
                  <a:lnTo>
                    <a:pt x="196320" y="4677959"/>
                  </a:lnTo>
                  <a:lnTo>
                    <a:pt x="271151" y="5125164"/>
                  </a:lnTo>
                  <a:lnTo>
                    <a:pt x="123280" y="5673547"/>
                  </a:lnTo>
                  <a:lnTo>
                    <a:pt x="0" y="6085797"/>
                  </a:lnTo>
                  <a:lnTo>
                    <a:pt x="580073" y="6032744"/>
                  </a:lnTo>
                  <a:lnTo>
                    <a:pt x="1330191" y="6030953"/>
                  </a:lnTo>
                  <a:lnTo>
                    <a:pt x="2235977" y="6015985"/>
                  </a:lnTo>
                  <a:lnTo>
                    <a:pt x="2677805" y="5883079"/>
                  </a:lnTo>
                  <a:lnTo>
                    <a:pt x="3018448" y="5555606"/>
                  </a:lnTo>
                  <a:lnTo>
                    <a:pt x="3530312" y="4986058"/>
                  </a:lnTo>
                  <a:lnTo>
                    <a:pt x="3755707" y="4410353"/>
                  </a:lnTo>
                  <a:lnTo>
                    <a:pt x="3881131" y="3985602"/>
                  </a:lnTo>
                  <a:lnTo>
                    <a:pt x="4143043" y="3564433"/>
                  </a:lnTo>
                  <a:lnTo>
                    <a:pt x="4266672" y="2911286"/>
                  </a:lnTo>
                  <a:lnTo>
                    <a:pt x="4577385" y="2415283"/>
                  </a:lnTo>
                  <a:lnTo>
                    <a:pt x="4923408" y="1986946"/>
                  </a:lnTo>
                  <a:lnTo>
                    <a:pt x="5084453" y="1352349"/>
                  </a:lnTo>
                  <a:lnTo>
                    <a:pt x="5080556" y="828519"/>
                  </a:lnTo>
                  <a:lnTo>
                    <a:pt x="4927541" y="39197"/>
                  </a:lnTo>
                  <a:lnTo>
                    <a:pt x="2726984" y="22444"/>
                  </a:lnTo>
                  <a:lnTo>
                    <a:pt x="1705086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任意多边形 23">
              <a:extLst>
                <a:ext uri="{FF2B5EF4-FFF2-40B4-BE49-F238E27FC236}">
                  <a16:creationId xmlns:a16="http://schemas.microsoft.com/office/drawing/2014/main" id="{06E15BF0-39CD-9D4B-A7BF-438C4B69A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001" y="4514850"/>
              <a:ext cx="384175" cy="701675"/>
            </a:xfrm>
            <a:custGeom>
              <a:avLst/>
              <a:gdLst>
                <a:gd name="T0" fmla="*/ 15 w 6024184"/>
                <a:gd name="T1" fmla="*/ 13 h 11038958"/>
                <a:gd name="T2" fmla="*/ 15 w 6024184"/>
                <a:gd name="T3" fmla="*/ 15 h 11038958"/>
                <a:gd name="T4" fmla="*/ 14 w 6024184"/>
                <a:gd name="T5" fmla="*/ 15 h 11038958"/>
                <a:gd name="T6" fmla="*/ 14 w 6024184"/>
                <a:gd name="T7" fmla="*/ 17 h 11038958"/>
                <a:gd name="T8" fmla="*/ 13 w 6024184"/>
                <a:gd name="T9" fmla="*/ 18 h 11038958"/>
                <a:gd name="T10" fmla="*/ 13 w 6024184"/>
                <a:gd name="T11" fmla="*/ 19 h 11038958"/>
                <a:gd name="T12" fmla="*/ 12 w 6024184"/>
                <a:gd name="T13" fmla="*/ 22 h 11038958"/>
                <a:gd name="T14" fmla="*/ 12 w 6024184"/>
                <a:gd name="T15" fmla="*/ 25 h 11038958"/>
                <a:gd name="T16" fmla="*/ 12 w 6024184"/>
                <a:gd name="T17" fmla="*/ 26 h 11038958"/>
                <a:gd name="T18" fmla="*/ 11 w 6024184"/>
                <a:gd name="T19" fmla="*/ 27 h 11038958"/>
                <a:gd name="T20" fmla="*/ 11 w 6024184"/>
                <a:gd name="T21" fmla="*/ 28 h 11038958"/>
                <a:gd name="T22" fmla="*/ 10 w 6024184"/>
                <a:gd name="T23" fmla="*/ 28 h 11038958"/>
                <a:gd name="T24" fmla="*/ 11 w 6024184"/>
                <a:gd name="T25" fmla="*/ 27 h 11038958"/>
                <a:gd name="T26" fmla="*/ 10 w 6024184"/>
                <a:gd name="T27" fmla="*/ 26 h 11038958"/>
                <a:gd name="T28" fmla="*/ 10 w 6024184"/>
                <a:gd name="T29" fmla="*/ 26 h 11038958"/>
                <a:gd name="T30" fmla="*/ 8 w 6024184"/>
                <a:gd name="T31" fmla="*/ 26 h 11038958"/>
                <a:gd name="T32" fmla="*/ 6 w 6024184"/>
                <a:gd name="T33" fmla="*/ 25 h 11038958"/>
                <a:gd name="T34" fmla="*/ 5 w 6024184"/>
                <a:gd name="T35" fmla="*/ 25 h 11038958"/>
                <a:gd name="T36" fmla="*/ 4 w 6024184"/>
                <a:gd name="T37" fmla="*/ 23 h 11038958"/>
                <a:gd name="T38" fmla="*/ 5 w 6024184"/>
                <a:gd name="T39" fmla="*/ 22 h 11038958"/>
                <a:gd name="T40" fmla="*/ 4 w 6024184"/>
                <a:gd name="T41" fmla="*/ 21 h 11038958"/>
                <a:gd name="T42" fmla="*/ 5 w 6024184"/>
                <a:gd name="T43" fmla="*/ 20 h 11038958"/>
                <a:gd name="T44" fmla="*/ 5 w 6024184"/>
                <a:gd name="T45" fmla="*/ 19 h 11038958"/>
                <a:gd name="T46" fmla="*/ 5 w 6024184"/>
                <a:gd name="T47" fmla="*/ 17 h 11038958"/>
                <a:gd name="T48" fmla="*/ 4 w 6024184"/>
                <a:gd name="T49" fmla="*/ 15 h 11038958"/>
                <a:gd name="T50" fmla="*/ 5 w 6024184"/>
                <a:gd name="T51" fmla="*/ 13 h 11038958"/>
                <a:gd name="T52" fmla="*/ 4 w 6024184"/>
                <a:gd name="T53" fmla="*/ 13 h 11038958"/>
                <a:gd name="T54" fmla="*/ 3 w 6024184"/>
                <a:gd name="T55" fmla="*/ 12 h 11038958"/>
                <a:gd name="T56" fmla="*/ 3 w 6024184"/>
                <a:gd name="T57" fmla="*/ 10 h 11038958"/>
                <a:gd name="T58" fmla="*/ 4 w 6024184"/>
                <a:gd name="T59" fmla="*/ 9 h 11038958"/>
                <a:gd name="T60" fmla="*/ 3 w 6024184"/>
                <a:gd name="T61" fmla="*/ 7 h 11038958"/>
                <a:gd name="T62" fmla="*/ 2 w 6024184"/>
                <a:gd name="T63" fmla="*/ 6 h 11038958"/>
                <a:gd name="T64" fmla="*/ 1 w 6024184"/>
                <a:gd name="T65" fmla="*/ 4 h 11038958"/>
                <a:gd name="T66" fmla="*/ 0 w 6024184"/>
                <a:gd name="T67" fmla="*/ 3 h 11038958"/>
                <a:gd name="T68" fmla="*/ 1 w 6024184"/>
                <a:gd name="T69" fmla="*/ 2 h 11038958"/>
                <a:gd name="T70" fmla="*/ 2 w 6024184"/>
                <a:gd name="T71" fmla="*/ 3 h 11038958"/>
                <a:gd name="T72" fmla="*/ 3 w 6024184"/>
                <a:gd name="T73" fmla="*/ 3 h 11038958"/>
                <a:gd name="T74" fmla="*/ 4 w 6024184"/>
                <a:gd name="T75" fmla="*/ 3 h 11038958"/>
                <a:gd name="T76" fmla="*/ 5 w 6024184"/>
                <a:gd name="T77" fmla="*/ 3 h 11038958"/>
                <a:gd name="T78" fmla="*/ 9 w 6024184"/>
                <a:gd name="T79" fmla="*/ 0 h 11038958"/>
                <a:gd name="T80" fmla="*/ 9 w 6024184"/>
                <a:gd name="T81" fmla="*/ 2 h 11038958"/>
                <a:gd name="T82" fmla="*/ 10 w 6024184"/>
                <a:gd name="T83" fmla="*/ 4 h 11038958"/>
                <a:gd name="T84" fmla="*/ 10 w 6024184"/>
                <a:gd name="T85" fmla="*/ 5 h 11038958"/>
                <a:gd name="T86" fmla="*/ 10 w 6024184"/>
                <a:gd name="T87" fmla="*/ 7 h 11038958"/>
                <a:gd name="T88" fmla="*/ 14 w 6024184"/>
                <a:gd name="T89" fmla="*/ 11 h 11038958"/>
                <a:gd name="T90" fmla="*/ 14 w 6024184"/>
                <a:gd name="T91" fmla="*/ 12 h 11038958"/>
                <a:gd name="T92" fmla="*/ 15 w 6024184"/>
                <a:gd name="T93" fmla="*/ 13 h 110389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024184"/>
                <a:gd name="T142" fmla="*/ 0 h 11038958"/>
                <a:gd name="T143" fmla="*/ 6024184 w 6024184"/>
                <a:gd name="T144" fmla="*/ 11038958 h 110389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024184" h="11038958">
                  <a:moveTo>
                    <a:pt x="6024184" y="4956734"/>
                  </a:moveTo>
                  <a:lnTo>
                    <a:pt x="5919000" y="5998383"/>
                  </a:lnTo>
                  <a:lnTo>
                    <a:pt x="5591530" y="5800234"/>
                  </a:lnTo>
                  <a:lnTo>
                    <a:pt x="5381999" y="6574908"/>
                  </a:lnTo>
                  <a:lnTo>
                    <a:pt x="5208868" y="7155647"/>
                  </a:lnTo>
                  <a:lnTo>
                    <a:pt x="5234125" y="7570493"/>
                  </a:lnTo>
                  <a:lnTo>
                    <a:pt x="4846789" y="8612773"/>
                  </a:lnTo>
                  <a:lnTo>
                    <a:pt x="4522902" y="9631120"/>
                  </a:lnTo>
                  <a:lnTo>
                    <a:pt x="4597733" y="10078325"/>
                  </a:lnTo>
                  <a:lnTo>
                    <a:pt x="4449862" y="10626708"/>
                  </a:lnTo>
                  <a:lnTo>
                    <a:pt x="4326582" y="11038958"/>
                  </a:lnTo>
                  <a:lnTo>
                    <a:pt x="4094254" y="10984114"/>
                  </a:lnTo>
                  <a:lnTo>
                    <a:pt x="4170880" y="10626708"/>
                  </a:lnTo>
                  <a:lnTo>
                    <a:pt x="4006246" y="10342342"/>
                  </a:lnTo>
                  <a:lnTo>
                    <a:pt x="3725469" y="10237578"/>
                  </a:lnTo>
                  <a:lnTo>
                    <a:pt x="2993902" y="10089707"/>
                  </a:lnTo>
                  <a:lnTo>
                    <a:pt x="2282680" y="9881967"/>
                  </a:lnTo>
                  <a:lnTo>
                    <a:pt x="1807958" y="9784371"/>
                  </a:lnTo>
                  <a:lnTo>
                    <a:pt x="1687607" y="8976181"/>
                  </a:lnTo>
                  <a:lnTo>
                    <a:pt x="1854031" y="8442763"/>
                  </a:lnTo>
                  <a:lnTo>
                    <a:pt x="1642709" y="8117085"/>
                  </a:lnTo>
                  <a:lnTo>
                    <a:pt x="1986937" y="7761474"/>
                  </a:lnTo>
                  <a:lnTo>
                    <a:pt x="2108464" y="7345997"/>
                  </a:lnTo>
                  <a:lnTo>
                    <a:pt x="1807339" y="6786234"/>
                  </a:lnTo>
                  <a:lnTo>
                    <a:pt x="1702575" y="6069632"/>
                  </a:lnTo>
                  <a:lnTo>
                    <a:pt x="1766027" y="5248265"/>
                  </a:lnTo>
                  <a:lnTo>
                    <a:pt x="1496629" y="4950729"/>
                  </a:lnTo>
                  <a:lnTo>
                    <a:pt x="1348755" y="4520283"/>
                  </a:lnTo>
                  <a:lnTo>
                    <a:pt x="1167362" y="4018593"/>
                  </a:lnTo>
                  <a:lnTo>
                    <a:pt x="1423586" y="3498351"/>
                  </a:lnTo>
                  <a:lnTo>
                    <a:pt x="1127841" y="2764989"/>
                  </a:lnTo>
                  <a:lnTo>
                    <a:pt x="667465" y="2368063"/>
                  </a:lnTo>
                  <a:lnTo>
                    <a:pt x="263370" y="1703536"/>
                  </a:lnTo>
                  <a:lnTo>
                    <a:pt x="0" y="1131646"/>
                  </a:lnTo>
                  <a:lnTo>
                    <a:pt x="491764" y="927064"/>
                  </a:lnTo>
                  <a:lnTo>
                    <a:pt x="675259" y="1228189"/>
                  </a:lnTo>
                  <a:lnTo>
                    <a:pt x="1212260" y="1323680"/>
                  </a:lnTo>
                  <a:lnTo>
                    <a:pt x="1571457" y="1166532"/>
                  </a:lnTo>
                  <a:lnTo>
                    <a:pt x="1889652" y="1216810"/>
                  </a:lnTo>
                  <a:lnTo>
                    <a:pt x="3604100" y="0"/>
                  </a:lnTo>
                  <a:lnTo>
                    <a:pt x="3663815" y="865096"/>
                  </a:lnTo>
                  <a:lnTo>
                    <a:pt x="3783547" y="1544279"/>
                  </a:lnTo>
                  <a:lnTo>
                    <a:pt x="3910762" y="1830747"/>
                  </a:lnTo>
                  <a:lnTo>
                    <a:pt x="3929938" y="2732639"/>
                  </a:lnTo>
                  <a:lnTo>
                    <a:pt x="5449045" y="4256263"/>
                  </a:lnTo>
                  <a:cubicBezTo>
                    <a:pt x="5449636" y="4398055"/>
                    <a:pt x="5450226" y="4539847"/>
                    <a:pt x="5450817" y="4681639"/>
                  </a:cubicBezTo>
                  <a:lnTo>
                    <a:pt x="6024184" y="495673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任意多边形 25">
              <a:extLst>
                <a:ext uri="{FF2B5EF4-FFF2-40B4-BE49-F238E27FC236}">
                  <a16:creationId xmlns:a16="http://schemas.microsoft.com/office/drawing/2014/main" id="{0D7D2EB3-1881-C440-A020-F79562849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788" y="5226050"/>
              <a:ext cx="284163" cy="481012"/>
            </a:xfrm>
            <a:custGeom>
              <a:avLst/>
              <a:gdLst>
                <a:gd name="T0" fmla="*/ 1 w 4475650"/>
                <a:gd name="T1" fmla="*/ 7 h 7553743"/>
                <a:gd name="T2" fmla="*/ 1 w 4475650"/>
                <a:gd name="T3" fmla="*/ 8 h 7553743"/>
                <a:gd name="T4" fmla="*/ 1 w 4475650"/>
                <a:gd name="T5" fmla="*/ 9 h 7553743"/>
                <a:gd name="T6" fmla="*/ 0 w 4475650"/>
                <a:gd name="T7" fmla="*/ 10 h 7553743"/>
                <a:gd name="T8" fmla="*/ 0 w 4475650"/>
                <a:gd name="T9" fmla="*/ 10 h 7553743"/>
                <a:gd name="T10" fmla="*/ 0 w 4475650"/>
                <a:gd name="T11" fmla="*/ 11 h 7553743"/>
                <a:gd name="T12" fmla="*/ 0 w 4475650"/>
                <a:gd name="T13" fmla="*/ 12 h 7553743"/>
                <a:gd name="T14" fmla="*/ 0 w 4475650"/>
                <a:gd name="T15" fmla="*/ 13 h 7553743"/>
                <a:gd name="T16" fmla="*/ 1 w 4475650"/>
                <a:gd name="T17" fmla="*/ 13 h 7553743"/>
                <a:gd name="T18" fmla="*/ 3 w 4475650"/>
                <a:gd name="T19" fmla="*/ 13 h 7553743"/>
                <a:gd name="T20" fmla="*/ 4 w 4475650"/>
                <a:gd name="T21" fmla="*/ 13 h 7553743"/>
                <a:gd name="T22" fmla="*/ 4 w 4475650"/>
                <a:gd name="T23" fmla="*/ 14 h 7553743"/>
                <a:gd name="T24" fmla="*/ 4 w 4475650"/>
                <a:gd name="T25" fmla="*/ 15 h 7553743"/>
                <a:gd name="T26" fmla="*/ 4 w 4475650"/>
                <a:gd name="T27" fmla="*/ 16 h 7553743"/>
                <a:gd name="T28" fmla="*/ 3 w 4475650"/>
                <a:gd name="T29" fmla="*/ 17 h 7553743"/>
                <a:gd name="T30" fmla="*/ 4 w 4475650"/>
                <a:gd name="T31" fmla="*/ 18 h 7553743"/>
                <a:gd name="T32" fmla="*/ 4 w 4475650"/>
                <a:gd name="T33" fmla="*/ 19 h 7553743"/>
                <a:gd name="T34" fmla="*/ 4 w 4475650"/>
                <a:gd name="T35" fmla="*/ 19 h 7553743"/>
                <a:gd name="T36" fmla="*/ 5 w 4475650"/>
                <a:gd name="T37" fmla="*/ 19 h 7553743"/>
                <a:gd name="T38" fmla="*/ 6 w 4475650"/>
                <a:gd name="T39" fmla="*/ 18 h 7553743"/>
                <a:gd name="T40" fmla="*/ 6 w 4475650"/>
                <a:gd name="T41" fmla="*/ 17 h 7553743"/>
                <a:gd name="T42" fmla="*/ 7 w 4475650"/>
                <a:gd name="T43" fmla="*/ 16 h 7553743"/>
                <a:gd name="T44" fmla="*/ 8 w 4475650"/>
                <a:gd name="T45" fmla="*/ 16 h 7553743"/>
                <a:gd name="T46" fmla="*/ 9 w 4475650"/>
                <a:gd name="T47" fmla="*/ 16 h 7553743"/>
                <a:gd name="T48" fmla="*/ 10 w 4475650"/>
                <a:gd name="T49" fmla="*/ 15 h 7553743"/>
                <a:gd name="T50" fmla="*/ 11 w 4475650"/>
                <a:gd name="T51" fmla="*/ 14 h 7553743"/>
                <a:gd name="T52" fmla="*/ 10 w 4475650"/>
                <a:gd name="T53" fmla="*/ 14 h 7553743"/>
                <a:gd name="T54" fmla="*/ 11 w 4475650"/>
                <a:gd name="T55" fmla="*/ 13 h 7553743"/>
                <a:gd name="T56" fmla="*/ 11 w 4475650"/>
                <a:gd name="T57" fmla="*/ 13 h 7553743"/>
                <a:gd name="T58" fmla="*/ 11 w 4475650"/>
                <a:gd name="T59" fmla="*/ 12 h 7553743"/>
                <a:gd name="T60" fmla="*/ 10 w 4475650"/>
                <a:gd name="T61" fmla="*/ 11 h 7553743"/>
                <a:gd name="T62" fmla="*/ 11 w 4475650"/>
                <a:gd name="T63" fmla="*/ 10 h 7553743"/>
                <a:gd name="T64" fmla="*/ 11 w 4475650"/>
                <a:gd name="T65" fmla="*/ 9 h 7553743"/>
                <a:gd name="T66" fmla="*/ 11 w 4475650"/>
                <a:gd name="T67" fmla="*/ 8 h 7553743"/>
                <a:gd name="T68" fmla="*/ 10 w 4475650"/>
                <a:gd name="T69" fmla="*/ 8 h 7553743"/>
                <a:gd name="T70" fmla="*/ 11 w 4475650"/>
                <a:gd name="T71" fmla="*/ 7 h 7553743"/>
                <a:gd name="T72" fmla="*/ 11 w 4475650"/>
                <a:gd name="T73" fmla="*/ 6 h 7553743"/>
                <a:gd name="T74" fmla="*/ 10 w 4475650"/>
                <a:gd name="T75" fmla="*/ 5 h 7553743"/>
                <a:gd name="T76" fmla="*/ 11 w 4475650"/>
                <a:gd name="T77" fmla="*/ 5 h 7553743"/>
                <a:gd name="T78" fmla="*/ 11 w 4475650"/>
                <a:gd name="T79" fmla="*/ 4 h 7553743"/>
                <a:gd name="T80" fmla="*/ 10 w 4475650"/>
                <a:gd name="T81" fmla="*/ 3 h 7553743"/>
                <a:gd name="T82" fmla="*/ 9 w 4475650"/>
                <a:gd name="T83" fmla="*/ 2 h 7553743"/>
                <a:gd name="T84" fmla="*/ 8 w 4475650"/>
                <a:gd name="T85" fmla="*/ 1 h 7553743"/>
                <a:gd name="T86" fmla="*/ 7 w 4475650"/>
                <a:gd name="T87" fmla="*/ 0 h 7553743"/>
                <a:gd name="T88" fmla="*/ 6 w 4475650"/>
                <a:gd name="T89" fmla="*/ 0 h 7553743"/>
                <a:gd name="T90" fmla="*/ 5 w 4475650"/>
                <a:gd name="T91" fmla="*/ 1 h 7553743"/>
                <a:gd name="T92" fmla="*/ 5 w 4475650"/>
                <a:gd name="T93" fmla="*/ 2 h 7553743"/>
                <a:gd name="T94" fmla="*/ 4 w 4475650"/>
                <a:gd name="T95" fmla="*/ 2 h 7553743"/>
                <a:gd name="T96" fmla="*/ 4 w 4475650"/>
                <a:gd name="T97" fmla="*/ 4 h 7553743"/>
                <a:gd name="T98" fmla="*/ 3 w 4475650"/>
                <a:gd name="T99" fmla="*/ 5 h 7553743"/>
                <a:gd name="T100" fmla="*/ 2 w 4475650"/>
                <a:gd name="T101" fmla="*/ 5 h 7553743"/>
                <a:gd name="T102" fmla="*/ 2 w 4475650"/>
                <a:gd name="T103" fmla="*/ 6 h 7553743"/>
                <a:gd name="T104" fmla="*/ 1 w 4475650"/>
                <a:gd name="T105" fmla="*/ 7 h 75537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475650"/>
                <a:gd name="T160" fmla="*/ 0 h 7553743"/>
                <a:gd name="T161" fmla="*/ 4475650 w 4475650"/>
                <a:gd name="T162" fmla="*/ 7553743 h 75537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475650" h="7553743">
                  <a:moveTo>
                    <a:pt x="272094" y="2612498"/>
                  </a:moveTo>
                  <a:lnTo>
                    <a:pt x="335250" y="3116423"/>
                  </a:lnTo>
                  <a:lnTo>
                    <a:pt x="250237" y="3512740"/>
                  </a:lnTo>
                  <a:lnTo>
                    <a:pt x="0" y="3765379"/>
                  </a:lnTo>
                  <a:lnTo>
                    <a:pt x="58666" y="4100629"/>
                  </a:lnTo>
                  <a:lnTo>
                    <a:pt x="130505" y="4401160"/>
                  </a:lnTo>
                  <a:lnTo>
                    <a:pt x="130505" y="4895664"/>
                  </a:lnTo>
                  <a:lnTo>
                    <a:pt x="74253" y="5047730"/>
                  </a:lnTo>
                  <a:lnTo>
                    <a:pt x="529223" y="5171083"/>
                  </a:lnTo>
                  <a:lnTo>
                    <a:pt x="1045272" y="5232150"/>
                  </a:lnTo>
                  <a:lnTo>
                    <a:pt x="1537375" y="5266869"/>
                  </a:lnTo>
                  <a:lnTo>
                    <a:pt x="1481500" y="5602509"/>
                  </a:lnTo>
                  <a:lnTo>
                    <a:pt x="1441589" y="6041527"/>
                  </a:lnTo>
                  <a:lnTo>
                    <a:pt x="1481500" y="6433853"/>
                  </a:lnTo>
                  <a:lnTo>
                    <a:pt x="1295120" y="6633017"/>
                  </a:lnTo>
                  <a:lnTo>
                    <a:pt x="1614406" y="6872092"/>
                  </a:lnTo>
                  <a:lnTo>
                    <a:pt x="1674272" y="7271200"/>
                  </a:lnTo>
                  <a:lnTo>
                    <a:pt x="1759788" y="7553743"/>
                  </a:lnTo>
                  <a:lnTo>
                    <a:pt x="2089376" y="7347810"/>
                  </a:lnTo>
                  <a:lnTo>
                    <a:pt x="2413853" y="7095172"/>
                  </a:lnTo>
                  <a:lnTo>
                    <a:pt x="2498866" y="6807814"/>
                  </a:lnTo>
                  <a:lnTo>
                    <a:pt x="2858063" y="6363604"/>
                  </a:lnTo>
                  <a:lnTo>
                    <a:pt x="3206487" y="6446216"/>
                  </a:lnTo>
                  <a:lnTo>
                    <a:pt x="3698590" y="6158859"/>
                  </a:lnTo>
                  <a:lnTo>
                    <a:pt x="4060188" y="5930167"/>
                  </a:lnTo>
                  <a:lnTo>
                    <a:pt x="4475650" y="5573371"/>
                  </a:lnTo>
                  <a:lnTo>
                    <a:pt x="4086536" y="5544623"/>
                  </a:lnTo>
                  <a:lnTo>
                    <a:pt x="4193094" y="5233319"/>
                  </a:lnTo>
                  <a:lnTo>
                    <a:pt x="4254161" y="4956734"/>
                  </a:lnTo>
                  <a:lnTo>
                    <a:pt x="4240987" y="4573591"/>
                  </a:lnTo>
                  <a:lnTo>
                    <a:pt x="4121255" y="4297006"/>
                  </a:lnTo>
                  <a:lnTo>
                    <a:pt x="4302054" y="3828850"/>
                  </a:lnTo>
                  <a:lnTo>
                    <a:pt x="4312826" y="3528319"/>
                  </a:lnTo>
                  <a:lnTo>
                    <a:pt x="4171913" y="3306641"/>
                  </a:lnTo>
                  <a:lnTo>
                    <a:pt x="4018266" y="3068534"/>
                  </a:lnTo>
                  <a:lnTo>
                    <a:pt x="4209838" y="2550084"/>
                  </a:lnTo>
                  <a:lnTo>
                    <a:pt x="4473306" y="2212904"/>
                  </a:lnTo>
                  <a:lnTo>
                    <a:pt x="3970373" y="2036436"/>
                  </a:lnTo>
                  <a:lnTo>
                    <a:pt x="4161945" y="1807744"/>
                  </a:lnTo>
                  <a:lnTo>
                    <a:pt x="4327169" y="1494039"/>
                  </a:lnTo>
                  <a:lnTo>
                    <a:pt x="3946427" y="1217454"/>
                  </a:lnTo>
                  <a:lnTo>
                    <a:pt x="3693789" y="916923"/>
                  </a:lnTo>
                  <a:lnTo>
                    <a:pt x="3334592" y="472713"/>
                  </a:lnTo>
                  <a:lnTo>
                    <a:pt x="2882359" y="0"/>
                  </a:lnTo>
                  <a:lnTo>
                    <a:pt x="2396359" y="60915"/>
                  </a:lnTo>
                  <a:lnTo>
                    <a:pt x="2106119" y="361349"/>
                  </a:lnTo>
                  <a:lnTo>
                    <a:pt x="1877428" y="637934"/>
                  </a:lnTo>
                  <a:lnTo>
                    <a:pt x="1696629" y="962411"/>
                  </a:lnTo>
                  <a:lnTo>
                    <a:pt x="1481111" y="1382675"/>
                  </a:lnTo>
                  <a:lnTo>
                    <a:pt x="1252419" y="1802938"/>
                  </a:lnTo>
                  <a:lnTo>
                    <a:pt x="951887" y="2138189"/>
                  </a:lnTo>
                  <a:lnTo>
                    <a:pt x="603463" y="2342934"/>
                  </a:lnTo>
                  <a:lnTo>
                    <a:pt x="272094" y="261249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任意多边形 26">
              <a:extLst>
                <a:ext uri="{FF2B5EF4-FFF2-40B4-BE49-F238E27FC236}">
                  <a16:creationId xmlns:a16="http://schemas.microsoft.com/office/drawing/2014/main" id="{9A6A7D7C-EE66-024C-976E-118DBDC59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5137150"/>
              <a:ext cx="455613" cy="417512"/>
            </a:xfrm>
            <a:custGeom>
              <a:avLst/>
              <a:gdLst>
                <a:gd name="T0" fmla="*/ 10 w 7175858"/>
                <a:gd name="T1" fmla="*/ 10 h 6574012"/>
                <a:gd name="T2" fmla="*/ 11 w 7175858"/>
                <a:gd name="T3" fmla="*/ 12 h 6574012"/>
                <a:gd name="T4" fmla="*/ 10 w 7175858"/>
                <a:gd name="T5" fmla="*/ 13 h 6574012"/>
                <a:gd name="T6" fmla="*/ 10 w 7175858"/>
                <a:gd name="T7" fmla="*/ 13 h 6574012"/>
                <a:gd name="T8" fmla="*/ 10 w 7175858"/>
                <a:gd name="T9" fmla="*/ 14 h 6574012"/>
                <a:gd name="T10" fmla="*/ 10 w 7175858"/>
                <a:gd name="T11" fmla="*/ 15 h 6574012"/>
                <a:gd name="T12" fmla="*/ 10 w 7175858"/>
                <a:gd name="T13" fmla="*/ 16 h 6574012"/>
                <a:gd name="T14" fmla="*/ 10 w 7175858"/>
                <a:gd name="T15" fmla="*/ 16 h 6574012"/>
                <a:gd name="T16" fmla="*/ 8 w 7175858"/>
                <a:gd name="T17" fmla="*/ 17 h 6574012"/>
                <a:gd name="T18" fmla="*/ 7 w 7175858"/>
                <a:gd name="T19" fmla="*/ 17 h 6574012"/>
                <a:gd name="T20" fmla="*/ 5 w 7175858"/>
                <a:gd name="T21" fmla="*/ 17 h 6574012"/>
                <a:gd name="T22" fmla="*/ 3 w 7175858"/>
                <a:gd name="T23" fmla="*/ 16 h 6574012"/>
                <a:gd name="T24" fmla="*/ 1 w 7175858"/>
                <a:gd name="T25" fmla="*/ 15 h 6574012"/>
                <a:gd name="T26" fmla="*/ 0 w 7175858"/>
                <a:gd name="T27" fmla="*/ 15 h 6574012"/>
                <a:gd name="T28" fmla="*/ 0 w 7175858"/>
                <a:gd name="T29" fmla="*/ 14 h 6574012"/>
                <a:gd name="T30" fmla="*/ 1 w 7175858"/>
                <a:gd name="T31" fmla="*/ 12 h 6574012"/>
                <a:gd name="T32" fmla="*/ 2 w 7175858"/>
                <a:gd name="T33" fmla="*/ 11 h 6574012"/>
                <a:gd name="T34" fmla="*/ 2 w 7175858"/>
                <a:gd name="T35" fmla="*/ 10 h 6574012"/>
                <a:gd name="T36" fmla="*/ 2 w 7175858"/>
                <a:gd name="T37" fmla="*/ 9 h 6574012"/>
                <a:gd name="T38" fmla="*/ 2 w 7175858"/>
                <a:gd name="T39" fmla="*/ 8 h 6574012"/>
                <a:gd name="T40" fmla="*/ 2 w 7175858"/>
                <a:gd name="T41" fmla="*/ 6 h 6574012"/>
                <a:gd name="T42" fmla="*/ 4 w 7175858"/>
                <a:gd name="T43" fmla="*/ 6 h 6574012"/>
                <a:gd name="T44" fmla="*/ 4 w 7175858"/>
                <a:gd name="T45" fmla="*/ 4 h 6574012"/>
                <a:gd name="T46" fmla="*/ 5 w 7175858"/>
                <a:gd name="T47" fmla="*/ 3 h 6574012"/>
                <a:gd name="T48" fmla="*/ 6 w 7175858"/>
                <a:gd name="T49" fmla="*/ 2 h 6574012"/>
                <a:gd name="T50" fmla="*/ 7 w 7175858"/>
                <a:gd name="T51" fmla="*/ 1 h 6574012"/>
                <a:gd name="T52" fmla="*/ 6 w 7175858"/>
                <a:gd name="T53" fmla="*/ 0 h 6574012"/>
                <a:gd name="T54" fmla="*/ 7 w 7175858"/>
                <a:gd name="T55" fmla="*/ 0 h 6574012"/>
                <a:gd name="T56" fmla="*/ 9 w 7175858"/>
                <a:gd name="T57" fmla="*/ 1 h 6574012"/>
                <a:gd name="T58" fmla="*/ 11 w 7175858"/>
                <a:gd name="T59" fmla="*/ 1 h 6574012"/>
                <a:gd name="T60" fmla="*/ 12 w 7175858"/>
                <a:gd name="T61" fmla="*/ 1 h 6574012"/>
                <a:gd name="T62" fmla="*/ 12 w 7175858"/>
                <a:gd name="T63" fmla="*/ 2 h 6574012"/>
                <a:gd name="T64" fmla="*/ 12 w 7175858"/>
                <a:gd name="T65" fmla="*/ 3 h 6574012"/>
                <a:gd name="T66" fmla="*/ 13 w 7175858"/>
                <a:gd name="T67" fmla="*/ 3 h 6574012"/>
                <a:gd name="T68" fmla="*/ 14 w 7175858"/>
                <a:gd name="T69" fmla="*/ 3 h 6574012"/>
                <a:gd name="T70" fmla="*/ 18 w 7175858"/>
                <a:gd name="T71" fmla="*/ 3 h 6574012"/>
                <a:gd name="T72" fmla="*/ 17 w 7175858"/>
                <a:gd name="T73" fmla="*/ 4 h 6574012"/>
                <a:gd name="T74" fmla="*/ 16 w 7175858"/>
                <a:gd name="T75" fmla="*/ 4 h 6574012"/>
                <a:gd name="T76" fmla="*/ 15 w 7175858"/>
                <a:gd name="T77" fmla="*/ 5 h 6574012"/>
                <a:gd name="T78" fmla="*/ 14 w 7175858"/>
                <a:gd name="T79" fmla="*/ 5 h 6574012"/>
                <a:gd name="T80" fmla="*/ 14 w 7175858"/>
                <a:gd name="T81" fmla="*/ 6 h 6574012"/>
                <a:gd name="T82" fmla="*/ 13 w 7175858"/>
                <a:gd name="T83" fmla="*/ 7 h 6574012"/>
                <a:gd name="T84" fmla="*/ 13 w 7175858"/>
                <a:gd name="T85" fmla="*/ 8 h 6574012"/>
                <a:gd name="T86" fmla="*/ 12 w 7175858"/>
                <a:gd name="T87" fmla="*/ 9 h 6574012"/>
                <a:gd name="T88" fmla="*/ 11 w 7175858"/>
                <a:gd name="T89" fmla="*/ 10 h 6574012"/>
                <a:gd name="T90" fmla="*/ 10 w 7175858"/>
                <a:gd name="T91" fmla="*/ 10 h 65740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175858"/>
                <a:gd name="T139" fmla="*/ 0 h 6574012"/>
                <a:gd name="T140" fmla="*/ 7175858 w 7175858"/>
                <a:gd name="T141" fmla="*/ 6574012 h 657401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175858" h="6574012">
                  <a:moveTo>
                    <a:pt x="4067884" y="4022630"/>
                  </a:moveTo>
                  <a:lnTo>
                    <a:pt x="4131040" y="4526555"/>
                  </a:lnTo>
                  <a:lnTo>
                    <a:pt x="4046027" y="4922872"/>
                  </a:lnTo>
                  <a:lnTo>
                    <a:pt x="3795790" y="5175511"/>
                  </a:lnTo>
                  <a:lnTo>
                    <a:pt x="3854456" y="5510761"/>
                  </a:lnTo>
                  <a:lnTo>
                    <a:pt x="3926295" y="5811292"/>
                  </a:lnTo>
                  <a:lnTo>
                    <a:pt x="3926295" y="6305796"/>
                  </a:lnTo>
                  <a:lnTo>
                    <a:pt x="3870043" y="6457862"/>
                  </a:lnTo>
                  <a:lnTo>
                    <a:pt x="3264166" y="6574012"/>
                  </a:lnTo>
                  <a:lnTo>
                    <a:pt x="2625984" y="6550066"/>
                  </a:lnTo>
                  <a:lnTo>
                    <a:pt x="1809403" y="6488999"/>
                  </a:lnTo>
                  <a:lnTo>
                    <a:pt x="1029943" y="6177695"/>
                  </a:lnTo>
                  <a:lnTo>
                    <a:pt x="391760" y="5972949"/>
                  </a:lnTo>
                  <a:lnTo>
                    <a:pt x="0" y="5768223"/>
                  </a:lnTo>
                  <a:lnTo>
                    <a:pt x="171440" y="5438925"/>
                  </a:lnTo>
                  <a:lnTo>
                    <a:pt x="578530" y="4840263"/>
                  </a:lnTo>
                  <a:lnTo>
                    <a:pt x="831168" y="4406826"/>
                  </a:lnTo>
                  <a:lnTo>
                    <a:pt x="979649" y="3918293"/>
                  </a:lnTo>
                  <a:lnTo>
                    <a:pt x="883863" y="3556696"/>
                  </a:lnTo>
                  <a:lnTo>
                    <a:pt x="716238" y="2981981"/>
                  </a:lnTo>
                  <a:lnTo>
                    <a:pt x="788077" y="2356972"/>
                  </a:lnTo>
                  <a:lnTo>
                    <a:pt x="1530418" y="2248013"/>
                  </a:lnTo>
                  <a:lnTo>
                    <a:pt x="1700444" y="1503272"/>
                  </a:lnTo>
                  <a:lnTo>
                    <a:pt x="2131480" y="1130901"/>
                  </a:lnTo>
                  <a:lnTo>
                    <a:pt x="2455958" y="758531"/>
                  </a:lnTo>
                  <a:lnTo>
                    <a:pt x="2588864" y="351441"/>
                  </a:lnTo>
                  <a:lnTo>
                    <a:pt x="2412263" y="0"/>
                  </a:lnTo>
                  <a:lnTo>
                    <a:pt x="2903769" y="119462"/>
                  </a:lnTo>
                  <a:lnTo>
                    <a:pt x="3633545" y="306543"/>
                  </a:lnTo>
                  <a:lnTo>
                    <a:pt x="4339076" y="469379"/>
                  </a:lnTo>
                  <a:lnTo>
                    <a:pt x="4604577" y="564869"/>
                  </a:lnTo>
                  <a:lnTo>
                    <a:pt x="4771313" y="841752"/>
                  </a:lnTo>
                  <a:lnTo>
                    <a:pt x="4687205" y="1199155"/>
                  </a:lnTo>
                  <a:lnTo>
                    <a:pt x="4924875" y="1259021"/>
                  </a:lnTo>
                  <a:lnTo>
                    <a:pt x="5484638" y="1210537"/>
                  </a:lnTo>
                  <a:lnTo>
                    <a:pt x="7175858" y="1182395"/>
                  </a:lnTo>
                  <a:lnTo>
                    <a:pt x="6678149" y="1410132"/>
                  </a:lnTo>
                  <a:lnTo>
                    <a:pt x="6192149" y="1471047"/>
                  </a:lnTo>
                  <a:lnTo>
                    <a:pt x="5901909" y="1771481"/>
                  </a:lnTo>
                  <a:lnTo>
                    <a:pt x="5673218" y="2048066"/>
                  </a:lnTo>
                  <a:lnTo>
                    <a:pt x="5492419" y="2372543"/>
                  </a:lnTo>
                  <a:lnTo>
                    <a:pt x="5276901" y="2792807"/>
                  </a:lnTo>
                  <a:lnTo>
                    <a:pt x="5048209" y="3213070"/>
                  </a:lnTo>
                  <a:lnTo>
                    <a:pt x="4747677" y="3548321"/>
                  </a:lnTo>
                  <a:lnTo>
                    <a:pt x="4399253" y="3753066"/>
                  </a:lnTo>
                  <a:lnTo>
                    <a:pt x="4067884" y="402263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任意多边形 27">
              <a:extLst>
                <a:ext uri="{FF2B5EF4-FFF2-40B4-BE49-F238E27FC236}">
                  <a16:creationId xmlns:a16="http://schemas.microsoft.com/office/drawing/2014/main" id="{991EC083-8DA8-3F4E-BE54-7E2D5BD90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538" y="5303838"/>
              <a:ext cx="230188" cy="334962"/>
            </a:xfrm>
            <a:custGeom>
              <a:avLst/>
              <a:gdLst>
                <a:gd name="T0" fmla="*/ 0 w 3628900"/>
                <a:gd name="T1" fmla="*/ 4 h 5254292"/>
                <a:gd name="T2" fmla="*/ 1 w 3628900"/>
                <a:gd name="T3" fmla="*/ 5 h 5254292"/>
                <a:gd name="T4" fmla="*/ 1 w 3628900"/>
                <a:gd name="T5" fmla="*/ 6 h 5254292"/>
                <a:gd name="T6" fmla="*/ 0 w 3628900"/>
                <a:gd name="T7" fmla="*/ 7 h 5254292"/>
                <a:gd name="T8" fmla="*/ 0 w 3628900"/>
                <a:gd name="T9" fmla="*/ 9 h 5254292"/>
                <a:gd name="T10" fmla="*/ 0 w 3628900"/>
                <a:gd name="T11" fmla="*/ 10 h 5254292"/>
                <a:gd name="T12" fmla="*/ 1 w 3628900"/>
                <a:gd name="T13" fmla="*/ 10 h 5254292"/>
                <a:gd name="T14" fmla="*/ 1 w 3628900"/>
                <a:gd name="T15" fmla="*/ 11 h 5254292"/>
                <a:gd name="T16" fmla="*/ 2 w 3628900"/>
                <a:gd name="T17" fmla="*/ 12 h 5254292"/>
                <a:gd name="T18" fmla="*/ 3 w 3628900"/>
                <a:gd name="T19" fmla="*/ 12 h 5254292"/>
                <a:gd name="T20" fmla="*/ 3 w 3628900"/>
                <a:gd name="T21" fmla="*/ 11 h 5254292"/>
                <a:gd name="T22" fmla="*/ 4 w 3628900"/>
                <a:gd name="T23" fmla="*/ 11 h 5254292"/>
                <a:gd name="T24" fmla="*/ 5 w 3628900"/>
                <a:gd name="T25" fmla="*/ 10 h 5254292"/>
                <a:gd name="T26" fmla="*/ 6 w 3628900"/>
                <a:gd name="T27" fmla="*/ 11 h 5254292"/>
                <a:gd name="T28" fmla="*/ 6 w 3628900"/>
                <a:gd name="T29" fmla="*/ 12 h 5254292"/>
                <a:gd name="T30" fmla="*/ 7 w 3628900"/>
                <a:gd name="T31" fmla="*/ 13 h 5254292"/>
                <a:gd name="T32" fmla="*/ 8 w 3628900"/>
                <a:gd name="T33" fmla="*/ 13 h 5254292"/>
                <a:gd name="T34" fmla="*/ 8 w 3628900"/>
                <a:gd name="T35" fmla="*/ 10 h 5254292"/>
                <a:gd name="T36" fmla="*/ 9 w 3628900"/>
                <a:gd name="T37" fmla="*/ 6 h 5254292"/>
                <a:gd name="T38" fmla="*/ 9 w 3628900"/>
                <a:gd name="T39" fmla="*/ 2 h 5254292"/>
                <a:gd name="T40" fmla="*/ 9 w 3628900"/>
                <a:gd name="T41" fmla="*/ 0 h 5254292"/>
                <a:gd name="T42" fmla="*/ 5 w 3628900"/>
                <a:gd name="T43" fmla="*/ 0 h 5254292"/>
                <a:gd name="T44" fmla="*/ 3 w 3628900"/>
                <a:gd name="T45" fmla="*/ 2 h 5254292"/>
                <a:gd name="T46" fmla="*/ 2 w 3628900"/>
                <a:gd name="T47" fmla="*/ 3 h 5254292"/>
                <a:gd name="T48" fmla="*/ 1 w 3628900"/>
                <a:gd name="T49" fmla="*/ 3 h 5254292"/>
                <a:gd name="T50" fmla="*/ 0 w 3628900"/>
                <a:gd name="T51" fmla="*/ 4 h 52542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28900"/>
                <a:gd name="T79" fmla="*/ 0 h 5254292"/>
                <a:gd name="T80" fmla="*/ 3628900 w 3628900"/>
                <a:gd name="T81" fmla="*/ 5254292 h 52542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28900" h="5254292">
                  <a:moveTo>
                    <a:pt x="135137" y="1404862"/>
                  </a:moveTo>
                  <a:lnTo>
                    <a:pt x="263411" y="1855068"/>
                  </a:lnTo>
                  <a:lnTo>
                    <a:pt x="263411" y="2432184"/>
                  </a:lnTo>
                  <a:lnTo>
                    <a:pt x="143679" y="2924287"/>
                  </a:lnTo>
                  <a:lnTo>
                    <a:pt x="0" y="3451109"/>
                  </a:lnTo>
                  <a:lnTo>
                    <a:pt x="23946" y="3871373"/>
                  </a:lnTo>
                  <a:lnTo>
                    <a:pt x="268640" y="4107053"/>
                  </a:lnTo>
                  <a:lnTo>
                    <a:pt x="529223" y="4339525"/>
                  </a:lnTo>
                  <a:lnTo>
                    <a:pt x="840527" y="4568217"/>
                  </a:lnTo>
                  <a:lnTo>
                    <a:pt x="1119513" y="4520324"/>
                  </a:lnTo>
                  <a:lnTo>
                    <a:pt x="1287138" y="4246140"/>
                  </a:lnTo>
                  <a:lnTo>
                    <a:pt x="1481110" y="4147954"/>
                  </a:lnTo>
                  <a:lnTo>
                    <a:pt x="1840307" y="4100061"/>
                  </a:lnTo>
                  <a:lnTo>
                    <a:pt x="2188731" y="4291632"/>
                  </a:lnTo>
                  <a:lnTo>
                    <a:pt x="2526383" y="4722668"/>
                  </a:lnTo>
                  <a:lnTo>
                    <a:pt x="2731128" y="5156105"/>
                  </a:lnTo>
                  <a:lnTo>
                    <a:pt x="3114272" y="5254292"/>
                  </a:lnTo>
                  <a:lnTo>
                    <a:pt x="3180529" y="4023416"/>
                  </a:lnTo>
                  <a:lnTo>
                    <a:pt x="3360128" y="2387854"/>
                  </a:lnTo>
                  <a:lnTo>
                    <a:pt x="3561278" y="713438"/>
                  </a:lnTo>
                  <a:lnTo>
                    <a:pt x="3628900" y="0"/>
                  </a:lnTo>
                  <a:lnTo>
                    <a:pt x="1797606" y="7555"/>
                  </a:lnTo>
                  <a:lnTo>
                    <a:pt x="1145860" y="599435"/>
                  </a:lnTo>
                  <a:lnTo>
                    <a:pt x="667710" y="1018108"/>
                  </a:lnTo>
                  <a:lnTo>
                    <a:pt x="247868" y="1198096"/>
                  </a:lnTo>
                  <a:lnTo>
                    <a:pt x="135137" y="140486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任意多边形 28">
              <a:extLst>
                <a:ext uri="{FF2B5EF4-FFF2-40B4-BE49-F238E27FC236}">
                  <a16:creationId xmlns:a16="http://schemas.microsoft.com/office/drawing/2014/main" id="{89B56EEB-94CE-E246-9B05-1164417E7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201" y="5394325"/>
              <a:ext cx="358775" cy="447675"/>
            </a:xfrm>
            <a:custGeom>
              <a:avLst/>
              <a:gdLst>
                <a:gd name="T0" fmla="*/ 7 w 5631082"/>
                <a:gd name="T1" fmla="*/ 0 h 7041152"/>
                <a:gd name="T2" fmla="*/ 7 w 5631082"/>
                <a:gd name="T3" fmla="*/ 1 h 7041152"/>
                <a:gd name="T4" fmla="*/ 7 w 5631082"/>
                <a:gd name="T5" fmla="*/ 3 h 7041152"/>
                <a:gd name="T6" fmla="*/ 7 w 5631082"/>
                <a:gd name="T7" fmla="*/ 4 h 7041152"/>
                <a:gd name="T8" fmla="*/ 6 w 5631082"/>
                <a:gd name="T9" fmla="*/ 5 h 7041152"/>
                <a:gd name="T10" fmla="*/ 6 w 5631082"/>
                <a:gd name="T11" fmla="*/ 6 h 7041152"/>
                <a:gd name="T12" fmla="*/ 7 w 5631082"/>
                <a:gd name="T13" fmla="*/ 7 h 7041152"/>
                <a:gd name="T14" fmla="*/ 8 w 5631082"/>
                <a:gd name="T15" fmla="*/ 7 h 7041152"/>
                <a:gd name="T16" fmla="*/ 9 w 5631082"/>
                <a:gd name="T17" fmla="*/ 8 h 7041152"/>
                <a:gd name="T18" fmla="*/ 9 w 5631082"/>
                <a:gd name="T19" fmla="*/ 8 h 7041152"/>
                <a:gd name="T20" fmla="*/ 10 w 5631082"/>
                <a:gd name="T21" fmla="*/ 7 h 7041152"/>
                <a:gd name="T22" fmla="*/ 10 w 5631082"/>
                <a:gd name="T23" fmla="*/ 7 h 7041152"/>
                <a:gd name="T24" fmla="*/ 11 w 5631082"/>
                <a:gd name="T25" fmla="*/ 7 h 7041152"/>
                <a:gd name="T26" fmla="*/ 12 w 5631082"/>
                <a:gd name="T27" fmla="*/ 7 h 7041152"/>
                <a:gd name="T28" fmla="*/ 13 w 5631082"/>
                <a:gd name="T29" fmla="*/ 8 h 7041152"/>
                <a:gd name="T30" fmla="*/ 13 w 5631082"/>
                <a:gd name="T31" fmla="*/ 10 h 7041152"/>
                <a:gd name="T32" fmla="*/ 14 w 5631082"/>
                <a:gd name="T33" fmla="*/ 10 h 7041152"/>
                <a:gd name="T34" fmla="*/ 14 w 5631082"/>
                <a:gd name="T35" fmla="*/ 11 h 7041152"/>
                <a:gd name="T36" fmla="*/ 14 w 5631082"/>
                <a:gd name="T37" fmla="*/ 12 h 7041152"/>
                <a:gd name="T38" fmla="*/ 14 w 5631082"/>
                <a:gd name="T39" fmla="*/ 13 h 7041152"/>
                <a:gd name="T40" fmla="*/ 14 w 5631082"/>
                <a:gd name="T41" fmla="*/ 13 h 7041152"/>
                <a:gd name="T42" fmla="*/ 13 w 5631082"/>
                <a:gd name="T43" fmla="*/ 14 h 7041152"/>
                <a:gd name="T44" fmla="*/ 13 w 5631082"/>
                <a:gd name="T45" fmla="*/ 14 h 7041152"/>
                <a:gd name="T46" fmla="*/ 12 w 5631082"/>
                <a:gd name="T47" fmla="*/ 14 h 7041152"/>
                <a:gd name="T48" fmla="*/ 11 w 5631082"/>
                <a:gd name="T49" fmla="*/ 15 h 7041152"/>
                <a:gd name="T50" fmla="*/ 10 w 5631082"/>
                <a:gd name="T51" fmla="*/ 15 h 7041152"/>
                <a:gd name="T52" fmla="*/ 9 w 5631082"/>
                <a:gd name="T53" fmla="*/ 15 h 7041152"/>
                <a:gd name="T54" fmla="*/ 8 w 5631082"/>
                <a:gd name="T55" fmla="*/ 16 h 7041152"/>
                <a:gd name="T56" fmla="*/ 7 w 5631082"/>
                <a:gd name="T57" fmla="*/ 16 h 7041152"/>
                <a:gd name="T58" fmla="*/ 6 w 5631082"/>
                <a:gd name="T59" fmla="*/ 17 h 7041152"/>
                <a:gd name="T60" fmla="*/ 5 w 5631082"/>
                <a:gd name="T61" fmla="*/ 16 h 7041152"/>
                <a:gd name="T62" fmla="*/ 5 w 5631082"/>
                <a:gd name="T63" fmla="*/ 15 h 7041152"/>
                <a:gd name="T64" fmla="*/ 4 w 5631082"/>
                <a:gd name="T65" fmla="*/ 15 h 7041152"/>
                <a:gd name="T66" fmla="*/ 3 w 5631082"/>
                <a:gd name="T67" fmla="*/ 15 h 7041152"/>
                <a:gd name="T68" fmla="*/ 3 w 5631082"/>
                <a:gd name="T69" fmla="*/ 16 h 7041152"/>
                <a:gd name="T70" fmla="*/ 2 w 5631082"/>
                <a:gd name="T71" fmla="*/ 17 h 7041152"/>
                <a:gd name="T72" fmla="*/ 1 w 5631082"/>
                <a:gd name="T73" fmla="*/ 18 h 7041152"/>
                <a:gd name="T74" fmla="*/ 0 w 5631082"/>
                <a:gd name="T75" fmla="*/ 17 h 7041152"/>
                <a:gd name="T76" fmla="*/ 1 w 5631082"/>
                <a:gd name="T77" fmla="*/ 16 h 7041152"/>
                <a:gd name="T78" fmla="*/ 1 w 5631082"/>
                <a:gd name="T79" fmla="*/ 15 h 7041152"/>
                <a:gd name="T80" fmla="*/ 1 w 5631082"/>
                <a:gd name="T81" fmla="*/ 14 h 7041152"/>
                <a:gd name="T82" fmla="*/ 1 w 5631082"/>
                <a:gd name="T83" fmla="*/ 12 h 7041152"/>
                <a:gd name="T84" fmla="*/ 1 w 5631082"/>
                <a:gd name="T85" fmla="*/ 11 h 7041152"/>
                <a:gd name="T86" fmla="*/ 1 w 5631082"/>
                <a:gd name="T87" fmla="*/ 10 h 7041152"/>
                <a:gd name="T88" fmla="*/ 1 w 5631082"/>
                <a:gd name="T89" fmla="*/ 9 h 7041152"/>
                <a:gd name="T90" fmla="*/ 1 w 5631082"/>
                <a:gd name="T91" fmla="*/ 7 h 7041152"/>
                <a:gd name="T92" fmla="*/ 1 w 5631082"/>
                <a:gd name="T93" fmla="*/ 5 h 7041152"/>
                <a:gd name="T94" fmla="*/ 1 w 5631082"/>
                <a:gd name="T95" fmla="*/ 4 h 7041152"/>
                <a:gd name="T96" fmla="*/ 1 w 5631082"/>
                <a:gd name="T97" fmla="*/ 3 h 7041152"/>
                <a:gd name="T98" fmla="*/ 2 w 5631082"/>
                <a:gd name="T99" fmla="*/ 3 h 7041152"/>
                <a:gd name="T100" fmla="*/ 3 w 5631082"/>
                <a:gd name="T101" fmla="*/ 2 h 7041152"/>
                <a:gd name="T102" fmla="*/ 4 w 5631082"/>
                <a:gd name="T103" fmla="*/ 3 h 7041152"/>
                <a:gd name="T104" fmla="*/ 5 w 5631082"/>
                <a:gd name="T105" fmla="*/ 2 h 7041152"/>
                <a:gd name="T106" fmla="*/ 6 w 5631082"/>
                <a:gd name="T107" fmla="*/ 1 h 7041152"/>
                <a:gd name="T108" fmla="*/ 7 w 5631082"/>
                <a:gd name="T109" fmla="*/ 0 h 70411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31082"/>
                <a:gd name="T166" fmla="*/ 0 h 7041152"/>
                <a:gd name="T167" fmla="*/ 5631082 w 5631082"/>
                <a:gd name="T168" fmla="*/ 7041152 h 70411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31082" h="7041152">
                  <a:moveTo>
                    <a:pt x="2651948" y="0"/>
                  </a:moveTo>
                  <a:lnTo>
                    <a:pt x="2780222" y="450206"/>
                  </a:lnTo>
                  <a:lnTo>
                    <a:pt x="2780222" y="1027322"/>
                  </a:lnTo>
                  <a:lnTo>
                    <a:pt x="2660490" y="1519425"/>
                  </a:lnTo>
                  <a:lnTo>
                    <a:pt x="2516811" y="2046247"/>
                  </a:lnTo>
                  <a:lnTo>
                    <a:pt x="2540757" y="2466511"/>
                  </a:lnTo>
                  <a:lnTo>
                    <a:pt x="2785451" y="2702191"/>
                  </a:lnTo>
                  <a:lnTo>
                    <a:pt x="3046034" y="2934663"/>
                  </a:lnTo>
                  <a:lnTo>
                    <a:pt x="3357338" y="3163355"/>
                  </a:lnTo>
                  <a:lnTo>
                    <a:pt x="3636324" y="3115462"/>
                  </a:lnTo>
                  <a:lnTo>
                    <a:pt x="3803949" y="2841278"/>
                  </a:lnTo>
                  <a:lnTo>
                    <a:pt x="3997921" y="2743092"/>
                  </a:lnTo>
                  <a:lnTo>
                    <a:pt x="4357118" y="2695199"/>
                  </a:lnTo>
                  <a:lnTo>
                    <a:pt x="4705542" y="2886770"/>
                  </a:lnTo>
                  <a:lnTo>
                    <a:pt x="5043194" y="3317806"/>
                  </a:lnTo>
                  <a:lnTo>
                    <a:pt x="5247939" y="3751243"/>
                  </a:lnTo>
                  <a:lnTo>
                    <a:pt x="5631083" y="3849430"/>
                  </a:lnTo>
                  <a:lnTo>
                    <a:pt x="5504568" y="4260121"/>
                  </a:lnTo>
                  <a:lnTo>
                    <a:pt x="5584390" y="4699139"/>
                  </a:lnTo>
                  <a:lnTo>
                    <a:pt x="5584390" y="4991688"/>
                  </a:lnTo>
                  <a:lnTo>
                    <a:pt x="5371662" y="5171287"/>
                  </a:lnTo>
                  <a:lnTo>
                    <a:pt x="5052376" y="5324148"/>
                  </a:lnTo>
                  <a:lnTo>
                    <a:pt x="5019247" y="5556831"/>
                  </a:lnTo>
                  <a:lnTo>
                    <a:pt x="4726698" y="5636652"/>
                  </a:lnTo>
                  <a:lnTo>
                    <a:pt x="4354327" y="5756384"/>
                  </a:lnTo>
                  <a:lnTo>
                    <a:pt x="4074952" y="5716474"/>
                  </a:lnTo>
                  <a:lnTo>
                    <a:pt x="3649887" y="5908856"/>
                  </a:lnTo>
                  <a:lnTo>
                    <a:pt x="3224431" y="6108410"/>
                  </a:lnTo>
                  <a:lnTo>
                    <a:pt x="2765458" y="6161494"/>
                  </a:lnTo>
                  <a:lnTo>
                    <a:pt x="2526383" y="6500736"/>
                  </a:lnTo>
                  <a:lnTo>
                    <a:pt x="2147231" y="6268053"/>
                  </a:lnTo>
                  <a:lnTo>
                    <a:pt x="1954458" y="6008633"/>
                  </a:lnTo>
                  <a:lnTo>
                    <a:pt x="1681865" y="5948767"/>
                  </a:lnTo>
                  <a:lnTo>
                    <a:pt x="1369360" y="5961941"/>
                  </a:lnTo>
                  <a:lnTo>
                    <a:pt x="990598" y="6327529"/>
                  </a:lnTo>
                  <a:lnTo>
                    <a:pt x="591490" y="6706681"/>
                  </a:lnTo>
                  <a:lnTo>
                    <a:pt x="248242" y="7041152"/>
                  </a:lnTo>
                  <a:lnTo>
                    <a:pt x="0" y="6666771"/>
                  </a:lnTo>
                  <a:lnTo>
                    <a:pt x="259420" y="6254879"/>
                  </a:lnTo>
                  <a:lnTo>
                    <a:pt x="412281" y="5982286"/>
                  </a:lnTo>
                  <a:lnTo>
                    <a:pt x="412281" y="5450272"/>
                  </a:lnTo>
                  <a:lnTo>
                    <a:pt x="399108" y="4858003"/>
                  </a:lnTo>
                  <a:lnTo>
                    <a:pt x="292549" y="4440109"/>
                  </a:lnTo>
                  <a:lnTo>
                    <a:pt x="432237" y="4008262"/>
                  </a:lnTo>
                  <a:cubicBezTo>
                    <a:pt x="432287" y="3821936"/>
                    <a:pt x="432338" y="3635611"/>
                    <a:pt x="432388" y="3449285"/>
                  </a:cubicBezTo>
                  <a:lnTo>
                    <a:pt x="405500" y="2850850"/>
                  </a:lnTo>
                  <a:lnTo>
                    <a:pt x="338852" y="2132457"/>
                  </a:lnTo>
                  <a:lnTo>
                    <a:pt x="385545" y="1620788"/>
                  </a:lnTo>
                  <a:lnTo>
                    <a:pt x="417567" y="1067257"/>
                  </a:lnTo>
                  <a:lnTo>
                    <a:pt x="704830" y="1155423"/>
                  </a:lnTo>
                  <a:lnTo>
                    <a:pt x="1083750" y="923287"/>
                  </a:lnTo>
                  <a:lnTo>
                    <a:pt x="1442400" y="1002951"/>
                  </a:lnTo>
                  <a:lnTo>
                    <a:pt x="1894592" y="883219"/>
                  </a:lnTo>
                  <a:lnTo>
                    <a:pt x="2247007" y="464156"/>
                  </a:lnTo>
                  <a:lnTo>
                    <a:pt x="2651948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任意多边形 29">
              <a:extLst>
                <a:ext uri="{FF2B5EF4-FFF2-40B4-BE49-F238E27FC236}">
                  <a16:creationId xmlns:a16="http://schemas.microsoft.com/office/drawing/2014/main" id="{B6FFE6B2-EAF3-BF4B-89C7-A6D04989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1" y="5918200"/>
              <a:ext cx="280988" cy="558800"/>
            </a:xfrm>
            <a:custGeom>
              <a:avLst/>
              <a:gdLst>
                <a:gd name="T0" fmla="*/ 5 w 4420938"/>
                <a:gd name="T1" fmla="*/ 0 h 8791195"/>
                <a:gd name="T2" fmla="*/ 5 w 4420938"/>
                <a:gd name="T3" fmla="*/ 2 h 8791195"/>
                <a:gd name="T4" fmla="*/ 5 w 4420938"/>
                <a:gd name="T5" fmla="*/ 3 h 8791195"/>
                <a:gd name="T6" fmla="*/ 4 w 4420938"/>
                <a:gd name="T7" fmla="*/ 4 h 8791195"/>
                <a:gd name="T8" fmla="*/ 4 w 4420938"/>
                <a:gd name="T9" fmla="*/ 5 h 8791195"/>
                <a:gd name="T10" fmla="*/ 3 w 4420938"/>
                <a:gd name="T11" fmla="*/ 6 h 8791195"/>
                <a:gd name="T12" fmla="*/ 2 w 4420938"/>
                <a:gd name="T13" fmla="*/ 7 h 8791195"/>
                <a:gd name="T14" fmla="*/ 3 w 4420938"/>
                <a:gd name="T15" fmla="*/ 8 h 8791195"/>
                <a:gd name="T16" fmla="*/ 1 w 4420938"/>
                <a:gd name="T17" fmla="*/ 8 h 8791195"/>
                <a:gd name="T18" fmla="*/ 0 w 4420938"/>
                <a:gd name="T19" fmla="*/ 9 h 8791195"/>
                <a:gd name="T20" fmla="*/ 0 w 4420938"/>
                <a:gd name="T21" fmla="*/ 10 h 8791195"/>
                <a:gd name="T22" fmla="*/ 1 w 4420938"/>
                <a:gd name="T23" fmla="*/ 10 h 8791195"/>
                <a:gd name="T24" fmla="*/ 1 w 4420938"/>
                <a:gd name="T25" fmla="*/ 11 h 8791195"/>
                <a:gd name="T26" fmla="*/ 2 w 4420938"/>
                <a:gd name="T27" fmla="*/ 12 h 8791195"/>
                <a:gd name="T28" fmla="*/ 4 w 4420938"/>
                <a:gd name="T29" fmla="*/ 14 h 8791195"/>
                <a:gd name="T30" fmla="*/ 6 w 4420938"/>
                <a:gd name="T31" fmla="*/ 14 h 8791195"/>
                <a:gd name="T32" fmla="*/ 7 w 4420938"/>
                <a:gd name="T33" fmla="*/ 14 h 8791195"/>
                <a:gd name="T34" fmla="*/ 7 w 4420938"/>
                <a:gd name="T35" fmla="*/ 15 h 8791195"/>
                <a:gd name="T36" fmla="*/ 7 w 4420938"/>
                <a:gd name="T37" fmla="*/ 16 h 8791195"/>
                <a:gd name="T38" fmla="*/ 7 w 4420938"/>
                <a:gd name="T39" fmla="*/ 17 h 8791195"/>
                <a:gd name="T40" fmla="*/ 7 w 4420938"/>
                <a:gd name="T41" fmla="*/ 17 h 8791195"/>
                <a:gd name="T42" fmla="*/ 6 w 4420938"/>
                <a:gd name="T43" fmla="*/ 18 h 8791195"/>
                <a:gd name="T44" fmla="*/ 4 w 4420938"/>
                <a:gd name="T45" fmla="*/ 19 h 8791195"/>
                <a:gd name="T46" fmla="*/ 4 w 4420938"/>
                <a:gd name="T47" fmla="*/ 20 h 8791195"/>
                <a:gd name="T48" fmla="*/ 5 w 4420938"/>
                <a:gd name="T49" fmla="*/ 21 h 8791195"/>
                <a:gd name="T50" fmla="*/ 6 w 4420938"/>
                <a:gd name="T51" fmla="*/ 21 h 8791195"/>
                <a:gd name="T52" fmla="*/ 5 w 4420938"/>
                <a:gd name="T53" fmla="*/ 22 h 8791195"/>
                <a:gd name="T54" fmla="*/ 5 w 4420938"/>
                <a:gd name="T55" fmla="*/ 22 h 8791195"/>
                <a:gd name="T56" fmla="*/ 7 w 4420938"/>
                <a:gd name="T57" fmla="*/ 22 h 8791195"/>
                <a:gd name="T58" fmla="*/ 11 w 4420938"/>
                <a:gd name="T59" fmla="*/ 22 h 8791195"/>
                <a:gd name="T60" fmla="*/ 11 w 4420938"/>
                <a:gd name="T61" fmla="*/ 21 h 8791195"/>
                <a:gd name="T62" fmla="*/ 11 w 4420938"/>
                <a:gd name="T63" fmla="*/ 20 h 8791195"/>
                <a:gd name="T64" fmla="*/ 10 w 4420938"/>
                <a:gd name="T65" fmla="*/ 19 h 8791195"/>
                <a:gd name="T66" fmla="*/ 11 w 4420938"/>
                <a:gd name="T67" fmla="*/ 19 h 8791195"/>
                <a:gd name="T68" fmla="*/ 11 w 4420938"/>
                <a:gd name="T69" fmla="*/ 18 h 8791195"/>
                <a:gd name="T70" fmla="*/ 10 w 4420938"/>
                <a:gd name="T71" fmla="*/ 18 h 8791195"/>
                <a:gd name="T72" fmla="*/ 10 w 4420938"/>
                <a:gd name="T73" fmla="*/ 17 h 8791195"/>
                <a:gd name="T74" fmla="*/ 10 w 4420938"/>
                <a:gd name="T75" fmla="*/ 16 h 8791195"/>
                <a:gd name="T76" fmla="*/ 10 w 4420938"/>
                <a:gd name="T77" fmla="*/ 15 h 8791195"/>
                <a:gd name="T78" fmla="*/ 11 w 4420938"/>
                <a:gd name="T79" fmla="*/ 15 h 8791195"/>
                <a:gd name="T80" fmla="*/ 11 w 4420938"/>
                <a:gd name="T81" fmla="*/ 14 h 8791195"/>
                <a:gd name="T82" fmla="*/ 11 w 4420938"/>
                <a:gd name="T83" fmla="*/ 13 h 8791195"/>
                <a:gd name="T84" fmla="*/ 11 w 4420938"/>
                <a:gd name="T85" fmla="*/ 13 h 8791195"/>
                <a:gd name="T86" fmla="*/ 11 w 4420938"/>
                <a:gd name="T87" fmla="*/ 11 h 8791195"/>
                <a:gd name="T88" fmla="*/ 10 w 4420938"/>
                <a:gd name="T89" fmla="*/ 10 h 8791195"/>
                <a:gd name="T90" fmla="*/ 9 w 4420938"/>
                <a:gd name="T91" fmla="*/ 9 h 8791195"/>
                <a:gd name="T92" fmla="*/ 8 w 4420938"/>
                <a:gd name="T93" fmla="*/ 8 h 8791195"/>
                <a:gd name="T94" fmla="*/ 7 w 4420938"/>
                <a:gd name="T95" fmla="*/ 8 h 8791195"/>
                <a:gd name="T96" fmla="*/ 7 w 4420938"/>
                <a:gd name="T97" fmla="*/ 7 h 8791195"/>
                <a:gd name="T98" fmla="*/ 7 w 4420938"/>
                <a:gd name="T99" fmla="*/ 6 h 8791195"/>
                <a:gd name="T100" fmla="*/ 8 w 4420938"/>
                <a:gd name="T101" fmla="*/ 5 h 8791195"/>
                <a:gd name="T102" fmla="*/ 9 w 4420938"/>
                <a:gd name="T103" fmla="*/ 5 h 8791195"/>
                <a:gd name="T104" fmla="*/ 10 w 4420938"/>
                <a:gd name="T105" fmla="*/ 4 h 8791195"/>
                <a:gd name="T106" fmla="*/ 10 w 4420938"/>
                <a:gd name="T107" fmla="*/ 3 h 8791195"/>
                <a:gd name="T108" fmla="*/ 10 w 4420938"/>
                <a:gd name="T109" fmla="*/ 2 h 8791195"/>
                <a:gd name="T110" fmla="*/ 9 w 4420938"/>
                <a:gd name="T111" fmla="*/ 1 h 8791195"/>
                <a:gd name="T112" fmla="*/ 8 w 4420938"/>
                <a:gd name="T113" fmla="*/ 1 h 8791195"/>
                <a:gd name="T114" fmla="*/ 8 w 4420938"/>
                <a:gd name="T115" fmla="*/ 2 h 8791195"/>
                <a:gd name="T116" fmla="*/ 7 w 4420938"/>
                <a:gd name="T117" fmla="*/ 1 h 8791195"/>
                <a:gd name="T118" fmla="*/ 6 w 4420938"/>
                <a:gd name="T119" fmla="*/ 1 h 8791195"/>
                <a:gd name="T120" fmla="*/ 5 w 4420938"/>
                <a:gd name="T121" fmla="*/ 0 h 87911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420938"/>
                <a:gd name="T184" fmla="*/ 0 h 8791195"/>
                <a:gd name="T185" fmla="*/ 4420938 w 4420938"/>
                <a:gd name="T186" fmla="*/ 8791195 h 879119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420938" h="8791195">
                  <a:moveTo>
                    <a:pt x="2126647" y="0"/>
                  </a:moveTo>
                  <a:lnTo>
                    <a:pt x="2007505" y="686038"/>
                  </a:lnTo>
                  <a:lnTo>
                    <a:pt x="1914510" y="1264744"/>
                  </a:lnTo>
                  <a:lnTo>
                    <a:pt x="1734912" y="1570466"/>
                  </a:lnTo>
                  <a:lnTo>
                    <a:pt x="1522184" y="1922881"/>
                  </a:lnTo>
                  <a:lnTo>
                    <a:pt x="1143032" y="2308815"/>
                  </a:lnTo>
                  <a:lnTo>
                    <a:pt x="857264" y="2667233"/>
                  </a:lnTo>
                  <a:lnTo>
                    <a:pt x="997342" y="2986129"/>
                  </a:lnTo>
                  <a:lnTo>
                    <a:pt x="445373" y="3285460"/>
                  </a:lnTo>
                  <a:lnTo>
                    <a:pt x="159216" y="3604746"/>
                  </a:lnTo>
                  <a:lnTo>
                    <a:pt x="0" y="3843638"/>
                  </a:lnTo>
                  <a:lnTo>
                    <a:pt x="198737" y="3955212"/>
                  </a:lnTo>
                  <a:lnTo>
                    <a:pt x="205518" y="4381446"/>
                  </a:lnTo>
                  <a:lnTo>
                    <a:pt x="844091" y="4899897"/>
                  </a:lnTo>
                  <a:lnTo>
                    <a:pt x="1655480" y="5471821"/>
                  </a:lnTo>
                  <a:lnTo>
                    <a:pt x="2300444" y="5325351"/>
                  </a:lnTo>
                  <a:lnTo>
                    <a:pt x="2626122" y="5365262"/>
                  </a:lnTo>
                  <a:lnTo>
                    <a:pt x="2838850" y="5724459"/>
                  </a:lnTo>
                  <a:lnTo>
                    <a:pt x="2745465" y="6123956"/>
                  </a:lnTo>
                  <a:lnTo>
                    <a:pt x="2885153" y="6562975"/>
                  </a:lnTo>
                  <a:lnTo>
                    <a:pt x="2712336" y="6782484"/>
                  </a:lnTo>
                  <a:lnTo>
                    <a:pt x="2220233" y="7028340"/>
                  </a:lnTo>
                  <a:lnTo>
                    <a:pt x="1741304" y="7367582"/>
                  </a:lnTo>
                  <a:lnTo>
                    <a:pt x="1661482" y="7799818"/>
                  </a:lnTo>
                  <a:lnTo>
                    <a:pt x="1880991" y="8058848"/>
                  </a:lnTo>
                  <a:lnTo>
                    <a:pt x="2187104" y="8431219"/>
                  </a:lnTo>
                  <a:lnTo>
                    <a:pt x="1949352" y="8533265"/>
                  </a:lnTo>
                  <a:lnTo>
                    <a:pt x="1993942" y="8783244"/>
                  </a:lnTo>
                  <a:lnTo>
                    <a:pt x="2938237" y="8736552"/>
                  </a:lnTo>
                  <a:lnTo>
                    <a:pt x="4169079" y="8791195"/>
                  </a:lnTo>
                  <a:lnTo>
                    <a:pt x="4321161" y="8271576"/>
                  </a:lnTo>
                  <a:lnTo>
                    <a:pt x="4134781" y="7879250"/>
                  </a:lnTo>
                  <a:lnTo>
                    <a:pt x="4101652" y="7526835"/>
                  </a:lnTo>
                  <a:lnTo>
                    <a:pt x="4221384" y="7334063"/>
                  </a:lnTo>
                  <a:lnTo>
                    <a:pt x="4201429" y="6941737"/>
                  </a:lnTo>
                  <a:lnTo>
                    <a:pt x="3942009" y="6928563"/>
                  </a:lnTo>
                  <a:lnTo>
                    <a:pt x="3809103" y="6616059"/>
                  </a:lnTo>
                  <a:lnTo>
                    <a:pt x="3975527" y="6303555"/>
                  </a:lnTo>
                  <a:lnTo>
                    <a:pt x="4021830" y="5964313"/>
                  </a:lnTo>
                  <a:lnTo>
                    <a:pt x="4248121" y="5791886"/>
                  </a:lnTo>
                  <a:lnTo>
                    <a:pt x="4420938" y="5565985"/>
                  </a:lnTo>
                  <a:lnTo>
                    <a:pt x="4154736" y="5293391"/>
                  </a:lnTo>
                  <a:lnTo>
                    <a:pt x="4188255" y="4934974"/>
                  </a:lnTo>
                  <a:lnTo>
                    <a:pt x="4168300" y="4243318"/>
                  </a:lnTo>
                  <a:lnTo>
                    <a:pt x="3809103" y="3897684"/>
                  </a:lnTo>
                  <a:lnTo>
                    <a:pt x="3489817" y="3645046"/>
                  </a:lnTo>
                  <a:lnTo>
                    <a:pt x="3097491" y="3305805"/>
                  </a:lnTo>
                  <a:lnTo>
                    <a:pt x="2765031" y="3126206"/>
                  </a:lnTo>
                  <a:lnTo>
                    <a:pt x="2771812" y="2713925"/>
                  </a:lnTo>
                  <a:lnTo>
                    <a:pt x="2791768" y="2361510"/>
                  </a:lnTo>
                  <a:lnTo>
                    <a:pt x="3084317" y="2049005"/>
                  </a:lnTo>
                  <a:lnTo>
                    <a:pt x="3503380" y="1863015"/>
                  </a:lnTo>
                  <a:lnTo>
                    <a:pt x="3835840" y="1663461"/>
                  </a:lnTo>
                  <a:lnTo>
                    <a:pt x="3789147" y="1331002"/>
                  </a:lnTo>
                  <a:lnTo>
                    <a:pt x="3909697" y="801996"/>
                  </a:lnTo>
                  <a:lnTo>
                    <a:pt x="3583202" y="539568"/>
                  </a:lnTo>
                  <a:lnTo>
                    <a:pt x="3224005" y="459747"/>
                  </a:lnTo>
                  <a:lnTo>
                    <a:pt x="3004495" y="599434"/>
                  </a:lnTo>
                  <a:lnTo>
                    <a:pt x="2751857" y="546350"/>
                  </a:lnTo>
                  <a:lnTo>
                    <a:pt x="2502176" y="239465"/>
                  </a:lnTo>
                  <a:lnTo>
                    <a:pt x="2126647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任意多边形 30">
              <a:extLst>
                <a:ext uri="{FF2B5EF4-FFF2-40B4-BE49-F238E27FC236}">
                  <a16:creationId xmlns:a16="http://schemas.microsoft.com/office/drawing/2014/main" id="{913DB1C9-4F97-FF41-BDCA-3FDE66B0E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5503863"/>
              <a:ext cx="563563" cy="658812"/>
            </a:xfrm>
            <a:custGeom>
              <a:avLst/>
              <a:gdLst>
                <a:gd name="T0" fmla="*/ 8748955 w 8868097"/>
                <a:gd name="T1" fmla="*/ 7196154 h 10353754"/>
                <a:gd name="T2" fmla="*/ 8476362 w 8868097"/>
                <a:gd name="T3" fmla="*/ 8080582 h 10353754"/>
                <a:gd name="T4" fmla="*/ 7884482 w 8868097"/>
                <a:gd name="T5" fmla="*/ 8818931 h 10353754"/>
                <a:gd name="T6" fmla="*/ 7738792 w 8868097"/>
                <a:gd name="T7" fmla="*/ 9496245 h 10353754"/>
                <a:gd name="T8" fmla="*/ 6900666 w 8868097"/>
                <a:gd name="T9" fmla="*/ 10114862 h 10353754"/>
                <a:gd name="T10" fmla="*/ 6362260 w 8868097"/>
                <a:gd name="T11" fmla="*/ 10254159 h 10353754"/>
                <a:gd name="T12" fmla="*/ 6216180 w 8868097"/>
                <a:gd name="T13" fmla="*/ 9542548 h 10353754"/>
                <a:gd name="T14" fmla="*/ 5484613 w 8868097"/>
                <a:gd name="T15" fmla="*/ 8857673 h 10353754"/>
                <a:gd name="T16" fmla="*/ 4799738 w 8868097"/>
                <a:gd name="T17" fmla="*/ 8345615 h 10353754"/>
                <a:gd name="T18" fmla="*/ 4427367 w 8868097"/>
                <a:gd name="T19" fmla="*/ 7780472 h 10353754"/>
                <a:gd name="T20" fmla="*/ 3556891 w 8868097"/>
                <a:gd name="T21" fmla="*/ 7422444 h 10353754"/>
                <a:gd name="T22" fmla="*/ 3264342 w 8868097"/>
                <a:gd name="T23" fmla="*/ 6231904 h 10353754"/>
                <a:gd name="T24" fmla="*/ 2666071 w 8868097"/>
                <a:gd name="T25" fmla="*/ 6012394 h 10353754"/>
                <a:gd name="T26" fmla="*/ 1888200 w 8868097"/>
                <a:gd name="T27" fmla="*/ 5540637 h 10353754"/>
                <a:gd name="T28" fmla="*/ 1575696 w 8868097"/>
                <a:gd name="T29" fmla="*/ 4271054 h 10353754"/>
                <a:gd name="T30" fmla="*/ 1855071 w 8868097"/>
                <a:gd name="T31" fmla="*/ 3386625 h 10353754"/>
                <a:gd name="T32" fmla="*/ 1230062 w 8868097"/>
                <a:gd name="T33" fmla="*/ 2641884 h 10353754"/>
                <a:gd name="T34" fmla="*/ 439018 w 8868097"/>
                <a:gd name="T35" fmla="*/ 2103479 h 10353754"/>
                <a:gd name="T36" fmla="*/ 0 w 8868097"/>
                <a:gd name="T37" fmla="*/ 1093316 h 10353754"/>
                <a:gd name="T38" fmla="*/ 538406 w 8868097"/>
                <a:gd name="T39" fmla="*/ 208887 h 10353754"/>
                <a:gd name="T40" fmla="*/ 1167927 w 8868097"/>
                <a:gd name="T41" fmla="*/ 0 h 10353754"/>
                <a:gd name="T42" fmla="*/ 2289803 w 8868097"/>
                <a:gd name="T43" fmla="*/ 443364 h 10353754"/>
                <a:gd name="T44" fmla="*/ 3897538 w 8868097"/>
                <a:gd name="T45" fmla="*/ 785802 h 10353754"/>
                <a:gd name="T46" fmla="*/ 5046993 w 8868097"/>
                <a:gd name="T47" fmla="*/ 687367 h 10353754"/>
                <a:gd name="T48" fmla="*/ 6065189 w 8868097"/>
                <a:gd name="T49" fmla="*/ 872176 h 10353754"/>
                <a:gd name="T50" fmla="*/ 6461336 w 8868097"/>
                <a:gd name="T51" fmla="*/ 1246177 h 10353754"/>
                <a:gd name="T52" fmla="*/ 6461336 w 8868097"/>
                <a:gd name="T53" fmla="*/ 2063961 h 10353754"/>
                <a:gd name="T54" fmla="*/ 6581069 w 8868097"/>
                <a:gd name="T55" fmla="*/ 2505782 h 10353754"/>
                <a:gd name="T56" fmla="*/ 6722975 w 8868097"/>
                <a:gd name="T57" fmla="*/ 3176204 h 10353754"/>
                <a:gd name="T58" fmla="*/ 7093048 w 8868097"/>
                <a:gd name="T59" fmla="*/ 3731869 h 10353754"/>
                <a:gd name="T60" fmla="*/ 7532066 w 8868097"/>
                <a:gd name="T61" fmla="*/ 4416744 h 10353754"/>
                <a:gd name="T62" fmla="*/ 8285692 w 8868097"/>
                <a:gd name="T63" fmla="*/ 5092273 h 10353754"/>
                <a:gd name="T64" fmla="*/ 8682307 w 8868097"/>
                <a:gd name="T65" fmla="*/ 5793275 h 10353754"/>
                <a:gd name="T66" fmla="*/ 8724786 w 8868097"/>
                <a:gd name="T67" fmla="*/ 6350473 h 10353754"/>
                <a:gd name="T68" fmla="*/ 0 w 8868097"/>
                <a:gd name="T69" fmla="*/ 0 h 10353754"/>
                <a:gd name="T70" fmla="*/ 8868097 w 8868097"/>
                <a:gd name="T71" fmla="*/ 10353754 h 10353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8868097" h="10353754">
                  <a:moveTo>
                    <a:pt x="8868097" y="6510116"/>
                  </a:moveTo>
                  <a:lnTo>
                    <a:pt x="8748955" y="7196154"/>
                  </a:lnTo>
                  <a:lnTo>
                    <a:pt x="8655960" y="7774860"/>
                  </a:lnTo>
                  <a:lnTo>
                    <a:pt x="8476362" y="8080582"/>
                  </a:lnTo>
                  <a:lnTo>
                    <a:pt x="8263634" y="8432997"/>
                  </a:lnTo>
                  <a:lnTo>
                    <a:pt x="7884482" y="8818931"/>
                  </a:lnTo>
                  <a:lnTo>
                    <a:pt x="7598714" y="9177349"/>
                  </a:lnTo>
                  <a:lnTo>
                    <a:pt x="7738792" y="9496245"/>
                  </a:lnTo>
                  <a:lnTo>
                    <a:pt x="7186823" y="9795576"/>
                  </a:lnTo>
                  <a:lnTo>
                    <a:pt x="6900666" y="10114862"/>
                  </a:lnTo>
                  <a:lnTo>
                    <a:pt x="6741450" y="10353754"/>
                  </a:lnTo>
                  <a:lnTo>
                    <a:pt x="6362260" y="10254159"/>
                  </a:lnTo>
                  <a:lnTo>
                    <a:pt x="6222572" y="9875007"/>
                  </a:lnTo>
                  <a:lnTo>
                    <a:pt x="6216180" y="9542548"/>
                  </a:lnTo>
                  <a:lnTo>
                    <a:pt x="5577608" y="9289909"/>
                  </a:lnTo>
                  <a:lnTo>
                    <a:pt x="5484613" y="8857673"/>
                  </a:lnTo>
                  <a:lnTo>
                    <a:pt x="5132198" y="8445392"/>
                  </a:lnTo>
                  <a:lnTo>
                    <a:pt x="4799738" y="8345615"/>
                  </a:lnTo>
                  <a:lnTo>
                    <a:pt x="4520362" y="8092976"/>
                  </a:lnTo>
                  <a:lnTo>
                    <a:pt x="4427367" y="7780472"/>
                  </a:lnTo>
                  <a:lnTo>
                    <a:pt x="4068950" y="7667911"/>
                  </a:lnTo>
                  <a:lnTo>
                    <a:pt x="3556891" y="7422444"/>
                  </a:lnTo>
                  <a:lnTo>
                    <a:pt x="3477070" y="6644185"/>
                  </a:lnTo>
                  <a:lnTo>
                    <a:pt x="3264342" y="6231904"/>
                  </a:lnTo>
                  <a:lnTo>
                    <a:pt x="3058397" y="6039132"/>
                  </a:lnTo>
                  <a:lnTo>
                    <a:pt x="2666071" y="6012394"/>
                  </a:lnTo>
                  <a:lnTo>
                    <a:pt x="2180749" y="5932963"/>
                  </a:lnTo>
                  <a:lnTo>
                    <a:pt x="1888200" y="5540637"/>
                  </a:lnTo>
                  <a:lnTo>
                    <a:pt x="1515830" y="4916018"/>
                  </a:lnTo>
                  <a:lnTo>
                    <a:pt x="1575696" y="4271054"/>
                  </a:lnTo>
                  <a:lnTo>
                    <a:pt x="1721776" y="3871946"/>
                  </a:lnTo>
                  <a:lnTo>
                    <a:pt x="1855071" y="3386625"/>
                  </a:lnTo>
                  <a:lnTo>
                    <a:pt x="1376142" y="3014255"/>
                  </a:lnTo>
                  <a:lnTo>
                    <a:pt x="1230062" y="2641884"/>
                  </a:lnTo>
                  <a:lnTo>
                    <a:pt x="864473" y="2336162"/>
                  </a:lnTo>
                  <a:lnTo>
                    <a:pt x="439018" y="2103479"/>
                  </a:lnTo>
                  <a:lnTo>
                    <a:pt x="59866" y="1804538"/>
                  </a:lnTo>
                  <a:lnTo>
                    <a:pt x="0" y="1093316"/>
                  </a:lnTo>
                  <a:lnTo>
                    <a:pt x="232683" y="661079"/>
                  </a:lnTo>
                  <a:lnTo>
                    <a:pt x="538406" y="208887"/>
                  </a:lnTo>
                  <a:lnTo>
                    <a:pt x="930732" y="42463"/>
                  </a:lnTo>
                  <a:lnTo>
                    <a:pt x="1167927" y="0"/>
                  </a:lnTo>
                  <a:lnTo>
                    <a:pt x="1552545" y="205691"/>
                  </a:lnTo>
                  <a:lnTo>
                    <a:pt x="2289803" y="443364"/>
                  </a:lnTo>
                  <a:lnTo>
                    <a:pt x="2982475" y="720245"/>
                  </a:lnTo>
                  <a:lnTo>
                    <a:pt x="3897538" y="785802"/>
                  </a:lnTo>
                  <a:lnTo>
                    <a:pt x="4427056" y="808252"/>
                  </a:lnTo>
                  <a:lnTo>
                    <a:pt x="5046993" y="687367"/>
                  </a:lnTo>
                  <a:lnTo>
                    <a:pt x="5473234" y="806458"/>
                  </a:lnTo>
                  <a:lnTo>
                    <a:pt x="6065189" y="872176"/>
                  </a:lnTo>
                  <a:lnTo>
                    <a:pt x="6509509" y="900468"/>
                  </a:lnTo>
                  <a:lnTo>
                    <a:pt x="6461336" y="1246177"/>
                  </a:lnTo>
                  <a:lnTo>
                    <a:pt x="6408953" y="1669137"/>
                  </a:lnTo>
                  <a:lnTo>
                    <a:pt x="6461336" y="2063961"/>
                  </a:lnTo>
                  <a:lnTo>
                    <a:pt x="6272461" y="2271698"/>
                  </a:lnTo>
                  <a:lnTo>
                    <a:pt x="6581069" y="2505782"/>
                  </a:lnTo>
                  <a:lnTo>
                    <a:pt x="6639144" y="2915572"/>
                  </a:lnTo>
                  <a:lnTo>
                    <a:pt x="6722975" y="3176204"/>
                  </a:lnTo>
                  <a:lnTo>
                    <a:pt x="6980487" y="3419754"/>
                  </a:lnTo>
                  <a:lnTo>
                    <a:pt x="7093048" y="3731869"/>
                  </a:lnTo>
                  <a:lnTo>
                    <a:pt x="7132959" y="3984507"/>
                  </a:lnTo>
                  <a:lnTo>
                    <a:pt x="7532066" y="4416744"/>
                  </a:lnTo>
                  <a:lnTo>
                    <a:pt x="7997432" y="4822243"/>
                  </a:lnTo>
                  <a:lnTo>
                    <a:pt x="8285692" y="5092273"/>
                  </a:lnTo>
                  <a:lnTo>
                    <a:pt x="8622441" y="5374212"/>
                  </a:lnTo>
                  <a:lnTo>
                    <a:pt x="8682307" y="5793275"/>
                  </a:lnTo>
                  <a:lnTo>
                    <a:pt x="8675916" y="5966092"/>
                  </a:lnTo>
                  <a:lnTo>
                    <a:pt x="8724786" y="6350473"/>
                  </a:lnTo>
                  <a:lnTo>
                    <a:pt x="8868097" y="651011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任意多边形 31">
              <a:extLst>
                <a:ext uri="{FF2B5EF4-FFF2-40B4-BE49-F238E27FC236}">
                  <a16:creationId xmlns:a16="http://schemas.microsoft.com/office/drawing/2014/main" id="{1FD99E45-9A68-4041-AC0F-E68F71112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6" y="5346700"/>
              <a:ext cx="150813" cy="338137"/>
            </a:xfrm>
            <a:custGeom>
              <a:avLst/>
              <a:gdLst>
                <a:gd name="T0" fmla="*/ 1 w 2366262"/>
                <a:gd name="T1" fmla="*/ 1 h 5328103"/>
                <a:gd name="T2" fmla="*/ 0 w 2366262"/>
                <a:gd name="T3" fmla="*/ 2 h 5328103"/>
                <a:gd name="T4" fmla="*/ 0 w 2366262"/>
                <a:gd name="T5" fmla="*/ 3 h 5328103"/>
                <a:gd name="T6" fmla="*/ 1 w 2366262"/>
                <a:gd name="T7" fmla="*/ 4 h 5328103"/>
                <a:gd name="T8" fmla="*/ 1 w 2366262"/>
                <a:gd name="T9" fmla="*/ 5 h 5328103"/>
                <a:gd name="T10" fmla="*/ 0 w 2366262"/>
                <a:gd name="T11" fmla="*/ 6 h 5328103"/>
                <a:gd name="T12" fmla="*/ 1 w 2366262"/>
                <a:gd name="T13" fmla="*/ 7 h 5328103"/>
                <a:gd name="T14" fmla="*/ 1 w 2366262"/>
                <a:gd name="T15" fmla="*/ 8 h 5328103"/>
                <a:gd name="T16" fmla="*/ 0 w 2366262"/>
                <a:gd name="T17" fmla="*/ 8 h 5328103"/>
                <a:gd name="T18" fmla="*/ 0 w 2366262"/>
                <a:gd name="T19" fmla="*/ 9 h 5328103"/>
                <a:gd name="T20" fmla="*/ 1 w 2366262"/>
                <a:gd name="T21" fmla="*/ 9 h 5328103"/>
                <a:gd name="T22" fmla="*/ 2 w 2366262"/>
                <a:gd name="T23" fmla="*/ 10 h 5328103"/>
                <a:gd name="T24" fmla="*/ 3 w 2366262"/>
                <a:gd name="T25" fmla="*/ 10 h 5328103"/>
                <a:gd name="T26" fmla="*/ 4 w 2366262"/>
                <a:gd name="T27" fmla="*/ 11 h 5328103"/>
                <a:gd name="T28" fmla="*/ 5 w 2366262"/>
                <a:gd name="T29" fmla="*/ 12 h 5328103"/>
                <a:gd name="T30" fmla="*/ 5 w 2366262"/>
                <a:gd name="T31" fmla="*/ 13 h 5328103"/>
                <a:gd name="T32" fmla="*/ 5 w 2366262"/>
                <a:gd name="T33" fmla="*/ 13 h 5328103"/>
                <a:gd name="T34" fmla="*/ 6 w 2366262"/>
                <a:gd name="T35" fmla="*/ 14 h 5328103"/>
                <a:gd name="T36" fmla="*/ 6 w 2366262"/>
                <a:gd name="T37" fmla="*/ 13 h 5328103"/>
                <a:gd name="T38" fmla="*/ 6 w 2366262"/>
                <a:gd name="T39" fmla="*/ 12 h 5328103"/>
                <a:gd name="T40" fmla="*/ 6 w 2366262"/>
                <a:gd name="T41" fmla="*/ 11 h 5328103"/>
                <a:gd name="T42" fmla="*/ 6 w 2366262"/>
                <a:gd name="T43" fmla="*/ 9 h 5328103"/>
                <a:gd name="T44" fmla="*/ 6 w 2366262"/>
                <a:gd name="T45" fmla="*/ 7 h 5328103"/>
                <a:gd name="T46" fmla="*/ 6 w 2366262"/>
                <a:gd name="T47" fmla="*/ 5 h 5328103"/>
                <a:gd name="T48" fmla="*/ 5 w 2366262"/>
                <a:gd name="T49" fmla="*/ 4 h 5328103"/>
                <a:gd name="T50" fmla="*/ 5 w 2366262"/>
                <a:gd name="T51" fmla="*/ 4 h 5328103"/>
                <a:gd name="T52" fmla="*/ 4 w 2366262"/>
                <a:gd name="T53" fmla="*/ 3 h 5328103"/>
                <a:gd name="T54" fmla="*/ 4 w 2366262"/>
                <a:gd name="T55" fmla="*/ 2 h 5328103"/>
                <a:gd name="T56" fmla="*/ 3 w 2366262"/>
                <a:gd name="T57" fmla="*/ 2 h 5328103"/>
                <a:gd name="T58" fmla="*/ 2 w 2366262"/>
                <a:gd name="T59" fmla="*/ 1 h 5328103"/>
                <a:gd name="T60" fmla="*/ 2 w 2366262"/>
                <a:gd name="T61" fmla="*/ 0 h 5328103"/>
                <a:gd name="T62" fmla="*/ 2 w 2366262"/>
                <a:gd name="T63" fmla="*/ 0 h 5328103"/>
                <a:gd name="T64" fmla="*/ 1 w 2366262"/>
                <a:gd name="T65" fmla="*/ 1 h 5328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6262"/>
                <a:gd name="T100" fmla="*/ 0 h 5328103"/>
                <a:gd name="T101" fmla="*/ 2366262 w 2366262"/>
                <a:gd name="T102" fmla="*/ 5328103 h 5328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6262" h="5328103">
                  <a:moveTo>
                    <a:pt x="446136" y="340178"/>
                  </a:moveTo>
                  <a:lnTo>
                    <a:pt x="176088" y="662735"/>
                  </a:lnTo>
                  <a:lnTo>
                    <a:pt x="0" y="1180717"/>
                  </a:lnTo>
                  <a:lnTo>
                    <a:pt x="282647" y="1647252"/>
                  </a:lnTo>
                  <a:lnTo>
                    <a:pt x="275164" y="1946583"/>
                  </a:lnTo>
                  <a:lnTo>
                    <a:pt x="93771" y="2414444"/>
                  </a:lnTo>
                  <a:lnTo>
                    <a:pt x="207816" y="2702703"/>
                  </a:lnTo>
                  <a:lnTo>
                    <a:pt x="215298" y="3052627"/>
                  </a:lnTo>
                  <a:lnTo>
                    <a:pt x="173826" y="3320868"/>
                  </a:lnTo>
                  <a:lnTo>
                    <a:pt x="48873" y="3664459"/>
                  </a:lnTo>
                  <a:lnTo>
                    <a:pt x="434845" y="3689995"/>
                  </a:lnTo>
                  <a:lnTo>
                    <a:pt x="866658" y="3836889"/>
                  </a:lnTo>
                  <a:lnTo>
                    <a:pt x="1205509" y="4074559"/>
                  </a:lnTo>
                  <a:lnTo>
                    <a:pt x="1503046" y="4327197"/>
                  </a:lnTo>
                  <a:lnTo>
                    <a:pt x="1772443" y="4701362"/>
                  </a:lnTo>
                  <a:lnTo>
                    <a:pt x="1815553" y="4983934"/>
                  </a:lnTo>
                  <a:lnTo>
                    <a:pt x="1995149" y="5191674"/>
                  </a:lnTo>
                  <a:lnTo>
                    <a:pt x="2262196" y="5328103"/>
                  </a:lnTo>
                  <a:lnTo>
                    <a:pt x="2225334" y="5199157"/>
                  </a:lnTo>
                  <a:lnTo>
                    <a:pt x="2360034" y="4738778"/>
                  </a:lnTo>
                  <a:lnTo>
                    <a:pt x="2366262" y="4133109"/>
                  </a:lnTo>
                  <a:lnTo>
                    <a:pt x="2345066" y="3638426"/>
                  </a:lnTo>
                  <a:lnTo>
                    <a:pt x="2277010" y="2882632"/>
                  </a:lnTo>
                  <a:lnTo>
                    <a:pt x="2342916" y="1811148"/>
                  </a:lnTo>
                  <a:lnTo>
                    <a:pt x="2114878" y="1641561"/>
                  </a:lnTo>
                  <a:lnTo>
                    <a:pt x="1775637" y="1468744"/>
                  </a:lnTo>
                  <a:lnTo>
                    <a:pt x="1624956" y="1243239"/>
                  </a:lnTo>
                  <a:lnTo>
                    <a:pt x="1602817" y="951077"/>
                  </a:lnTo>
                  <a:lnTo>
                    <a:pt x="1310267" y="718394"/>
                  </a:lnTo>
                  <a:lnTo>
                    <a:pt x="964244" y="385934"/>
                  </a:lnTo>
                  <a:lnTo>
                    <a:pt x="831338" y="0"/>
                  </a:lnTo>
                  <a:lnTo>
                    <a:pt x="658521" y="179599"/>
                  </a:lnTo>
                  <a:lnTo>
                    <a:pt x="446136" y="34017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任意多边形 32">
              <a:extLst>
                <a:ext uri="{FF2B5EF4-FFF2-40B4-BE49-F238E27FC236}">
                  <a16:creationId xmlns:a16="http://schemas.microsoft.com/office/drawing/2014/main" id="{43F6ED69-A179-754A-9606-FC7659A7C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1" y="5132388"/>
              <a:ext cx="588963" cy="334962"/>
            </a:xfrm>
            <a:custGeom>
              <a:avLst/>
              <a:gdLst>
                <a:gd name="T0" fmla="*/ 4 w 9248628"/>
                <a:gd name="T1" fmla="*/ 9 h 5253021"/>
                <a:gd name="T2" fmla="*/ 3 w 9248628"/>
                <a:gd name="T3" fmla="*/ 9 h 5253021"/>
                <a:gd name="T4" fmla="*/ 3 w 9248628"/>
                <a:gd name="T5" fmla="*/ 8 h 5253021"/>
                <a:gd name="T6" fmla="*/ 4 w 9248628"/>
                <a:gd name="T7" fmla="*/ 8 h 5253021"/>
                <a:gd name="T8" fmla="*/ 3 w 9248628"/>
                <a:gd name="T9" fmla="*/ 7 h 5253021"/>
                <a:gd name="T10" fmla="*/ 1 w 9248628"/>
                <a:gd name="T11" fmla="*/ 5 h 5253021"/>
                <a:gd name="T12" fmla="*/ 0 w 9248628"/>
                <a:gd name="T13" fmla="*/ 4 h 5253021"/>
                <a:gd name="T14" fmla="*/ 1 w 9248628"/>
                <a:gd name="T15" fmla="*/ 3 h 5253021"/>
                <a:gd name="T16" fmla="*/ 2 w 9248628"/>
                <a:gd name="T17" fmla="*/ 3 h 5253021"/>
                <a:gd name="T18" fmla="*/ 3 w 9248628"/>
                <a:gd name="T19" fmla="*/ 2 h 5253021"/>
                <a:gd name="T20" fmla="*/ 5 w 9248628"/>
                <a:gd name="T21" fmla="*/ 1 h 5253021"/>
                <a:gd name="T22" fmla="*/ 5 w 9248628"/>
                <a:gd name="T23" fmla="*/ 1 h 5253021"/>
                <a:gd name="T24" fmla="*/ 7 w 9248628"/>
                <a:gd name="T25" fmla="*/ 1 h 5253021"/>
                <a:gd name="T26" fmla="*/ 8 w 9248628"/>
                <a:gd name="T27" fmla="*/ 1 h 5253021"/>
                <a:gd name="T28" fmla="*/ 8 w 9248628"/>
                <a:gd name="T29" fmla="*/ 1 h 5253021"/>
                <a:gd name="T30" fmla="*/ 9 w 9248628"/>
                <a:gd name="T31" fmla="*/ 1 h 5253021"/>
                <a:gd name="T32" fmla="*/ 10 w 9248628"/>
                <a:gd name="T33" fmla="*/ 0 h 5253021"/>
                <a:gd name="T34" fmla="*/ 11 w 9248628"/>
                <a:gd name="T35" fmla="*/ 1 h 5253021"/>
                <a:gd name="T36" fmla="*/ 13 w 9248628"/>
                <a:gd name="T37" fmla="*/ 1 h 5253021"/>
                <a:gd name="T38" fmla="*/ 15 w 9248628"/>
                <a:gd name="T39" fmla="*/ 0 h 5253021"/>
                <a:gd name="T40" fmla="*/ 22 w 9248628"/>
                <a:gd name="T41" fmla="*/ 0 h 5253021"/>
                <a:gd name="T42" fmla="*/ 22 w 9248628"/>
                <a:gd name="T43" fmla="*/ 1 h 5253021"/>
                <a:gd name="T44" fmla="*/ 23 w 9248628"/>
                <a:gd name="T45" fmla="*/ 3 h 5253021"/>
                <a:gd name="T46" fmla="*/ 23 w 9248628"/>
                <a:gd name="T47" fmla="*/ 5 h 5253021"/>
                <a:gd name="T48" fmla="*/ 24 w 9248628"/>
                <a:gd name="T49" fmla="*/ 6 h 5253021"/>
                <a:gd name="T50" fmla="*/ 24 w 9248628"/>
                <a:gd name="T51" fmla="*/ 7 h 5253021"/>
                <a:gd name="T52" fmla="*/ 19 w 9248628"/>
                <a:gd name="T53" fmla="*/ 7 h 5253021"/>
                <a:gd name="T54" fmla="*/ 16 w 9248628"/>
                <a:gd name="T55" fmla="*/ 9 h 5253021"/>
                <a:gd name="T56" fmla="*/ 15 w 9248628"/>
                <a:gd name="T57" fmla="*/ 10 h 5253021"/>
                <a:gd name="T58" fmla="*/ 15 w 9248628"/>
                <a:gd name="T59" fmla="*/ 10 h 5253021"/>
                <a:gd name="T60" fmla="*/ 13 w 9248628"/>
                <a:gd name="T61" fmla="*/ 13 h 5253021"/>
                <a:gd name="T62" fmla="*/ 12 w 9248628"/>
                <a:gd name="T63" fmla="*/ 13 h 5253021"/>
                <a:gd name="T64" fmla="*/ 11 w 9248628"/>
                <a:gd name="T65" fmla="*/ 13 h 5253021"/>
                <a:gd name="T66" fmla="*/ 10 w 9248628"/>
                <a:gd name="T67" fmla="*/ 13 h 5253021"/>
                <a:gd name="T68" fmla="*/ 9 w 9248628"/>
                <a:gd name="T69" fmla="*/ 13 h 5253021"/>
                <a:gd name="T70" fmla="*/ 8 w 9248628"/>
                <a:gd name="T71" fmla="*/ 13 h 5253021"/>
                <a:gd name="T72" fmla="*/ 7 w 9248628"/>
                <a:gd name="T73" fmla="*/ 12 h 5253021"/>
                <a:gd name="T74" fmla="*/ 7 w 9248628"/>
                <a:gd name="T75" fmla="*/ 12 h 5253021"/>
                <a:gd name="T76" fmla="*/ 7 w 9248628"/>
                <a:gd name="T77" fmla="*/ 11 h 5253021"/>
                <a:gd name="T78" fmla="*/ 6 w 9248628"/>
                <a:gd name="T79" fmla="*/ 10 h 5253021"/>
                <a:gd name="T80" fmla="*/ 5 w 9248628"/>
                <a:gd name="T81" fmla="*/ 10 h 5253021"/>
                <a:gd name="T82" fmla="*/ 5 w 9248628"/>
                <a:gd name="T83" fmla="*/ 9 h 5253021"/>
                <a:gd name="T84" fmla="*/ 5 w 9248628"/>
                <a:gd name="T85" fmla="*/ 9 h 5253021"/>
                <a:gd name="T86" fmla="*/ 4 w 9248628"/>
                <a:gd name="T87" fmla="*/ 9 h 52530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248628"/>
                <a:gd name="T133" fmla="*/ 0 h 5253021"/>
                <a:gd name="T134" fmla="*/ 9248628 w 9248628"/>
                <a:gd name="T135" fmla="*/ 5253021 h 52530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248628" h="5253021">
                  <a:moveTo>
                    <a:pt x="1596388" y="3697202"/>
                  </a:moveTo>
                  <a:lnTo>
                    <a:pt x="1079392" y="3508798"/>
                  </a:lnTo>
                  <a:lnTo>
                    <a:pt x="1298197" y="3271128"/>
                  </a:lnTo>
                  <a:lnTo>
                    <a:pt x="1440380" y="2964314"/>
                  </a:lnTo>
                  <a:lnTo>
                    <a:pt x="1107220" y="2730224"/>
                  </a:lnTo>
                  <a:lnTo>
                    <a:pt x="457968" y="1953758"/>
                  </a:lnTo>
                  <a:lnTo>
                    <a:pt x="0" y="1470628"/>
                  </a:lnTo>
                  <a:lnTo>
                    <a:pt x="462560" y="1252287"/>
                  </a:lnTo>
                  <a:lnTo>
                    <a:pt x="925830" y="1103942"/>
                  </a:lnTo>
                  <a:lnTo>
                    <a:pt x="1281438" y="768987"/>
                  </a:lnTo>
                  <a:lnTo>
                    <a:pt x="1771395" y="215972"/>
                  </a:lnTo>
                  <a:lnTo>
                    <a:pt x="2148018" y="533105"/>
                  </a:lnTo>
                  <a:lnTo>
                    <a:pt x="2634430" y="312504"/>
                  </a:lnTo>
                  <a:lnTo>
                    <a:pt x="2990041" y="374165"/>
                  </a:lnTo>
                  <a:lnTo>
                    <a:pt x="3257648" y="555555"/>
                  </a:lnTo>
                  <a:lnTo>
                    <a:pt x="3472867" y="209532"/>
                  </a:lnTo>
                  <a:lnTo>
                    <a:pt x="3892245" y="22451"/>
                  </a:lnTo>
                  <a:lnTo>
                    <a:pt x="4318791" y="218809"/>
                  </a:lnTo>
                  <a:lnTo>
                    <a:pt x="5001872" y="407684"/>
                  </a:lnTo>
                  <a:lnTo>
                    <a:pt x="5800791" y="0"/>
                  </a:lnTo>
                  <a:lnTo>
                    <a:pt x="8639673" y="48648"/>
                  </a:lnTo>
                  <a:lnTo>
                    <a:pt x="8776869" y="510969"/>
                  </a:lnTo>
                  <a:lnTo>
                    <a:pt x="8949686" y="1229362"/>
                  </a:lnTo>
                  <a:lnTo>
                    <a:pt x="9162414" y="1827634"/>
                  </a:lnTo>
                  <a:lnTo>
                    <a:pt x="9235454" y="2193223"/>
                  </a:lnTo>
                  <a:lnTo>
                    <a:pt x="9248628" y="2685326"/>
                  </a:lnTo>
                  <a:lnTo>
                    <a:pt x="7404938" y="2708091"/>
                  </a:lnTo>
                  <a:lnTo>
                    <a:pt x="6285723" y="3709052"/>
                  </a:lnTo>
                  <a:lnTo>
                    <a:pt x="5848650" y="3891303"/>
                  </a:lnTo>
                  <a:lnTo>
                    <a:pt x="5754099" y="4076043"/>
                  </a:lnTo>
                  <a:lnTo>
                    <a:pt x="4975838" y="4985106"/>
                  </a:lnTo>
                  <a:lnTo>
                    <a:pt x="4541496" y="5105153"/>
                  </a:lnTo>
                  <a:lnTo>
                    <a:pt x="4163437" y="5028525"/>
                  </a:lnTo>
                  <a:lnTo>
                    <a:pt x="3783581" y="5253021"/>
                  </a:lnTo>
                  <a:lnTo>
                    <a:pt x="3493168" y="5168172"/>
                  </a:lnTo>
                  <a:lnTo>
                    <a:pt x="3265130" y="4998585"/>
                  </a:lnTo>
                  <a:lnTo>
                    <a:pt x="2925889" y="4825768"/>
                  </a:lnTo>
                  <a:lnTo>
                    <a:pt x="2775208" y="4600263"/>
                  </a:lnTo>
                  <a:lnTo>
                    <a:pt x="2753069" y="4308101"/>
                  </a:lnTo>
                  <a:lnTo>
                    <a:pt x="2460519" y="4075418"/>
                  </a:lnTo>
                  <a:lnTo>
                    <a:pt x="2114496" y="3742958"/>
                  </a:lnTo>
                  <a:lnTo>
                    <a:pt x="1981590" y="3357024"/>
                  </a:lnTo>
                  <a:lnTo>
                    <a:pt x="1808773" y="3536623"/>
                  </a:lnTo>
                  <a:lnTo>
                    <a:pt x="1596388" y="369720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任意多边形 33">
              <a:extLst>
                <a:ext uri="{FF2B5EF4-FFF2-40B4-BE49-F238E27FC236}">
                  <a16:creationId xmlns:a16="http://schemas.microsoft.com/office/drawing/2014/main" id="{CF4E3E0D-FA55-7F49-AA50-89B9CEE2C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1" y="5581650"/>
              <a:ext cx="292100" cy="387350"/>
            </a:xfrm>
            <a:custGeom>
              <a:avLst/>
              <a:gdLst>
                <a:gd name="T0" fmla="*/ 0 w 4610897"/>
                <a:gd name="T1" fmla="*/ 5 h 6110387"/>
                <a:gd name="T2" fmla="*/ 1 w 4610897"/>
                <a:gd name="T3" fmla="*/ 6 h 6110387"/>
                <a:gd name="T4" fmla="*/ 1 w 4610897"/>
                <a:gd name="T5" fmla="*/ 6 h 6110387"/>
                <a:gd name="T6" fmla="*/ 1 w 4610897"/>
                <a:gd name="T7" fmla="*/ 7 h 6110387"/>
                <a:gd name="T8" fmla="*/ 2 w 4610897"/>
                <a:gd name="T9" fmla="*/ 8 h 6110387"/>
                <a:gd name="T10" fmla="*/ 5 w 4610897"/>
                <a:gd name="T11" fmla="*/ 11 h 6110387"/>
                <a:gd name="T12" fmla="*/ 5 w 4610897"/>
                <a:gd name="T13" fmla="*/ 12 h 6110387"/>
                <a:gd name="T14" fmla="*/ 5 w 4610897"/>
                <a:gd name="T15" fmla="*/ 12 h 6110387"/>
                <a:gd name="T16" fmla="*/ 5 w 4610897"/>
                <a:gd name="T17" fmla="*/ 13 h 6110387"/>
                <a:gd name="T18" fmla="*/ 5 w 4610897"/>
                <a:gd name="T19" fmla="*/ 13 h 6110387"/>
                <a:gd name="T20" fmla="*/ 6 w 4610897"/>
                <a:gd name="T21" fmla="*/ 14 h 6110387"/>
                <a:gd name="T22" fmla="*/ 7 w 4610897"/>
                <a:gd name="T23" fmla="*/ 15 h 6110387"/>
                <a:gd name="T24" fmla="*/ 8 w 4610897"/>
                <a:gd name="T25" fmla="*/ 15 h 6110387"/>
                <a:gd name="T26" fmla="*/ 8 w 4610897"/>
                <a:gd name="T27" fmla="*/ 15 h 6110387"/>
                <a:gd name="T28" fmla="*/ 9 w 4610897"/>
                <a:gd name="T29" fmla="*/ 15 h 6110387"/>
                <a:gd name="T30" fmla="*/ 10 w 4610897"/>
                <a:gd name="T31" fmla="*/ 16 h 6110387"/>
                <a:gd name="T32" fmla="*/ 10 w 4610897"/>
                <a:gd name="T33" fmla="*/ 15 h 6110387"/>
                <a:gd name="T34" fmla="*/ 11 w 4610897"/>
                <a:gd name="T35" fmla="*/ 14 h 6110387"/>
                <a:gd name="T36" fmla="*/ 11 w 4610897"/>
                <a:gd name="T37" fmla="*/ 14 h 6110387"/>
                <a:gd name="T38" fmla="*/ 11 w 4610897"/>
                <a:gd name="T39" fmla="*/ 14 h 6110387"/>
                <a:gd name="T40" fmla="*/ 11 w 4610897"/>
                <a:gd name="T41" fmla="*/ 13 h 6110387"/>
                <a:gd name="T42" fmla="*/ 10 w 4610897"/>
                <a:gd name="T43" fmla="*/ 13 h 6110387"/>
                <a:gd name="T44" fmla="*/ 10 w 4610897"/>
                <a:gd name="T45" fmla="*/ 13 h 6110387"/>
                <a:gd name="T46" fmla="*/ 11 w 4610897"/>
                <a:gd name="T47" fmla="*/ 12 h 6110387"/>
                <a:gd name="T48" fmla="*/ 11 w 4610897"/>
                <a:gd name="T49" fmla="*/ 12 h 6110387"/>
                <a:gd name="T50" fmla="*/ 11 w 4610897"/>
                <a:gd name="T51" fmla="*/ 11 h 6110387"/>
                <a:gd name="T52" fmla="*/ 11 w 4610897"/>
                <a:gd name="T53" fmla="*/ 10 h 6110387"/>
                <a:gd name="T54" fmla="*/ 11 w 4610897"/>
                <a:gd name="T55" fmla="*/ 9 h 6110387"/>
                <a:gd name="T56" fmla="*/ 12 w 4610897"/>
                <a:gd name="T57" fmla="*/ 8 h 6110387"/>
                <a:gd name="T58" fmla="*/ 12 w 4610897"/>
                <a:gd name="T59" fmla="*/ 5 h 6110387"/>
                <a:gd name="T60" fmla="*/ 12 w 4610897"/>
                <a:gd name="T61" fmla="*/ 4 h 6110387"/>
                <a:gd name="T62" fmla="*/ 11 w 4610897"/>
                <a:gd name="T63" fmla="*/ 4 h 6110387"/>
                <a:gd name="T64" fmla="*/ 10 w 4610897"/>
                <a:gd name="T65" fmla="*/ 3 h 6110387"/>
                <a:gd name="T66" fmla="*/ 10 w 4610897"/>
                <a:gd name="T67" fmla="*/ 3 h 6110387"/>
                <a:gd name="T68" fmla="*/ 10 w 4610897"/>
                <a:gd name="T69" fmla="*/ 2 h 6110387"/>
                <a:gd name="T70" fmla="*/ 9 w 4610897"/>
                <a:gd name="T71" fmla="*/ 1 h 6110387"/>
                <a:gd name="T72" fmla="*/ 8 w 4610897"/>
                <a:gd name="T73" fmla="*/ 0 h 6110387"/>
                <a:gd name="T74" fmla="*/ 7 w 4610897"/>
                <a:gd name="T75" fmla="*/ 0 h 6110387"/>
                <a:gd name="T76" fmla="*/ 6 w 4610897"/>
                <a:gd name="T77" fmla="*/ 1 h 6110387"/>
                <a:gd name="T78" fmla="*/ 4 w 4610897"/>
                <a:gd name="T79" fmla="*/ 2 h 6110387"/>
                <a:gd name="T80" fmla="*/ 3 w 4610897"/>
                <a:gd name="T81" fmla="*/ 2 h 6110387"/>
                <a:gd name="T82" fmla="*/ 2 w 4610897"/>
                <a:gd name="T83" fmla="*/ 3 h 6110387"/>
                <a:gd name="T84" fmla="*/ 2 w 4610897"/>
                <a:gd name="T85" fmla="*/ 4 h 6110387"/>
                <a:gd name="T86" fmla="*/ 1 w 4610897"/>
                <a:gd name="T87" fmla="*/ 5 h 6110387"/>
                <a:gd name="T88" fmla="*/ 0 w 4610897"/>
                <a:gd name="T89" fmla="*/ 5 h 61103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10897"/>
                <a:gd name="T136" fmla="*/ 0 h 6110387"/>
                <a:gd name="T137" fmla="*/ 4610897 w 4610897"/>
                <a:gd name="T138" fmla="*/ 6110387 h 61103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10897" h="6110387">
                  <a:moveTo>
                    <a:pt x="0" y="1976205"/>
                  </a:moveTo>
                  <a:lnTo>
                    <a:pt x="237315" y="2205289"/>
                  </a:lnTo>
                  <a:lnTo>
                    <a:pt x="362739" y="2525276"/>
                  </a:lnTo>
                  <a:lnTo>
                    <a:pt x="405845" y="2800362"/>
                  </a:lnTo>
                  <a:lnTo>
                    <a:pt x="783907" y="3208360"/>
                  </a:lnTo>
                  <a:lnTo>
                    <a:pt x="1895328" y="4172220"/>
                  </a:lnTo>
                  <a:lnTo>
                    <a:pt x="1944126" y="4531417"/>
                  </a:lnTo>
                  <a:lnTo>
                    <a:pt x="1951608" y="4776573"/>
                  </a:lnTo>
                  <a:lnTo>
                    <a:pt x="1979750" y="5124698"/>
                  </a:lnTo>
                  <a:lnTo>
                    <a:pt x="2128360" y="5299903"/>
                  </a:lnTo>
                  <a:lnTo>
                    <a:pt x="2505211" y="5548758"/>
                  </a:lnTo>
                  <a:lnTo>
                    <a:pt x="2761586" y="5845603"/>
                  </a:lnTo>
                  <a:lnTo>
                    <a:pt x="3007210" y="5910060"/>
                  </a:lnTo>
                  <a:lnTo>
                    <a:pt x="3226182" y="5768572"/>
                  </a:lnTo>
                  <a:lnTo>
                    <a:pt x="3600344" y="5843403"/>
                  </a:lnTo>
                  <a:lnTo>
                    <a:pt x="3907544" y="6110387"/>
                  </a:lnTo>
                  <a:lnTo>
                    <a:pt x="4006545" y="5880510"/>
                  </a:lnTo>
                  <a:lnTo>
                    <a:pt x="4231041" y="5641043"/>
                  </a:lnTo>
                  <a:lnTo>
                    <a:pt x="4319046" y="5508137"/>
                  </a:lnTo>
                  <a:lnTo>
                    <a:pt x="4154416" y="5465030"/>
                  </a:lnTo>
                  <a:lnTo>
                    <a:pt x="4199317" y="5255502"/>
                  </a:lnTo>
                  <a:lnTo>
                    <a:pt x="4034683" y="5212395"/>
                  </a:lnTo>
                  <a:lnTo>
                    <a:pt x="4064616" y="4987895"/>
                  </a:lnTo>
                  <a:lnTo>
                    <a:pt x="4216073" y="4793329"/>
                  </a:lnTo>
                  <a:lnTo>
                    <a:pt x="4319046" y="4583801"/>
                  </a:lnTo>
                  <a:lnTo>
                    <a:pt x="4274148" y="4391025"/>
                  </a:lnTo>
                  <a:lnTo>
                    <a:pt x="4443976" y="4104674"/>
                  </a:lnTo>
                  <a:lnTo>
                    <a:pt x="4205008" y="3707945"/>
                  </a:lnTo>
                  <a:lnTo>
                    <a:pt x="4610897" y="3045521"/>
                  </a:lnTo>
                  <a:lnTo>
                    <a:pt x="4594138" y="1915235"/>
                  </a:lnTo>
                  <a:lnTo>
                    <a:pt x="4535752" y="1649424"/>
                  </a:lnTo>
                  <a:lnTo>
                    <a:pt x="4259183" y="1509032"/>
                  </a:lnTo>
                  <a:lnTo>
                    <a:pt x="4079584" y="1301295"/>
                  </a:lnTo>
                  <a:lnTo>
                    <a:pt x="4036946" y="1018494"/>
                  </a:lnTo>
                  <a:lnTo>
                    <a:pt x="3764977" y="633176"/>
                  </a:lnTo>
                  <a:lnTo>
                    <a:pt x="3465647" y="380541"/>
                  </a:lnTo>
                  <a:lnTo>
                    <a:pt x="3153139" y="163524"/>
                  </a:lnTo>
                  <a:lnTo>
                    <a:pt x="2706758" y="0"/>
                  </a:lnTo>
                  <a:lnTo>
                    <a:pt x="2264113" y="388024"/>
                  </a:lnTo>
                  <a:lnTo>
                    <a:pt x="1437058" y="872644"/>
                  </a:lnTo>
                  <a:lnTo>
                    <a:pt x="1096412" y="794224"/>
                  </a:lnTo>
                  <a:lnTo>
                    <a:pt x="748283" y="1226464"/>
                  </a:lnTo>
                  <a:lnTo>
                    <a:pt x="637827" y="1531483"/>
                  </a:lnTo>
                  <a:lnTo>
                    <a:pt x="316122" y="1786317"/>
                  </a:lnTo>
                  <a:lnTo>
                    <a:pt x="0" y="197620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任意多边形 35">
              <a:extLst>
                <a:ext uri="{FF2B5EF4-FFF2-40B4-BE49-F238E27FC236}">
                  <a16:creationId xmlns:a16="http://schemas.microsoft.com/office/drawing/2014/main" id="{EA877A59-634E-AB46-95D7-E61F5ADE6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63" y="2900363"/>
              <a:ext cx="17463" cy="22225"/>
            </a:xfrm>
            <a:custGeom>
              <a:avLst/>
              <a:gdLst>
                <a:gd name="T0" fmla="*/ 0 w 1766182"/>
                <a:gd name="T1" fmla="*/ 0 h 2309487"/>
                <a:gd name="T2" fmla="*/ 0 w 1766182"/>
                <a:gd name="T3" fmla="*/ 0 h 2309487"/>
                <a:gd name="T4" fmla="*/ 0 w 1766182"/>
                <a:gd name="T5" fmla="*/ 0 h 2309487"/>
                <a:gd name="T6" fmla="*/ 0 w 1766182"/>
                <a:gd name="T7" fmla="*/ 0 h 2309487"/>
                <a:gd name="T8" fmla="*/ 0 w 1766182"/>
                <a:gd name="T9" fmla="*/ 0 h 2309487"/>
                <a:gd name="T10" fmla="*/ 0 w 1766182"/>
                <a:gd name="T11" fmla="*/ 0 h 2309487"/>
                <a:gd name="T12" fmla="*/ 0 w 1766182"/>
                <a:gd name="T13" fmla="*/ 0 h 2309487"/>
                <a:gd name="T14" fmla="*/ 0 w 1766182"/>
                <a:gd name="T15" fmla="*/ 0 h 2309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66182"/>
                <a:gd name="T25" fmla="*/ 0 h 2309487"/>
                <a:gd name="T26" fmla="*/ 1766182 w 1766182"/>
                <a:gd name="T27" fmla="*/ 2309487 h 2309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66182" h="2309487">
                  <a:moveTo>
                    <a:pt x="124467" y="0"/>
                  </a:moveTo>
                  <a:lnTo>
                    <a:pt x="0" y="787141"/>
                  </a:lnTo>
                  <a:lnTo>
                    <a:pt x="258786" y="1519235"/>
                  </a:lnTo>
                  <a:lnTo>
                    <a:pt x="851461" y="2309487"/>
                  </a:lnTo>
                  <a:lnTo>
                    <a:pt x="1766182" y="1716793"/>
                  </a:lnTo>
                  <a:lnTo>
                    <a:pt x="1284119" y="1146665"/>
                  </a:lnTo>
                  <a:lnTo>
                    <a:pt x="941519" y="49384"/>
                  </a:lnTo>
                  <a:lnTo>
                    <a:pt x="124467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任意多边形 36">
              <a:extLst>
                <a:ext uri="{FF2B5EF4-FFF2-40B4-BE49-F238E27FC236}">
                  <a16:creationId xmlns:a16="http://schemas.microsoft.com/office/drawing/2014/main" id="{B1FDFAD8-16BF-1A42-AD1C-F4EE64E06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2922588"/>
              <a:ext cx="39688" cy="38100"/>
            </a:xfrm>
            <a:custGeom>
              <a:avLst/>
              <a:gdLst>
                <a:gd name="T0" fmla="*/ 0 w 4049934"/>
                <a:gd name="T1" fmla="*/ 0 h 4038144"/>
                <a:gd name="T2" fmla="*/ 0 w 4049934"/>
                <a:gd name="T3" fmla="*/ 0 h 4038144"/>
                <a:gd name="T4" fmla="*/ 0 w 4049934"/>
                <a:gd name="T5" fmla="*/ 0 h 4038144"/>
                <a:gd name="T6" fmla="*/ 0 w 4049934"/>
                <a:gd name="T7" fmla="*/ 0 h 4038144"/>
                <a:gd name="T8" fmla="*/ 0 w 4049934"/>
                <a:gd name="T9" fmla="*/ 0 h 4038144"/>
                <a:gd name="T10" fmla="*/ 0 w 4049934"/>
                <a:gd name="T11" fmla="*/ 0 h 4038144"/>
                <a:gd name="T12" fmla="*/ 0 w 4049934"/>
                <a:gd name="T13" fmla="*/ 0 h 4038144"/>
                <a:gd name="T14" fmla="*/ 0 w 4049934"/>
                <a:gd name="T15" fmla="*/ 0 h 4038144"/>
                <a:gd name="T16" fmla="*/ 0 w 4049934"/>
                <a:gd name="T17" fmla="*/ 0 h 4038144"/>
                <a:gd name="T18" fmla="*/ 0 w 4049934"/>
                <a:gd name="T19" fmla="*/ 0 h 4038144"/>
                <a:gd name="T20" fmla="*/ 0 w 4049934"/>
                <a:gd name="T21" fmla="*/ 0 h 4038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49934"/>
                <a:gd name="T34" fmla="*/ 0 h 4038144"/>
                <a:gd name="T35" fmla="*/ 4049934 w 4049934"/>
                <a:gd name="T36" fmla="*/ 4038144 h 4038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49934" h="4038144">
                  <a:moveTo>
                    <a:pt x="531406" y="1926215"/>
                  </a:moveTo>
                  <a:lnTo>
                    <a:pt x="0" y="3454182"/>
                  </a:lnTo>
                  <a:lnTo>
                    <a:pt x="851440" y="4038144"/>
                  </a:lnTo>
                  <a:lnTo>
                    <a:pt x="1728619" y="3642987"/>
                  </a:lnTo>
                  <a:lnTo>
                    <a:pt x="2271910" y="3061057"/>
                  </a:lnTo>
                  <a:lnTo>
                    <a:pt x="2580059" y="1864967"/>
                  </a:lnTo>
                  <a:lnTo>
                    <a:pt x="2568237" y="1580463"/>
                  </a:lnTo>
                  <a:lnTo>
                    <a:pt x="4049934" y="395116"/>
                  </a:lnTo>
                  <a:lnTo>
                    <a:pt x="2716411" y="0"/>
                  </a:lnTo>
                  <a:lnTo>
                    <a:pt x="1188461" y="493926"/>
                  </a:lnTo>
                  <a:lnTo>
                    <a:pt x="531406" y="192621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任意多边形 6">
              <a:extLst>
                <a:ext uri="{FF2B5EF4-FFF2-40B4-BE49-F238E27FC236}">
                  <a16:creationId xmlns:a16="http://schemas.microsoft.com/office/drawing/2014/main" id="{CD910FE7-AD84-994E-9303-B84529B788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38463" y="5241925"/>
              <a:ext cx="39688" cy="36512"/>
            </a:xfrm>
            <a:custGeom>
              <a:avLst/>
              <a:gdLst>
                <a:gd name="T0" fmla="*/ 10054 w 422"/>
                <a:gd name="T1" fmla="*/ 0 h 390"/>
                <a:gd name="T2" fmla="*/ 0 w 422"/>
                <a:gd name="T3" fmla="*/ 17729 h 390"/>
                <a:gd name="T4" fmla="*/ 28151 w 422"/>
                <a:gd name="T5" fmla="*/ 9723 h 390"/>
                <a:gd name="T6" fmla="*/ 10341 w 422"/>
                <a:gd name="T7" fmla="*/ 0 h 390"/>
                <a:gd name="T8" fmla="*/ 10054 w 422"/>
                <a:gd name="T9" fmla="*/ 0 h 3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2"/>
                <a:gd name="T16" fmla="*/ 0 h 390"/>
                <a:gd name="T17" fmla="*/ 422 w 422"/>
                <a:gd name="T18" fmla="*/ 390 h 3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2" h="390">
                  <a:moveTo>
                    <a:pt x="244" y="0"/>
                  </a:moveTo>
                  <a:lnTo>
                    <a:pt x="126" y="4"/>
                  </a:lnTo>
                  <a:lnTo>
                    <a:pt x="64" y="34"/>
                  </a:lnTo>
                  <a:lnTo>
                    <a:pt x="36" y="54"/>
                  </a:lnTo>
                  <a:lnTo>
                    <a:pt x="22" y="92"/>
                  </a:lnTo>
                  <a:lnTo>
                    <a:pt x="4" y="118"/>
                  </a:lnTo>
                  <a:lnTo>
                    <a:pt x="6" y="154"/>
                  </a:lnTo>
                  <a:lnTo>
                    <a:pt x="0" y="228"/>
                  </a:lnTo>
                  <a:lnTo>
                    <a:pt x="8" y="268"/>
                  </a:lnTo>
                  <a:lnTo>
                    <a:pt x="22" y="312"/>
                  </a:lnTo>
                  <a:lnTo>
                    <a:pt x="50" y="336"/>
                  </a:lnTo>
                  <a:lnTo>
                    <a:pt x="88" y="378"/>
                  </a:lnTo>
                  <a:lnTo>
                    <a:pt x="132" y="380"/>
                  </a:lnTo>
                  <a:lnTo>
                    <a:pt x="194" y="390"/>
                  </a:lnTo>
                  <a:lnTo>
                    <a:pt x="284" y="358"/>
                  </a:lnTo>
                  <a:lnTo>
                    <a:pt x="334" y="328"/>
                  </a:lnTo>
                  <a:lnTo>
                    <a:pt x="400" y="248"/>
                  </a:lnTo>
                  <a:lnTo>
                    <a:pt x="422" y="158"/>
                  </a:lnTo>
                  <a:lnTo>
                    <a:pt x="382" y="72"/>
                  </a:lnTo>
                  <a:lnTo>
                    <a:pt x="356" y="20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4" name="组合 48">
            <a:extLst>
              <a:ext uri="{FF2B5EF4-FFF2-40B4-BE49-F238E27FC236}">
                <a16:creationId xmlns:a16="http://schemas.microsoft.com/office/drawing/2014/main" id="{6F5D4361-8C21-C54C-ABD5-DC9F18F80F1E}"/>
              </a:ext>
            </a:extLst>
          </p:cNvPr>
          <p:cNvGrpSpPr/>
          <p:nvPr/>
        </p:nvGrpSpPr>
        <p:grpSpPr>
          <a:xfrm>
            <a:off x="5161012" y="1776274"/>
            <a:ext cx="1613951" cy="4011382"/>
            <a:chOff x="1624013" y="1055688"/>
            <a:chExt cx="2181226" cy="5421312"/>
          </a:xfrm>
          <a:solidFill>
            <a:schemeClr val="bg2">
              <a:lumMod val="75000"/>
            </a:schemeClr>
          </a:solidFill>
        </p:grpSpPr>
        <p:sp>
          <p:nvSpPr>
            <p:cNvPr id="35" name="任意多边形 7">
              <a:extLst>
                <a:ext uri="{FF2B5EF4-FFF2-40B4-BE49-F238E27FC236}">
                  <a16:creationId xmlns:a16="http://schemas.microsoft.com/office/drawing/2014/main" id="{53FDB71F-01C0-AD4B-87F4-72E3AF381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701" y="1055688"/>
              <a:ext cx="703263" cy="839787"/>
            </a:xfrm>
            <a:custGeom>
              <a:avLst/>
              <a:gdLst>
                <a:gd name="T0" fmla="*/ 7150033 w 11048972"/>
                <a:gd name="T1" fmla="*/ 2268053 h 13204111"/>
                <a:gd name="T2" fmla="*/ 5965572 w 11048972"/>
                <a:gd name="T3" fmla="*/ 2728117 h 13204111"/>
                <a:gd name="T4" fmla="*/ 5207346 w 11048972"/>
                <a:gd name="T5" fmla="*/ 1942375 h 13204111"/>
                <a:gd name="T6" fmla="*/ 4130921 w 11048972"/>
                <a:gd name="T7" fmla="*/ 1191943 h 13204111"/>
                <a:gd name="T8" fmla="*/ 2843802 w 11048972"/>
                <a:gd name="T9" fmla="*/ 1343403 h 13204111"/>
                <a:gd name="T10" fmla="*/ 1485120 w 11048972"/>
                <a:gd name="T11" fmla="*/ 703426 h 13204111"/>
                <a:gd name="T12" fmla="*/ 0 w 11048972"/>
                <a:gd name="T13" fmla="*/ 435662 h 13204111"/>
                <a:gd name="T14" fmla="*/ 531939 w 11048972"/>
                <a:gd name="T15" fmla="*/ 1397889 h 13204111"/>
                <a:gd name="T16" fmla="*/ 844053 w 11048972"/>
                <a:gd name="T17" fmla="*/ 1929902 h 13204111"/>
                <a:gd name="T18" fmla="*/ 903919 w 11048972"/>
                <a:gd name="T19" fmla="*/ 2734120 h 13204111"/>
                <a:gd name="T20" fmla="*/ 1715308 w 11048972"/>
                <a:gd name="T21" fmla="*/ 3166357 h 13204111"/>
                <a:gd name="T22" fmla="*/ 2233759 w 11048972"/>
                <a:gd name="T23" fmla="*/ 2727338 h 13204111"/>
                <a:gd name="T24" fmla="*/ 3005237 w 11048972"/>
                <a:gd name="T25" fmla="*/ 2833897 h 13204111"/>
                <a:gd name="T26" fmla="*/ 3556816 w 11048972"/>
                <a:gd name="T27" fmla="*/ 4422377 h 13204111"/>
                <a:gd name="T28" fmla="*/ 4261647 w 11048972"/>
                <a:gd name="T29" fmla="*/ 5147162 h 13204111"/>
                <a:gd name="T30" fmla="*/ 4793660 w 11048972"/>
                <a:gd name="T31" fmla="*/ 5978507 h 13204111"/>
                <a:gd name="T32" fmla="*/ 4400945 w 11048972"/>
                <a:gd name="T33" fmla="*/ 6909628 h 13204111"/>
                <a:gd name="T34" fmla="*/ 4859529 w 11048972"/>
                <a:gd name="T35" fmla="*/ 8065871 h 13204111"/>
                <a:gd name="T36" fmla="*/ 5657354 w 11048972"/>
                <a:gd name="T37" fmla="*/ 8710835 h 13204111"/>
                <a:gd name="T38" fmla="*/ 6595257 w 11048972"/>
                <a:gd name="T39" fmla="*/ 9395320 h 13204111"/>
                <a:gd name="T40" fmla="*/ 6674300 w 11048972"/>
                <a:gd name="T41" fmla="*/ 10977408 h 13204111"/>
                <a:gd name="T42" fmla="*/ 7379130 w 11048972"/>
                <a:gd name="T43" fmla="*/ 12034653 h 13204111"/>
                <a:gd name="T44" fmla="*/ 7964228 w 11048972"/>
                <a:gd name="T45" fmla="*/ 12692791 h 13204111"/>
                <a:gd name="T46" fmla="*/ 8326313 w 11048972"/>
                <a:gd name="T47" fmla="*/ 13204111 h 13204111"/>
                <a:gd name="T48" fmla="*/ 10603565 w 11048972"/>
                <a:gd name="T49" fmla="*/ 11250391 h 13204111"/>
                <a:gd name="T50" fmla="*/ 9100906 w 11048972"/>
                <a:gd name="T51" fmla="*/ 8970255 h 13204111"/>
                <a:gd name="T52" fmla="*/ 8429984 w 11048972"/>
                <a:gd name="T53" fmla="*/ 7667153 h 13204111"/>
                <a:gd name="T54" fmla="*/ 7399086 w 11048972"/>
                <a:gd name="T55" fmla="*/ 7554202 h 13204111"/>
                <a:gd name="T56" fmla="*/ 6182587 w 11048972"/>
                <a:gd name="T57" fmla="*/ 6856154 h 13204111"/>
                <a:gd name="T58" fmla="*/ 5856519 w 11048972"/>
                <a:gd name="T59" fmla="*/ 6310967 h 13204111"/>
                <a:gd name="T60" fmla="*/ 6554568 w 11048972"/>
                <a:gd name="T61" fmla="*/ 5958551 h 13204111"/>
                <a:gd name="T62" fmla="*/ 7199532 w 11048972"/>
                <a:gd name="T63" fmla="*/ 5440101 h 13204111"/>
                <a:gd name="T64" fmla="*/ 7784630 w 11048972"/>
                <a:gd name="T65" fmla="*/ 4855003 h 13204111"/>
                <a:gd name="T66" fmla="*/ 8203693 w 11048972"/>
                <a:gd name="T67" fmla="*/ 4070351 h 13204111"/>
                <a:gd name="T68" fmla="*/ 7944273 w 11048972"/>
                <a:gd name="T69" fmla="*/ 3618549 h 13204111"/>
                <a:gd name="T70" fmla="*/ 7844496 w 11048972"/>
                <a:gd name="T71" fmla="*/ 3112883 h 13204111"/>
                <a:gd name="T72" fmla="*/ 0 w 11048972"/>
                <a:gd name="T73" fmla="*/ 0 h 13204111"/>
                <a:gd name="T74" fmla="*/ 11048972 w 11048972"/>
                <a:gd name="T75" fmla="*/ 13204111 h 13204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T72" t="T73" r="T74" b="T75"/>
              <a:pathLst>
                <a:path w="11048972" h="13204111">
                  <a:moveTo>
                    <a:pt x="7934006" y="2529884"/>
                  </a:moveTo>
                  <a:lnTo>
                    <a:pt x="7150033" y="2268053"/>
                  </a:lnTo>
                  <a:lnTo>
                    <a:pt x="6543889" y="2543142"/>
                  </a:lnTo>
                  <a:lnTo>
                    <a:pt x="5965572" y="2728117"/>
                  </a:lnTo>
                  <a:lnTo>
                    <a:pt x="5381565" y="2554210"/>
                  </a:lnTo>
                  <a:lnTo>
                    <a:pt x="5207346" y="1942375"/>
                  </a:lnTo>
                  <a:lnTo>
                    <a:pt x="4573060" y="1654113"/>
                  </a:lnTo>
                  <a:lnTo>
                    <a:pt x="4130921" y="1191943"/>
                  </a:lnTo>
                  <a:lnTo>
                    <a:pt x="3831905" y="1296710"/>
                  </a:lnTo>
                  <a:lnTo>
                    <a:pt x="2843802" y="1343403"/>
                  </a:lnTo>
                  <a:lnTo>
                    <a:pt x="2187066" y="1165595"/>
                  </a:lnTo>
                  <a:lnTo>
                    <a:pt x="1485120" y="703426"/>
                  </a:lnTo>
                  <a:lnTo>
                    <a:pt x="712241" y="0"/>
                  </a:lnTo>
                  <a:lnTo>
                    <a:pt x="0" y="435662"/>
                  </a:lnTo>
                  <a:lnTo>
                    <a:pt x="92920" y="1211898"/>
                  </a:lnTo>
                  <a:lnTo>
                    <a:pt x="531939" y="1397889"/>
                  </a:lnTo>
                  <a:lnTo>
                    <a:pt x="944220" y="1338023"/>
                  </a:lnTo>
                  <a:lnTo>
                    <a:pt x="844053" y="1929902"/>
                  </a:lnTo>
                  <a:lnTo>
                    <a:pt x="717929" y="2282318"/>
                  </a:lnTo>
                  <a:lnTo>
                    <a:pt x="903919" y="2734120"/>
                  </a:lnTo>
                  <a:lnTo>
                    <a:pt x="1203250" y="2747294"/>
                  </a:lnTo>
                  <a:lnTo>
                    <a:pt x="1715308" y="3166357"/>
                  </a:lnTo>
                  <a:lnTo>
                    <a:pt x="1861388" y="2540958"/>
                  </a:lnTo>
                  <a:lnTo>
                    <a:pt x="2233759" y="2727338"/>
                  </a:lnTo>
                  <a:lnTo>
                    <a:pt x="2366665" y="2494655"/>
                  </a:lnTo>
                  <a:lnTo>
                    <a:pt x="3005237" y="2833897"/>
                  </a:lnTo>
                  <a:lnTo>
                    <a:pt x="3077887" y="4123436"/>
                  </a:lnTo>
                  <a:lnTo>
                    <a:pt x="3556816" y="4422377"/>
                  </a:lnTo>
                  <a:lnTo>
                    <a:pt x="3889276" y="4814703"/>
                  </a:lnTo>
                  <a:lnTo>
                    <a:pt x="4261647" y="5147162"/>
                  </a:lnTo>
                  <a:lnTo>
                    <a:pt x="4580933" y="5180291"/>
                  </a:lnTo>
                  <a:lnTo>
                    <a:pt x="4793660" y="5978507"/>
                  </a:lnTo>
                  <a:lnTo>
                    <a:pt x="4533851" y="6310966"/>
                  </a:lnTo>
                  <a:lnTo>
                    <a:pt x="4400945" y="6909628"/>
                  </a:lnTo>
                  <a:lnTo>
                    <a:pt x="4257948" y="7527135"/>
                  </a:lnTo>
                  <a:lnTo>
                    <a:pt x="4859529" y="8065871"/>
                  </a:lnTo>
                  <a:lnTo>
                    <a:pt x="5304939" y="8278598"/>
                  </a:lnTo>
                  <a:lnTo>
                    <a:pt x="5657354" y="8710835"/>
                  </a:lnTo>
                  <a:lnTo>
                    <a:pt x="6109547" y="8923563"/>
                  </a:lnTo>
                  <a:lnTo>
                    <a:pt x="6595257" y="9395320"/>
                  </a:lnTo>
                  <a:lnTo>
                    <a:pt x="6561349" y="10466129"/>
                  </a:lnTo>
                  <a:lnTo>
                    <a:pt x="6674300" y="10977408"/>
                  </a:lnTo>
                  <a:lnTo>
                    <a:pt x="7006759" y="11742104"/>
                  </a:lnTo>
                  <a:lnTo>
                    <a:pt x="7379130" y="12034653"/>
                  </a:lnTo>
                  <a:lnTo>
                    <a:pt x="7711590" y="12559885"/>
                  </a:lnTo>
                  <a:lnTo>
                    <a:pt x="7964228" y="12692791"/>
                  </a:lnTo>
                  <a:lnTo>
                    <a:pt x="8123871" y="13012077"/>
                  </a:lnTo>
                  <a:lnTo>
                    <a:pt x="8326313" y="13204111"/>
                  </a:lnTo>
                  <a:lnTo>
                    <a:pt x="11048972" y="11923522"/>
                  </a:lnTo>
                  <a:lnTo>
                    <a:pt x="10603565" y="11250391"/>
                  </a:lnTo>
                  <a:lnTo>
                    <a:pt x="9779002" y="9973637"/>
                  </a:lnTo>
                  <a:lnTo>
                    <a:pt x="9100906" y="8970255"/>
                  </a:lnTo>
                  <a:lnTo>
                    <a:pt x="8673308" y="8262930"/>
                  </a:lnTo>
                  <a:lnTo>
                    <a:pt x="8429984" y="7667153"/>
                  </a:lnTo>
                  <a:lnTo>
                    <a:pt x="7751501" y="7687108"/>
                  </a:lnTo>
                  <a:lnTo>
                    <a:pt x="7399086" y="7554202"/>
                  </a:lnTo>
                  <a:lnTo>
                    <a:pt x="6947283" y="7208569"/>
                  </a:lnTo>
                  <a:lnTo>
                    <a:pt x="6182587" y="6856154"/>
                  </a:lnTo>
                  <a:lnTo>
                    <a:pt x="5710439" y="6563605"/>
                  </a:lnTo>
                  <a:lnTo>
                    <a:pt x="5856519" y="6310967"/>
                  </a:lnTo>
                  <a:lnTo>
                    <a:pt x="6122331" y="6111413"/>
                  </a:lnTo>
                  <a:lnTo>
                    <a:pt x="6554568" y="5958551"/>
                  </a:lnTo>
                  <a:lnTo>
                    <a:pt x="6771579" y="5676445"/>
                  </a:lnTo>
                  <a:lnTo>
                    <a:pt x="7199532" y="5440101"/>
                  </a:lnTo>
                  <a:lnTo>
                    <a:pt x="7492081" y="5067731"/>
                  </a:lnTo>
                  <a:lnTo>
                    <a:pt x="7784630" y="4855003"/>
                  </a:lnTo>
                  <a:lnTo>
                    <a:pt x="8017313" y="4515762"/>
                  </a:lnTo>
                  <a:lnTo>
                    <a:pt x="8203693" y="4070351"/>
                  </a:lnTo>
                  <a:lnTo>
                    <a:pt x="8044050" y="3930664"/>
                  </a:lnTo>
                  <a:lnTo>
                    <a:pt x="7944273" y="3618549"/>
                  </a:lnTo>
                  <a:lnTo>
                    <a:pt x="8050832" y="3179531"/>
                  </a:lnTo>
                  <a:lnTo>
                    <a:pt x="7844496" y="3112883"/>
                  </a:lnTo>
                  <a:lnTo>
                    <a:pt x="7934006" y="252988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任意多边形 8">
              <a:extLst>
                <a:ext uri="{FF2B5EF4-FFF2-40B4-BE49-F238E27FC236}">
                  <a16:creationId xmlns:a16="http://schemas.microsoft.com/office/drawing/2014/main" id="{2AFDAE5A-CCD7-C249-9338-49E72E8BE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813" y="2173288"/>
              <a:ext cx="433388" cy="885825"/>
            </a:xfrm>
            <a:custGeom>
              <a:avLst/>
              <a:gdLst>
                <a:gd name="T0" fmla="*/ 3914294 w 6807671"/>
                <a:gd name="T1" fmla="*/ 1595044 h 13906081"/>
                <a:gd name="T2" fmla="*/ 3802048 w 6807671"/>
                <a:gd name="T3" fmla="*/ 2279922 h 13906081"/>
                <a:gd name="T4" fmla="*/ 3536936 w 6807671"/>
                <a:gd name="T5" fmla="*/ 2758848 h 13906081"/>
                <a:gd name="T6" fmla="*/ 3689798 w 6807671"/>
                <a:gd name="T7" fmla="*/ 3462899 h 13906081"/>
                <a:gd name="T8" fmla="*/ 4042213 w 6807671"/>
                <a:gd name="T9" fmla="*/ 4361281 h 13906081"/>
                <a:gd name="T10" fmla="*/ 4354718 w 6807671"/>
                <a:gd name="T11" fmla="*/ 4985900 h 13906081"/>
                <a:gd name="T12" fmla="*/ 3390467 w 6807671"/>
                <a:gd name="T13" fmla="*/ 5444094 h 13906081"/>
                <a:gd name="T14" fmla="*/ 2925491 w 6807671"/>
                <a:gd name="T15" fmla="*/ 6075885 h 13906081"/>
                <a:gd name="T16" fmla="*/ 2252617 w 6807671"/>
                <a:gd name="T17" fmla="*/ 6437306 h 13906081"/>
                <a:gd name="T18" fmla="*/ 1595651 w 6807671"/>
                <a:gd name="T19" fmla="*/ 6527687 h 13906081"/>
                <a:gd name="T20" fmla="*/ 691267 w 6807671"/>
                <a:gd name="T21" fmla="*/ 7339076 h 13906081"/>
                <a:gd name="T22" fmla="*/ 764307 w 6807671"/>
                <a:gd name="T23" fmla="*/ 7944129 h 13906081"/>
                <a:gd name="T24" fmla="*/ 817391 w 6807671"/>
                <a:gd name="T25" fmla="*/ 8702044 h 13906081"/>
                <a:gd name="T26" fmla="*/ 1156633 w 6807671"/>
                <a:gd name="T27" fmla="*/ 9613210 h 13906081"/>
                <a:gd name="T28" fmla="*/ 950687 w 6807671"/>
                <a:gd name="T29" fmla="*/ 10317261 h 13906081"/>
                <a:gd name="T30" fmla="*/ 1090375 w 6807671"/>
                <a:gd name="T31" fmla="*/ 11274729 h 13906081"/>
                <a:gd name="T32" fmla="*/ 891211 w 6807671"/>
                <a:gd name="T33" fmla="*/ 12012689 h 13906081"/>
                <a:gd name="T34" fmla="*/ 186380 w 6807671"/>
                <a:gd name="T35" fmla="*/ 12245372 h 13906081"/>
                <a:gd name="T36" fmla="*/ 345634 w 6807671"/>
                <a:gd name="T37" fmla="*/ 12823688 h 13906081"/>
                <a:gd name="T38" fmla="*/ 1063638 w 6807671"/>
                <a:gd name="T39" fmla="*/ 13269488 h 13906081"/>
                <a:gd name="T40" fmla="*/ 1872236 w 6807671"/>
                <a:gd name="T41" fmla="*/ 13015260 h 13906081"/>
                <a:gd name="T42" fmla="*/ 2124875 w 6807671"/>
                <a:gd name="T43" fmla="*/ 13496590 h 13906081"/>
                <a:gd name="T44" fmla="*/ 2736710 w 6807671"/>
                <a:gd name="T45" fmla="*/ 13570831 h 13906081"/>
                <a:gd name="T46" fmla="*/ 3196494 w 6807671"/>
                <a:gd name="T47" fmla="*/ 13714510 h 13906081"/>
                <a:gd name="T48" fmla="*/ 3510199 w 6807671"/>
                <a:gd name="T49" fmla="*/ 13475045 h 13906081"/>
                <a:gd name="T50" fmla="*/ 3645506 w 6807671"/>
                <a:gd name="T51" fmla="*/ 12725502 h 13906081"/>
                <a:gd name="T52" fmla="*/ 3895744 w 6807671"/>
                <a:gd name="T53" fmla="*/ 11850256 h 13906081"/>
                <a:gd name="T54" fmla="*/ 4111262 w 6807671"/>
                <a:gd name="T55" fmla="*/ 11103114 h 13906081"/>
                <a:gd name="T56" fmla="*/ 5029244 w 6807671"/>
                <a:gd name="T57" fmla="*/ 10570726 h 13906081"/>
                <a:gd name="T58" fmla="*/ 5254721 w 6807671"/>
                <a:gd name="T59" fmla="*/ 9829150 h 13906081"/>
                <a:gd name="T60" fmla="*/ 5542079 w 6807671"/>
                <a:gd name="T61" fmla="*/ 9129901 h 13906081"/>
                <a:gd name="T62" fmla="*/ 5977917 w 6807671"/>
                <a:gd name="T63" fmla="*/ 8744356 h 13906081"/>
                <a:gd name="T64" fmla="*/ 6613699 w 6807671"/>
                <a:gd name="T65" fmla="*/ 8154067 h 13906081"/>
                <a:gd name="T66" fmla="*/ 6653220 w 6807671"/>
                <a:gd name="T67" fmla="*/ 7313540 h 13906081"/>
                <a:gd name="T68" fmla="*/ 6592153 w 6807671"/>
                <a:gd name="T69" fmla="*/ 6627464 h 13906081"/>
                <a:gd name="T70" fmla="*/ 6278448 w 6807671"/>
                <a:gd name="T71" fmla="*/ 5773764 h 13906081"/>
                <a:gd name="T72" fmla="*/ 6241328 w 6807671"/>
                <a:gd name="T73" fmla="*/ 4963155 h 13906081"/>
                <a:gd name="T74" fmla="*/ 6169489 w 6807671"/>
                <a:gd name="T75" fmla="*/ 4096280 h 13906081"/>
                <a:gd name="T76" fmla="*/ 5725279 w 6807671"/>
                <a:gd name="T77" fmla="*/ 3194687 h 13906081"/>
                <a:gd name="T78" fmla="*/ 5520533 w 6807671"/>
                <a:gd name="T79" fmla="*/ 2412826 h 13906081"/>
                <a:gd name="T80" fmla="*/ 5892904 w 6807671"/>
                <a:gd name="T81" fmla="*/ 1798590 h 13906081"/>
                <a:gd name="T82" fmla="*/ 5701332 w 6807671"/>
                <a:gd name="T83" fmla="*/ 1027501 h 13906081"/>
                <a:gd name="T84" fmla="*/ 5686596 w 6807671"/>
                <a:gd name="T85" fmla="*/ 0 h 13906081"/>
                <a:gd name="T86" fmla="*/ 0 w 6807671"/>
                <a:gd name="T87" fmla="*/ 0 h 13906081"/>
                <a:gd name="T88" fmla="*/ 6807671 w 6807671"/>
                <a:gd name="T89" fmla="*/ 13906081 h 13906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6807671" h="13906081">
                  <a:moveTo>
                    <a:pt x="3979921" y="1249722"/>
                  </a:moveTo>
                  <a:lnTo>
                    <a:pt x="3914294" y="1595044"/>
                  </a:lnTo>
                  <a:lnTo>
                    <a:pt x="3951713" y="1989865"/>
                  </a:lnTo>
                  <a:lnTo>
                    <a:pt x="3802048" y="2279922"/>
                  </a:lnTo>
                  <a:lnTo>
                    <a:pt x="3669843" y="2453125"/>
                  </a:lnTo>
                  <a:lnTo>
                    <a:pt x="3536936" y="2758848"/>
                  </a:lnTo>
                  <a:lnTo>
                    <a:pt x="3423596" y="3150784"/>
                  </a:lnTo>
                  <a:lnTo>
                    <a:pt x="3689798" y="3462899"/>
                  </a:lnTo>
                  <a:lnTo>
                    <a:pt x="3949218" y="3755448"/>
                  </a:lnTo>
                  <a:lnTo>
                    <a:pt x="4042213" y="4361281"/>
                  </a:lnTo>
                  <a:lnTo>
                    <a:pt x="4122035" y="4753607"/>
                  </a:lnTo>
                  <a:lnTo>
                    <a:pt x="4354718" y="4985900"/>
                  </a:lnTo>
                  <a:lnTo>
                    <a:pt x="4282067" y="5511521"/>
                  </a:lnTo>
                  <a:lnTo>
                    <a:pt x="3390467" y="5444094"/>
                  </a:lnTo>
                  <a:lnTo>
                    <a:pt x="3084744" y="5716688"/>
                  </a:lnTo>
                  <a:lnTo>
                    <a:pt x="2925491" y="6075885"/>
                  </a:lnTo>
                  <a:lnTo>
                    <a:pt x="2533165" y="6435081"/>
                  </a:lnTo>
                  <a:lnTo>
                    <a:pt x="2252617" y="6437306"/>
                  </a:lnTo>
                  <a:lnTo>
                    <a:pt x="1721776" y="6255093"/>
                  </a:lnTo>
                  <a:lnTo>
                    <a:pt x="1595651" y="6527687"/>
                  </a:lnTo>
                  <a:lnTo>
                    <a:pt x="983816" y="6900058"/>
                  </a:lnTo>
                  <a:lnTo>
                    <a:pt x="691267" y="7339076"/>
                  </a:lnTo>
                  <a:lnTo>
                    <a:pt x="584709" y="7711446"/>
                  </a:lnTo>
                  <a:lnTo>
                    <a:pt x="764307" y="7944129"/>
                  </a:lnTo>
                  <a:lnTo>
                    <a:pt x="724396" y="8376366"/>
                  </a:lnTo>
                  <a:lnTo>
                    <a:pt x="817391" y="8702044"/>
                  </a:lnTo>
                  <a:lnTo>
                    <a:pt x="1362969" y="9340227"/>
                  </a:lnTo>
                  <a:lnTo>
                    <a:pt x="1156633" y="9613210"/>
                  </a:lnTo>
                  <a:lnTo>
                    <a:pt x="1163415" y="9938888"/>
                  </a:lnTo>
                  <a:lnTo>
                    <a:pt x="950687" y="10317261"/>
                  </a:lnTo>
                  <a:lnTo>
                    <a:pt x="1130286" y="10809364"/>
                  </a:lnTo>
                  <a:lnTo>
                    <a:pt x="1090375" y="11274729"/>
                  </a:lnTo>
                  <a:lnTo>
                    <a:pt x="1236844" y="11487457"/>
                  </a:lnTo>
                  <a:lnTo>
                    <a:pt x="891211" y="12012689"/>
                  </a:lnTo>
                  <a:lnTo>
                    <a:pt x="598662" y="12019470"/>
                  </a:lnTo>
                  <a:lnTo>
                    <a:pt x="186380" y="12245372"/>
                  </a:lnTo>
                  <a:lnTo>
                    <a:pt x="0" y="12524357"/>
                  </a:lnTo>
                  <a:lnTo>
                    <a:pt x="345634" y="12823688"/>
                  </a:lnTo>
                  <a:lnTo>
                    <a:pt x="757915" y="13096282"/>
                  </a:lnTo>
                  <a:lnTo>
                    <a:pt x="1063638" y="13269488"/>
                  </a:lnTo>
                  <a:lnTo>
                    <a:pt x="1461184" y="13133307"/>
                  </a:lnTo>
                  <a:lnTo>
                    <a:pt x="1872236" y="13015260"/>
                  </a:lnTo>
                  <a:lnTo>
                    <a:pt x="1920129" y="13233179"/>
                  </a:lnTo>
                  <a:lnTo>
                    <a:pt x="2124875" y="13496590"/>
                  </a:lnTo>
                  <a:lnTo>
                    <a:pt x="2281727" y="13605550"/>
                  </a:lnTo>
                  <a:lnTo>
                    <a:pt x="2736710" y="13570831"/>
                  </a:lnTo>
                  <a:lnTo>
                    <a:pt x="3050415" y="13834242"/>
                  </a:lnTo>
                  <a:lnTo>
                    <a:pt x="3196494" y="13714510"/>
                  </a:lnTo>
                  <a:lnTo>
                    <a:pt x="3531745" y="13906081"/>
                  </a:lnTo>
                  <a:lnTo>
                    <a:pt x="3510199" y="13475045"/>
                  </a:lnTo>
                  <a:lnTo>
                    <a:pt x="3582039" y="13137393"/>
                  </a:lnTo>
                  <a:lnTo>
                    <a:pt x="3645506" y="12725502"/>
                  </a:lnTo>
                  <a:lnTo>
                    <a:pt x="3906517" y="12246573"/>
                  </a:lnTo>
                  <a:lnTo>
                    <a:pt x="3895744" y="11850256"/>
                  </a:lnTo>
                  <a:lnTo>
                    <a:pt x="3858624" y="11501832"/>
                  </a:lnTo>
                  <a:lnTo>
                    <a:pt x="4111262" y="11103114"/>
                  </a:lnTo>
                  <a:lnTo>
                    <a:pt x="4459686" y="10754690"/>
                  </a:lnTo>
                  <a:lnTo>
                    <a:pt x="5029244" y="10570726"/>
                  </a:lnTo>
                  <a:lnTo>
                    <a:pt x="5206828" y="10308079"/>
                  </a:lnTo>
                  <a:lnTo>
                    <a:pt x="5254721" y="9829150"/>
                  </a:lnTo>
                  <a:lnTo>
                    <a:pt x="5326561" y="9467552"/>
                  </a:lnTo>
                  <a:lnTo>
                    <a:pt x="5542079" y="9129901"/>
                  </a:lnTo>
                  <a:lnTo>
                    <a:pt x="5845011" y="8959874"/>
                  </a:lnTo>
                  <a:lnTo>
                    <a:pt x="5977917" y="8744356"/>
                  </a:lnTo>
                  <a:lnTo>
                    <a:pt x="6217382" y="8419879"/>
                  </a:lnTo>
                  <a:lnTo>
                    <a:pt x="6613699" y="8154067"/>
                  </a:lnTo>
                  <a:lnTo>
                    <a:pt x="6807671" y="7685910"/>
                  </a:lnTo>
                  <a:lnTo>
                    <a:pt x="6653220" y="7313540"/>
                  </a:lnTo>
                  <a:lnTo>
                    <a:pt x="6472421" y="7071674"/>
                  </a:lnTo>
                  <a:lnTo>
                    <a:pt x="6592153" y="6627464"/>
                  </a:lnTo>
                  <a:lnTo>
                    <a:pt x="6337114" y="6204800"/>
                  </a:lnTo>
                  <a:lnTo>
                    <a:pt x="6278448" y="5773764"/>
                  </a:lnTo>
                  <a:lnTo>
                    <a:pt x="6326341" y="5351100"/>
                  </a:lnTo>
                  <a:lnTo>
                    <a:pt x="6241328" y="4963155"/>
                  </a:lnTo>
                  <a:lnTo>
                    <a:pt x="6340681" y="4336804"/>
                  </a:lnTo>
                  <a:lnTo>
                    <a:pt x="6169489" y="4096280"/>
                  </a:lnTo>
                  <a:lnTo>
                    <a:pt x="5821064" y="3614950"/>
                  </a:lnTo>
                  <a:lnTo>
                    <a:pt x="5725279" y="3194687"/>
                  </a:lnTo>
                  <a:lnTo>
                    <a:pt x="5749225" y="2822316"/>
                  </a:lnTo>
                  <a:lnTo>
                    <a:pt x="5520533" y="2412826"/>
                  </a:lnTo>
                  <a:lnTo>
                    <a:pt x="5546881" y="2088348"/>
                  </a:lnTo>
                  <a:lnTo>
                    <a:pt x="5892904" y="1798590"/>
                  </a:lnTo>
                  <a:lnTo>
                    <a:pt x="5857371" y="1525044"/>
                  </a:lnTo>
                  <a:lnTo>
                    <a:pt x="5701332" y="1027501"/>
                  </a:lnTo>
                  <a:lnTo>
                    <a:pt x="5762399" y="572518"/>
                  </a:lnTo>
                  <a:lnTo>
                    <a:pt x="5686596" y="0"/>
                  </a:lnTo>
                  <a:lnTo>
                    <a:pt x="3979921" y="124972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任意多边形 9">
              <a:extLst>
                <a:ext uri="{FF2B5EF4-FFF2-40B4-BE49-F238E27FC236}">
                  <a16:creationId xmlns:a16="http://schemas.microsoft.com/office/drawing/2014/main" id="{1C6A7577-4477-9A49-83C6-BB9D35E09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2788" y="2184400"/>
              <a:ext cx="606425" cy="1225550"/>
            </a:xfrm>
            <a:custGeom>
              <a:avLst/>
              <a:gdLst>
                <a:gd name="T0" fmla="*/ 9105334 w 9550984"/>
                <a:gd name="T1" fmla="*/ 1811263 h 19246809"/>
                <a:gd name="T2" fmla="*/ 8690557 w 9550984"/>
                <a:gd name="T3" fmla="*/ 2580246 h 19246809"/>
                <a:gd name="T4" fmla="*/ 9102839 w 9550984"/>
                <a:gd name="T5" fmla="*/ 3576846 h 19246809"/>
                <a:gd name="T6" fmla="*/ 9508339 w 9550984"/>
                <a:gd name="T7" fmla="*/ 4807298 h 19246809"/>
                <a:gd name="T8" fmla="*/ 8238365 w 9550984"/>
                <a:gd name="T9" fmla="*/ 5538086 h 19246809"/>
                <a:gd name="T10" fmla="*/ 7406238 w 9550984"/>
                <a:gd name="T11" fmla="*/ 6258704 h 19246809"/>
                <a:gd name="T12" fmla="*/ 6137437 w 9550984"/>
                <a:gd name="T13" fmla="*/ 6721456 h 19246809"/>
                <a:gd name="T14" fmla="*/ 5917928 w 9550984"/>
                <a:gd name="T15" fmla="*/ 7765527 h 19246809"/>
                <a:gd name="T16" fmla="*/ 6516590 w 9550984"/>
                <a:gd name="T17" fmla="*/ 9161625 h 19246809"/>
                <a:gd name="T18" fmla="*/ 6104308 w 9550984"/>
                <a:gd name="T19" fmla="*/ 10138659 h 19246809"/>
                <a:gd name="T20" fmla="*/ 6390465 w 9550984"/>
                <a:gd name="T21" fmla="*/ 11308855 h 19246809"/>
                <a:gd name="T22" fmla="*/ 5340001 w 9550984"/>
                <a:gd name="T23" fmla="*/ 12066770 h 19246809"/>
                <a:gd name="T24" fmla="*/ 5911536 w 9550984"/>
                <a:gd name="T25" fmla="*/ 12917680 h 19246809"/>
                <a:gd name="T26" fmla="*/ 5904371 w 9550984"/>
                <a:gd name="T27" fmla="*/ 13635294 h 19246809"/>
                <a:gd name="T28" fmla="*/ 6018101 w 9550984"/>
                <a:gd name="T29" fmla="*/ 14639455 h 19246809"/>
                <a:gd name="T30" fmla="*/ 6988744 w 9550984"/>
                <a:gd name="T31" fmla="*/ 14645847 h 19246809"/>
                <a:gd name="T32" fmla="*/ 7347551 w 9550984"/>
                <a:gd name="T33" fmla="*/ 15576578 h 19246809"/>
                <a:gd name="T34" fmla="*/ 7666837 w 9550984"/>
                <a:gd name="T35" fmla="*/ 16474180 h 19246809"/>
                <a:gd name="T36" fmla="*/ 8524140 w 9550984"/>
                <a:gd name="T37" fmla="*/ 16826596 h 19246809"/>
                <a:gd name="T38" fmla="*/ 9550984 w 9550984"/>
                <a:gd name="T39" fmla="*/ 16775070 h 19246809"/>
                <a:gd name="T40" fmla="*/ 9096064 w 9550984"/>
                <a:gd name="T41" fmla="*/ 17471560 h 19246809"/>
                <a:gd name="T42" fmla="*/ 8032426 w 9550984"/>
                <a:gd name="T43" fmla="*/ 17910188 h 19246809"/>
                <a:gd name="T44" fmla="*/ 6888967 w 9550984"/>
                <a:gd name="T45" fmla="*/ 18820964 h 19246809"/>
                <a:gd name="T46" fmla="*/ 6097923 w 9550984"/>
                <a:gd name="T47" fmla="*/ 19100340 h 19246809"/>
                <a:gd name="T48" fmla="*/ 4961245 w 9550984"/>
                <a:gd name="T49" fmla="*/ 19246809 h 19246809"/>
                <a:gd name="T50" fmla="*/ 3631016 w 9550984"/>
                <a:gd name="T51" fmla="*/ 17724198 h 19246809"/>
                <a:gd name="T52" fmla="*/ 3564758 w 9550984"/>
                <a:gd name="T53" fmla="*/ 16593913 h 19246809"/>
                <a:gd name="T54" fmla="*/ 4276370 w 9550984"/>
                <a:gd name="T55" fmla="*/ 15264074 h 19246809"/>
                <a:gd name="T56" fmla="*/ 3451807 w 9550984"/>
                <a:gd name="T57" fmla="*/ 14958351 h 19246809"/>
                <a:gd name="T58" fmla="*/ 2374996 w 9550984"/>
                <a:gd name="T59" fmla="*/ 14818663 h 19246809"/>
                <a:gd name="T60" fmla="*/ 925424 w 9550984"/>
                <a:gd name="T61" fmla="*/ 13742242 h 19246809"/>
                <a:gd name="T62" fmla="*/ 952161 w 9550984"/>
                <a:gd name="T63" fmla="*/ 11268944 h 19246809"/>
                <a:gd name="T64" fmla="*/ 945379 w 9550984"/>
                <a:gd name="T65" fmla="*/ 9520432 h 19246809"/>
                <a:gd name="T66" fmla="*/ 1065112 w 9550984"/>
                <a:gd name="T67" fmla="*/ 7559192 h 19246809"/>
                <a:gd name="T68" fmla="*/ 493577 w 9550984"/>
                <a:gd name="T69" fmla="*/ 6495165 h 19246809"/>
                <a:gd name="T70" fmla="*/ 334323 w 9550984"/>
                <a:gd name="T71" fmla="*/ 5192453 h 19246809"/>
                <a:gd name="T72" fmla="*/ 759779 w 9550984"/>
                <a:gd name="T73" fmla="*/ 4867164 h 19246809"/>
                <a:gd name="T74" fmla="*/ 984740 w 9550984"/>
                <a:gd name="T75" fmla="*/ 3765096 h 19246809"/>
                <a:gd name="T76" fmla="*/ 1789898 w 9550984"/>
                <a:gd name="T77" fmla="*/ 1669081 h 19246809"/>
                <a:gd name="T78" fmla="*/ 1033460 w 9550984"/>
                <a:gd name="T79" fmla="*/ 153330 h 19246809"/>
                <a:gd name="T80" fmla="*/ 2454817 w 9550984"/>
                <a:gd name="T81" fmla="*/ 1110720 h 19246809"/>
                <a:gd name="T82" fmla="*/ 3245861 w 9550984"/>
                <a:gd name="T83" fmla="*/ 857692 h 19246809"/>
                <a:gd name="T84" fmla="*/ 4116727 w 9550984"/>
                <a:gd name="T85" fmla="*/ 745131 h 19246809"/>
                <a:gd name="T86" fmla="*/ 5632557 w 9550984"/>
                <a:gd name="T87" fmla="*/ 1210497 h 19246809"/>
                <a:gd name="T88" fmla="*/ 6097923 w 9550984"/>
                <a:gd name="T89" fmla="*/ 465756 h 19246809"/>
                <a:gd name="T90" fmla="*/ 7653274 w 9550984"/>
                <a:gd name="T91" fmla="*/ 478930 h 19246809"/>
                <a:gd name="T92" fmla="*/ 8750430 w 9550984"/>
                <a:gd name="T93" fmla="*/ 518840 h 19246809"/>
                <a:gd name="T94" fmla="*/ 0 w 9550984"/>
                <a:gd name="T95" fmla="*/ 0 h 19246809"/>
                <a:gd name="T96" fmla="*/ 9550984 w 9550984"/>
                <a:gd name="T97" fmla="*/ 19246809 h 19246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9550984" h="19246809">
                  <a:moveTo>
                    <a:pt x="9133542" y="1071120"/>
                  </a:moveTo>
                  <a:lnTo>
                    <a:pt x="9067915" y="1416442"/>
                  </a:lnTo>
                  <a:lnTo>
                    <a:pt x="9105334" y="1811263"/>
                  </a:lnTo>
                  <a:lnTo>
                    <a:pt x="8955669" y="2101320"/>
                  </a:lnTo>
                  <a:lnTo>
                    <a:pt x="8823464" y="2274523"/>
                  </a:lnTo>
                  <a:lnTo>
                    <a:pt x="8690557" y="2580246"/>
                  </a:lnTo>
                  <a:lnTo>
                    <a:pt x="8577217" y="2972182"/>
                  </a:lnTo>
                  <a:lnTo>
                    <a:pt x="8843419" y="3284297"/>
                  </a:lnTo>
                  <a:lnTo>
                    <a:pt x="9102839" y="3576846"/>
                  </a:lnTo>
                  <a:lnTo>
                    <a:pt x="9195834" y="4182679"/>
                  </a:lnTo>
                  <a:lnTo>
                    <a:pt x="9275656" y="4575005"/>
                  </a:lnTo>
                  <a:lnTo>
                    <a:pt x="9508339" y="4807298"/>
                  </a:lnTo>
                  <a:lnTo>
                    <a:pt x="9435688" y="5332919"/>
                  </a:lnTo>
                  <a:lnTo>
                    <a:pt x="8544088" y="5265492"/>
                  </a:lnTo>
                  <a:lnTo>
                    <a:pt x="8238365" y="5538086"/>
                  </a:lnTo>
                  <a:lnTo>
                    <a:pt x="8079112" y="5897283"/>
                  </a:lnTo>
                  <a:lnTo>
                    <a:pt x="7686786" y="6256479"/>
                  </a:lnTo>
                  <a:lnTo>
                    <a:pt x="7406238" y="6258704"/>
                  </a:lnTo>
                  <a:lnTo>
                    <a:pt x="6875397" y="6076491"/>
                  </a:lnTo>
                  <a:lnTo>
                    <a:pt x="6749272" y="6349085"/>
                  </a:lnTo>
                  <a:lnTo>
                    <a:pt x="6137437" y="6721456"/>
                  </a:lnTo>
                  <a:lnTo>
                    <a:pt x="5844888" y="7160474"/>
                  </a:lnTo>
                  <a:lnTo>
                    <a:pt x="5738330" y="7532844"/>
                  </a:lnTo>
                  <a:lnTo>
                    <a:pt x="5917928" y="7765527"/>
                  </a:lnTo>
                  <a:lnTo>
                    <a:pt x="5878017" y="8197764"/>
                  </a:lnTo>
                  <a:lnTo>
                    <a:pt x="5971012" y="8523442"/>
                  </a:lnTo>
                  <a:lnTo>
                    <a:pt x="6516590" y="9161625"/>
                  </a:lnTo>
                  <a:lnTo>
                    <a:pt x="6310254" y="9434608"/>
                  </a:lnTo>
                  <a:lnTo>
                    <a:pt x="6317036" y="9760286"/>
                  </a:lnTo>
                  <a:lnTo>
                    <a:pt x="6104308" y="10138659"/>
                  </a:lnTo>
                  <a:lnTo>
                    <a:pt x="6283907" y="10630762"/>
                  </a:lnTo>
                  <a:lnTo>
                    <a:pt x="6243996" y="11096127"/>
                  </a:lnTo>
                  <a:lnTo>
                    <a:pt x="6390465" y="11308855"/>
                  </a:lnTo>
                  <a:lnTo>
                    <a:pt x="6044832" y="11834087"/>
                  </a:lnTo>
                  <a:lnTo>
                    <a:pt x="5752283" y="11840868"/>
                  </a:lnTo>
                  <a:lnTo>
                    <a:pt x="5340001" y="12066770"/>
                  </a:lnTo>
                  <a:lnTo>
                    <a:pt x="5153621" y="12345755"/>
                  </a:lnTo>
                  <a:lnTo>
                    <a:pt x="5499255" y="12645086"/>
                  </a:lnTo>
                  <a:lnTo>
                    <a:pt x="5911536" y="12917680"/>
                  </a:lnTo>
                  <a:lnTo>
                    <a:pt x="6217259" y="13090886"/>
                  </a:lnTo>
                  <a:lnTo>
                    <a:pt x="6614805" y="12954705"/>
                  </a:lnTo>
                  <a:lnTo>
                    <a:pt x="5904371" y="13635294"/>
                  </a:lnTo>
                  <a:lnTo>
                    <a:pt x="5778637" y="13914669"/>
                  </a:lnTo>
                  <a:lnTo>
                    <a:pt x="5938280" y="14267084"/>
                  </a:lnTo>
                  <a:lnTo>
                    <a:pt x="6018101" y="14639455"/>
                  </a:lnTo>
                  <a:lnTo>
                    <a:pt x="6410427" y="14506159"/>
                  </a:lnTo>
                  <a:lnTo>
                    <a:pt x="6676239" y="14625891"/>
                  </a:lnTo>
                  <a:lnTo>
                    <a:pt x="6988744" y="14645847"/>
                  </a:lnTo>
                  <a:cubicBezTo>
                    <a:pt x="6986483" y="14845401"/>
                    <a:pt x="6984223" y="15044954"/>
                    <a:pt x="6981962" y="15244508"/>
                  </a:cubicBezTo>
                  <a:lnTo>
                    <a:pt x="7334377" y="15423717"/>
                  </a:lnTo>
                  <a:lnTo>
                    <a:pt x="7347551" y="15576578"/>
                  </a:lnTo>
                  <a:lnTo>
                    <a:pt x="7128042" y="15736221"/>
                  </a:lnTo>
                  <a:lnTo>
                    <a:pt x="7334377" y="16188413"/>
                  </a:lnTo>
                  <a:lnTo>
                    <a:pt x="7666837" y="16474180"/>
                  </a:lnTo>
                  <a:lnTo>
                    <a:pt x="8058774" y="16407533"/>
                  </a:lnTo>
                  <a:lnTo>
                    <a:pt x="8311412" y="16587131"/>
                  </a:lnTo>
                  <a:lnTo>
                    <a:pt x="8524140" y="16826596"/>
                  </a:lnTo>
                  <a:lnTo>
                    <a:pt x="8810297" y="16866506"/>
                  </a:lnTo>
                  <a:lnTo>
                    <a:pt x="9322355" y="16540439"/>
                  </a:lnTo>
                  <a:lnTo>
                    <a:pt x="9550984" y="16775070"/>
                  </a:lnTo>
                  <a:lnTo>
                    <a:pt x="9288836" y="16919591"/>
                  </a:lnTo>
                  <a:lnTo>
                    <a:pt x="9149149" y="17132318"/>
                  </a:lnTo>
                  <a:lnTo>
                    <a:pt x="9096064" y="17471560"/>
                  </a:lnTo>
                  <a:lnTo>
                    <a:pt x="8823470" y="17391738"/>
                  </a:lnTo>
                  <a:lnTo>
                    <a:pt x="8417971" y="17517862"/>
                  </a:lnTo>
                  <a:lnTo>
                    <a:pt x="8032426" y="17910188"/>
                  </a:lnTo>
                  <a:lnTo>
                    <a:pt x="7613753" y="17896625"/>
                  </a:lnTo>
                  <a:lnTo>
                    <a:pt x="7141605" y="18302125"/>
                  </a:lnTo>
                  <a:lnTo>
                    <a:pt x="6888967" y="18820964"/>
                  </a:lnTo>
                  <a:lnTo>
                    <a:pt x="6656284" y="18894004"/>
                  </a:lnTo>
                  <a:lnTo>
                    <a:pt x="6396864" y="18913960"/>
                  </a:lnTo>
                  <a:lnTo>
                    <a:pt x="6097923" y="19100340"/>
                  </a:lnTo>
                  <a:lnTo>
                    <a:pt x="5898369" y="18641366"/>
                  </a:lnTo>
                  <a:lnTo>
                    <a:pt x="5486088" y="18834138"/>
                  </a:lnTo>
                  <a:lnTo>
                    <a:pt x="4961245" y="19246809"/>
                  </a:lnTo>
                  <a:lnTo>
                    <a:pt x="4109945" y="18708014"/>
                  </a:lnTo>
                  <a:lnTo>
                    <a:pt x="3844133" y="18628582"/>
                  </a:lnTo>
                  <a:lnTo>
                    <a:pt x="3631016" y="17724198"/>
                  </a:lnTo>
                  <a:lnTo>
                    <a:pt x="3923955" y="17252051"/>
                  </a:lnTo>
                  <a:lnTo>
                    <a:pt x="3684490" y="17026150"/>
                  </a:lnTo>
                  <a:lnTo>
                    <a:pt x="3564758" y="16593913"/>
                  </a:lnTo>
                  <a:lnTo>
                    <a:pt x="3577932" y="16281408"/>
                  </a:lnTo>
                  <a:lnTo>
                    <a:pt x="3950302" y="16089026"/>
                  </a:lnTo>
                  <a:lnTo>
                    <a:pt x="4276370" y="15264074"/>
                  </a:lnTo>
                  <a:lnTo>
                    <a:pt x="3864089" y="15264074"/>
                  </a:lnTo>
                  <a:lnTo>
                    <a:pt x="3505036" y="15219487"/>
                  </a:lnTo>
                  <a:lnTo>
                    <a:pt x="3451807" y="14958351"/>
                  </a:lnTo>
                  <a:lnTo>
                    <a:pt x="3225906" y="14865356"/>
                  </a:lnTo>
                  <a:lnTo>
                    <a:pt x="2767322" y="14559244"/>
                  </a:lnTo>
                  <a:lnTo>
                    <a:pt x="2374996" y="14818663"/>
                  </a:lnTo>
                  <a:lnTo>
                    <a:pt x="1816635" y="14939175"/>
                  </a:lnTo>
                  <a:lnTo>
                    <a:pt x="1211581" y="13987709"/>
                  </a:lnTo>
                  <a:lnTo>
                    <a:pt x="925424" y="13742242"/>
                  </a:lnTo>
                  <a:lnTo>
                    <a:pt x="965724" y="13070541"/>
                  </a:lnTo>
                  <a:lnTo>
                    <a:pt x="406584" y="12632302"/>
                  </a:lnTo>
                  <a:lnTo>
                    <a:pt x="952161" y="11268944"/>
                  </a:lnTo>
                  <a:lnTo>
                    <a:pt x="965335" y="10763668"/>
                  </a:lnTo>
                  <a:lnTo>
                    <a:pt x="1171670" y="10165396"/>
                  </a:lnTo>
                  <a:lnTo>
                    <a:pt x="945379" y="9520432"/>
                  </a:lnTo>
                  <a:lnTo>
                    <a:pt x="1324532" y="9061848"/>
                  </a:lnTo>
                  <a:lnTo>
                    <a:pt x="1065112" y="8337062"/>
                  </a:lnTo>
                  <a:lnTo>
                    <a:pt x="1065112" y="7559192"/>
                  </a:lnTo>
                  <a:lnTo>
                    <a:pt x="1131759" y="7107000"/>
                  </a:lnTo>
                  <a:lnTo>
                    <a:pt x="965724" y="6701500"/>
                  </a:lnTo>
                  <a:lnTo>
                    <a:pt x="493577" y="6495165"/>
                  </a:lnTo>
                  <a:lnTo>
                    <a:pt x="0" y="6672579"/>
                  </a:lnTo>
                  <a:lnTo>
                    <a:pt x="267676" y="5817461"/>
                  </a:lnTo>
                  <a:lnTo>
                    <a:pt x="334323" y="5192453"/>
                  </a:lnTo>
                  <a:lnTo>
                    <a:pt x="61340" y="4707521"/>
                  </a:lnTo>
                  <a:lnTo>
                    <a:pt x="227765" y="4507967"/>
                  </a:lnTo>
                  <a:lnTo>
                    <a:pt x="759779" y="4867164"/>
                  </a:lnTo>
                  <a:lnTo>
                    <a:pt x="706304" y="4321977"/>
                  </a:lnTo>
                  <a:lnTo>
                    <a:pt x="1045546" y="4122423"/>
                  </a:lnTo>
                  <a:lnTo>
                    <a:pt x="984740" y="3765096"/>
                  </a:lnTo>
                  <a:lnTo>
                    <a:pt x="1358050" y="3345332"/>
                  </a:lnTo>
                  <a:lnTo>
                    <a:pt x="2076444" y="2001930"/>
                  </a:lnTo>
                  <a:lnTo>
                    <a:pt x="1789898" y="1669081"/>
                  </a:lnTo>
                  <a:lnTo>
                    <a:pt x="1617081" y="1216888"/>
                  </a:lnTo>
                  <a:lnTo>
                    <a:pt x="1231536" y="731567"/>
                  </a:lnTo>
                  <a:lnTo>
                    <a:pt x="1033460" y="153330"/>
                  </a:lnTo>
                  <a:lnTo>
                    <a:pt x="1836590" y="359197"/>
                  </a:lnTo>
                  <a:lnTo>
                    <a:pt x="2361822" y="432237"/>
                  </a:lnTo>
                  <a:lnTo>
                    <a:pt x="2454817" y="1110720"/>
                  </a:lnTo>
                  <a:lnTo>
                    <a:pt x="2398163" y="1447560"/>
                  </a:lnTo>
                  <a:lnTo>
                    <a:pt x="2680719" y="1452362"/>
                  </a:lnTo>
                  <a:lnTo>
                    <a:pt x="3245861" y="857692"/>
                  </a:lnTo>
                  <a:lnTo>
                    <a:pt x="3438633" y="498885"/>
                  </a:lnTo>
                  <a:lnTo>
                    <a:pt x="3844133" y="565533"/>
                  </a:lnTo>
                  <a:lnTo>
                    <a:pt x="4116727" y="745131"/>
                  </a:lnTo>
                  <a:lnTo>
                    <a:pt x="5017834" y="874684"/>
                  </a:lnTo>
                  <a:lnTo>
                    <a:pt x="5120499" y="1090765"/>
                  </a:lnTo>
                  <a:lnTo>
                    <a:pt x="5632557" y="1210497"/>
                  </a:lnTo>
                  <a:lnTo>
                    <a:pt x="5825329" y="944295"/>
                  </a:lnTo>
                  <a:lnTo>
                    <a:pt x="5718770" y="611835"/>
                  </a:lnTo>
                  <a:lnTo>
                    <a:pt x="6097923" y="465756"/>
                  </a:lnTo>
                  <a:lnTo>
                    <a:pt x="6542554" y="419063"/>
                  </a:lnTo>
                  <a:lnTo>
                    <a:pt x="7287685" y="498885"/>
                  </a:lnTo>
                  <a:lnTo>
                    <a:pt x="7653274" y="478930"/>
                  </a:lnTo>
                  <a:lnTo>
                    <a:pt x="7773006" y="0"/>
                  </a:lnTo>
                  <a:lnTo>
                    <a:pt x="8424752" y="266202"/>
                  </a:lnTo>
                  <a:lnTo>
                    <a:pt x="8750430" y="518840"/>
                  </a:lnTo>
                  <a:lnTo>
                    <a:pt x="9133542" y="107112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任意多边形 10">
              <a:extLst>
                <a:ext uri="{FF2B5EF4-FFF2-40B4-BE49-F238E27FC236}">
                  <a16:creationId xmlns:a16="http://schemas.microsoft.com/office/drawing/2014/main" id="{2AD24C8C-5E4C-7349-BC1A-7D72D2283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9776" y="3924300"/>
              <a:ext cx="695325" cy="752475"/>
            </a:xfrm>
            <a:custGeom>
              <a:avLst/>
              <a:gdLst>
                <a:gd name="T0" fmla="*/ 1500416 w 10943985"/>
                <a:gd name="T1" fmla="*/ 31256 h 11831824"/>
                <a:gd name="T2" fmla="*/ 1320817 w 10943985"/>
                <a:gd name="T3" fmla="*/ 822690 h 11831824"/>
                <a:gd name="T4" fmla="*/ 1128045 w 10943985"/>
                <a:gd name="T5" fmla="*/ 1274882 h 11831824"/>
                <a:gd name="T6" fmla="*/ 263571 w 10943985"/>
                <a:gd name="T7" fmla="*/ 2558028 h 11831824"/>
                <a:gd name="T8" fmla="*/ 170576 w 10943985"/>
                <a:gd name="T9" fmla="*/ 3335899 h 11831824"/>
                <a:gd name="T10" fmla="*/ 536555 w 10943985"/>
                <a:gd name="T11" fmla="*/ 4638221 h 11831824"/>
                <a:gd name="T12" fmla="*/ 981965 w 10943985"/>
                <a:gd name="T13" fmla="*/ 5881457 h 11831824"/>
                <a:gd name="T14" fmla="*/ 1088524 w 10943985"/>
                <a:gd name="T15" fmla="*/ 6593459 h 11831824"/>
                <a:gd name="T16" fmla="*/ 802367 w 10943985"/>
                <a:gd name="T17" fmla="*/ 7211686 h 11831824"/>
                <a:gd name="T18" fmla="*/ 1196949 w 10943985"/>
                <a:gd name="T19" fmla="*/ 8125274 h 11831824"/>
                <a:gd name="T20" fmla="*/ 1978955 w 10943985"/>
                <a:gd name="T21" fmla="*/ 9305832 h 11831824"/>
                <a:gd name="T22" fmla="*/ 2524142 w 10943985"/>
                <a:gd name="T23" fmla="*/ 10282866 h 11831824"/>
                <a:gd name="T24" fmla="*/ 3215410 w 10943985"/>
                <a:gd name="T25" fmla="*/ 10801316 h 11831824"/>
                <a:gd name="T26" fmla="*/ 3893503 w 10943985"/>
                <a:gd name="T27" fmla="*/ 11379632 h 11831824"/>
                <a:gd name="T28" fmla="*/ 4525294 w 10943985"/>
                <a:gd name="T29" fmla="*/ 11625489 h 11831824"/>
                <a:gd name="T30" fmla="*/ 4831016 w 10943985"/>
                <a:gd name="T31" fmla="*/ 10341952 h 11831824"/>
                <a:gd name="T32" fmla="*/ 5456025 w 10943985"/>
                <a:gd name="T33" fmla="*/ 9963579 h 11831824"/>
                <a:gd name="T34" fmla="*/ 6247069 w 10943985"/>
                <a:gd name="T35" fmla="*/ 9205275 h 11831824"/>
                <a:gd name="T36" fmla="*/ 7410484 w 10943985"/>
                <a:gd name="T37" fmla="*/ 9006111 h 11831824"/>
                <a:gd name="T38" fmla="*/ 7483524 w 10943985"/>
                <a:gd name="T39" fmla="*/ 8081771 h 11831824"/>
                <a:gd name="T40" fmla="*/ 8460948 w 10943985"/>
                <a:gd name="T41" fmla="*/ 7842697 h 11831824"/>
                <a:gd name="T42" fmla="*/ 8926317 w 10943985"/>
                <a:gd name="T43" fmla="*/ 7231251 h 11831824"/>
                <a:gd name="T44" fmla="*/ 9810356 w 10943985"/>
                <a:gd name="T45" fmla="*/ 6014752 h 11831824"/>
                <a:gd name="T46" fmla="*/ 10388672 w 10943985"/>
                <a:gd name="T47" fmla="*/ 5024155 h 11831824"/>
                <a:gd name="T48" fmla="*/ 10820909 w 10943985"/>
                <a:gd name="T49" fmla="*/ 4571963 h 11831824"/>
                <a:gd name="T50" fmla="*/ 10521579 w 10943985"/>
                <a:gd name="T51" fmla="*/ 4268641 h 11831824"/>
                <a:gd name="T52" fmla="*/ 9994757 w 10943985"/>
                <a:gd name="T53" fmla="*/ 4327307 h 11831824"/>
                <a:gd name="T54" fmla="*/ 10569472 w 10943985"/>
                <a:gd name="T55" fmla="*/ 3465235 h 11831824"/>
                <a:gd name="T56" fmla="*/ 9931289 w 10943985"/>
                <a:gd name="T57" fmla="*/ 3584967 h 11831824"/>
                <a:gd name="T58" fmla="*/ 9090762 w 10943985"/>
                <a:gd name="T59" fmla="*/ 3896271 h 11831824"/>
                <a:gd name="T60" fmla="*/ 8034717 w 10943985"/>
                <a:gd name="T61" fmla="*/ 3630459 h 11831824"/>
                <a:gd name="T62" fmla="*/ 6917605 w 10943985"/>
                <a:gd name="T63" fmla="*/ 3175476 h 11831824"/>
                <a:gd name="T64" fmla="*/ 5620863 w 10943985"/>
                <a:gd name="T65" fmla="*/ 3279634 h 11831824"/>
                <a:gd name="T66" fmla="*/ 5477185 w 10943985"/>
                <a:gd name="T67" fmla="*/ 2497773 h 11831824"/>
                <a:gd name="T68" fmla="*/ 5187241 w 10943985"/>
                <a:gd name="T69" fmla="*/ 2174533 h 11831824"/>
                <a:gd name="T70" fmla="*/ 4200819 w 10943985"/>
                <a:gd name="T71" fmla="*/ 2356495 h 11831824"/>
                <a:gd name="T72" fmla="*/ 2963975 w 10943985"/>
                <a:gd name="T73" fmla="*/ 2702518 h 11831824"/>
                <a:gd name="T74" fmla="*/ 2160568 w 10943985"/>
                <a:gd name="T75" fmla="*/ 1633299 h 11831824"/>
                <a:gd name="T76" fmla="*/ 2110274 w 10943985"/>
                <a:gd name="T77" fmla="*/ 335389 h 11831824"/>
                <a:gd name="T78" fmla="*/ 0 w 10943985"/>
                <a:gd name="T79" fmla="*/ 0 h 11831824"/>
                <a:gd name="T80" fmla="*/ 10943985 w 10943985"/>
                <a:gd name="T81" fmla="*/ 11831824 h 1183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10943985" h="11831824">
                  <a:moveTo>
                    <a:pt x="1698933" y="0"/>
                  </a:moveTo>
                  <a:lnTo>
                    <a:pt x="1500416" y="31256"/>
                  </a:lnTo>
                  <a:lnTo>
                    <a:pt x="1320817" y="490230"/>
                  </a:lnTo>
                  <a:lnTo>
                    <a:pt x="1320817" y="822690"/>
                  </a:lnTo>
                  <a:lnTo>
                    <a:pt x="1407420" y="1135194"/>
                  </a:lnTo>
                  <a:lnTo>
                    <a:pt x="1128045" y="1274882"/>
                  </a:lnTo>
                  <a:lnTo>
                    <a:pt x="842428" y="1448638"/>
                  </a:lnTo>
                  <a:lnTo>
                    <a:pt x="263571" y="2558028"/>
                  </a:lnTo>
                  <a:lnTo>
                    <a:pt x="216719" y="2936640"/>
                  </a:lnTo>
                  <a:lnTo>
                    <a:pt x="170576" y="3335899"/>
                  </a:lnTo>
                  <a:lnTo>
                    <a:pt x="0" y="4019033"/>
                  </a:lnTo>
                  <a:lnTo>
                    <a:pt x="536555" y="4638221"/>
                  </a:lnTo>
                  <a:lnTo>
                    <a:pt x="1028658" y="5642382"/>
                  </a:lnTo>
                  <a:lnTo>
                    <a:pt x="981965" y="5881457"/>
                  </a:lnTo>
                  <a:lnTo>
                    <a:pt x="908925" y="6181178"/>
                  </a:lnTo>
                  <a:lnTo>
                    <a:pt x="1088524" y="6593459"/>
                  </a:lnTo>
                  <a:lnTo>
                    <a:pt x="988747" y="6886008"/>
                  </a:lnTo>
                  <a:lnTo>
                    <a:pt x="802367" y="7211686"/>
                  </a:lnTo>
                  <a:lnTo>
                    <a:pt x="1101698" y="7604012"/>
                  </a:lnTo>
                  <a:lnTo>
                    <a:pt x="1196949" y="8125274"/>
                  </a:lnTo>
                  <a:lnTo>
                    <a:pt x="1538425" y="8448731"/>
                  </a:lnTo>
                  <a:lnTo>
                    <a:pt x="1978955" y="9305832"/>
                  </a:lnTo>
                  <a:lnTo>
                    <a:pt x="2198464" y="9857411"/>
                  </a:lnTo>
                  <a:lnTo>
                    <a:pt x="2524142" y="10282866"/>
                  </a:lnTo>
                  <a:lnTo>
                    <a:pt x="3082504" y="10548678"/>
                  </a:lnTo>
                  <a:lnTo>
                    <a:pt x="3215410" y="10801316"/>
                  </a:lnTo>
                  <a:lnTo>
                    <a:pt x="3667602" y="11193642"/>
                  </a:lnTo>
                  <a:lnTo>
                    <a:pt x="3893503" y="11379632"/>
                  </a:lnTo>
                  <a:lnTo>
                    <a:pt x="3953369" y="11831824"/>
                  </a:lnTo>
                  <a:lnTo>
                    <a:pt x="4525294" y="11625489"/>
                  </a:lnTo>
                  <a:lnTo>
                    <a:pt x="4631463" y="11086693"/>
                  </a:lnTo>
                  <a:lnTo>
                    <a:pt x="4831016" y="10341952"/>
                  </a:lnTo>
                  <a:lnTo>
                    <a:pt x="4963922" y="9903324"/>
                  </a:lnTo>
                  <a:lnTo>
                    <a:pt x="5456025" y="9963579"/>
                  </a:lnTo>
                  <a:lnTo>
                    <a:pt x="5854743" y="9704159"/>
                  </a:lnTo>
                  <a:lnTo>
                    <a:pt x="6247069" y="9205275"/>
                  </a:lnTo>
                  <a:lnTo>
                    <a:pt x="6725609" y="9265531"/>
                  </a:lnTo>
                  <a:lnTo>
                    <a:pt x="7410484" y="9006111"/>
                  </a:lnTo>
                  <a:cubicBezTo>
                    <a:pt x="7412615" y="8862032"/>
                    <a:pt x="7414745" y="8717953"/>
                    <a:pt x="7416876" y="8573874"/>
                  </a:cubicBezTo>
                  <a:lnTo>
                    <a:pt x="7483524" y="8081771"/>
                  </a:lnTo>
                  <a:lnTo>
                    <a:pt x="7789247" y="7922518"/>
                  </a:lnTo>
                  <a:lnTo>
                    <a:pt x="8460948" y="7842697"/>
                  </a:lnTo>
                  <a:lnTo>
                    <a:pt x="8571139" y="7283016"/>
                  </a:lnTo>
                  <a:lnTo>
                    <a:pt x="8926317" y="7231251"/>
                  </a:lnTo>
                  <a:lnTo>
                    <a:pt x="9258387" y="6520029"/>
                  </a:lnTo>
                  <a:lnTo>
                    <a:pt x="9810356" y="6014752"/>
                  </a:lnTo>
                  <a:lnTo>
                    <a:pt x="9969609" y="5516258"/>
                  </a:lnTo>
                  <a:lnTo>
                    <a:pt x="10388672" y="5024155"/>
                  </a:lnTo>
                  <a:lnTo>
                    <a:pt x="10548316" y="4658176"/>
                  </a:lnTo>
                  <a:lnTo>
                    <a:pt x="10820909" y="4571963"/>
                  </a:lnTo>
                  <a:lnTo>
                    <a:pt x="10943985" y="4254151"/>
                  </a:lnTo>
                  <a:lnTo>
                    <a:pt x="10521579" y="4268641"/>
                  </a:lnTo>
                  <a:lnTo>
                    <a:pt x="10173155" y="4484160"/>
                  </a:lnTo>
                  <a:lnTo>
                    <a:pt x="9994757" y="4327307"/>
                  </a:lnTo>
                  <a:lnTo>
                    <a:pt x="10641311" y="3643633"/>
                  </a:lnTo>
                  <a:lnTo>
                    <a:pt x="10569472" y="3465235"/>
                  </a:lnTo>
                  <a:lnTo>
                    <a:pt x="10340780" y="3739418"/>
                  </a:lnTo>
                  <a:lnTo>
                    <a:pt x="9931289" y="3584967"/>
                  </a:lnTo>
                  <a:lnTo>
                    <a:pt x="9500253" y="3752592"/>
                  </a:lnTo>
                  <a:lnTo>
                    <a:pt x="9090762" y="3896271"/>
                  </a:lnTo>
                  <a:lnTo>
                    <a:pt x="8407087" y="3859151"/>
                  </a:lnTo>
                  <a:lnTo>
                    <a:pt x="8034717" y="3630459"/>
                  </a:lnTo>
                  <a:lnTo>
                    <a:pt x="7635999" y="3367048"/>
                  </a:lnTo>
                  <a:lnTo>
                    <a:pt x="6917605" y="3175476"/>
                  </a:lnTo>
                  <a:lnTo>
                    <a:pt x="6200380" y="3210195"/>
                  </a:lnTo>
                  <a:lnTo>
                    <a:pt x="5620863" y="3279634"/>
                  </a:lnTo>
                  <a:lnTo>
                    <a:pt x="5514305" y="2989875"/>
                  </a:lnTo>
                  <a:lnTo>
                    <a:pt x="5477185" y="2497773"/>
                  </a:lnTo>
                  <a:lnTo>
                    <a:pt x="5477185" y="2210415"/>
                  </a:lnTo>
                  <a:lnTo>
                    <a:pt x="5187241" y="2174533"/>
                  </a:lnTo>
                  <a:lnTo>
                    <a:pt x="4908440" y="2247535"/>
                  </a:lnTo>
                  <a:lnTo>
                    <a:pt x="4200819" y="2356495"/>
                  </a:lnTo>
                  <a:lnTo>
                    <a:pt x="3684770" y="2572013"/>
                  </a:lnTo>
                  <a:lnTo>
                    <a:pt x="2963975" y="2702518"/>
                  </a:lnTo>
                  <a:lnTo>
                    <a:pt x="2280301" y="2197241"/>
                  </a:lnTo>
                  <a:lnTo>
                    <a:pt x="2160568" y="1633299"/>
                  </a:lnTo>
                  <a:lnTo>
                    <a:pt x="2075555" y="984344"/>
                  </a:lnTo>
                  <a:lnTo>
                    <a:pt x="2110274" y="335389"/>
                  </a:lnTo>
                  <a:lnTo>
                    <a:pt x="1698933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任意多边形 11">
              <a:extLst>
                <a:ext uri="{FF2B5EF4-FFF2-40B4-BE49-F238E27FC236}">
                  <a16:creationId xmlns:a16="http://schemas.microsoft.com/office/drawing/2014/main" id="{6122E439-7BE9-5544-952A-CF1A47646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726" y="3754438"/>
              <a:ext cx="615950" cy="417512"/>
            </a:xfrm>
            <a:custGeom>
              <a:avLst/>
              <a:gdLst>
                <a:gd name="T0" fmla="*/ 200204 w 9681113"/>
                <a:gd name="T1" fmla="*/ 2400259 h 6564215"/>
                <a:gd name="T2" fmla="*/ 431558 w 9681113"/>
                <a:gd name="T3" fmla="*/ 1797003 h 6564215"/>
                <a:gd name="T4" fmla="*/ 612486 w 9681113"/>
                <a:gd name="T5" fmla="*/ 1369751 h 6564215"/>
                <a:gd name="T6" fmla="*/ 678744 w 9681113"/>
                <a:gd name="T7" fmla="*/ 844519 h 6564215"/>
                <a:gd name="T8" fmla="*/ 1257060 w 9681113"/>
                <a:gd name="T9" fmla="*/ 1090765 h 6564215"/>
                <a:gd name="T10" fmla="*/ 1669342 w 9681113"/>
                <a:gd name="T11" fmla="*/ 525622 h 6564215"/>
                <a:gd name="T12" fmla="*/ 1930449 w 9681113"/>
                <a:gd name="T13" fmla="*/ 100676 h 6564215"/>
                <a:gd name="T14" fmla="*/ 2314306 w 9681113"/>
                <a:gd name="T15" fmla="*/ 452192 h 6564215"/>
                <a:gd name="T16" fmla="*/ 3171998 w 9681113"/>
                <a:gd name="T17" fmla="*/ 1376142 h 6564215"/>
                <a:gd name="T18" fmla="*/ 3537587 w 9681113"/>
                <a:gd name="T19" fmla="*/ 2326829 h 6564215"/>
                <a:gd name="T20" fmla="*/ 3640911 w 9681113"/>
                <a:gd name="T21" fmla="*/ 3014601 h 6564215"/>
                <a:gd name="T22" fmla="*/ 4594832 w 9681113"/>
                <a:gd name="T23" fmla="*/ 2991749 h 6564215"/>
                <a:gd name="T24" fmla="*/ 5684817 w 9681113"/>
                <a:gd name="T25" fmla="*/ 2931882 h 6564215"/>
                <a:gd name="T26" fmla="*/ 6303044 w 9681113"/>
                <a:gd name="T27" fmla="*/ 3071570 h 6564215"/>
                <a:gd name="T28" fmla="*/ 7160736 w 9681113"/>
                <a:gd name="T29" fmla="*/ 3311035 h 6564215"/>
                <a:gd name="T30" fmla="*/ 7646057 w 9681113"/>
                <a:gd name="T31" fmla="*/ 3683015 h 6564215"/>
                <a:gd name="T32" fmla="*/ 7745834 w 9681113"/>
                <a:gd name="T33" fmla="*/ 4567444 h 6564215"/>
                <a:gd name="T34" fmla="*/ 8594708 w 9681113"/>
                <a:gd name="T35" fmla="*/ 5198443 h 6564215"/>
                <a:gd name="T36" fmla="*/ 9386163 w 9681113"/>
                <a:gd name="T37" fmla="*/ 4942511 h 6564215"/>
                <a:gd name="T38" fmla="*/ 9681113 w 9681113"/>
                <a:gd name="T39" fmla="*/ 5938270 h 6564215"/>
                <a:gd name="T40" fmla="*/ 8641847 w 9681113"/>
                <a:gd name="T41" fmla="*/ 6407362 h 6564215"/>
                <a:gd name="T42" fmla="*/ 7801320 w 9681113"/>
                <a:gd name="T43" fmla="*/ 6420536 h 6564215"/>
                <a:gd name="T44" fmla="*/ 6708154 w 9681113"/>
                <a:gd name="T45" fmla="*/ 6527095 h 6564215"/>
                <a:gd name="T46" fmla="*/ 5937066 w 9681113"/>
                <a:gd name="T47" fmla="*/ 6034992 h 6564215"/>
                <a:gd name="T48" fmla="*/ 4501447 w 9681113"/>
                <a:gd name="T49" fmla="*/ 5878139 h 6564215"/>
                <a:gd name="T50" fmla="*/ 3815372 w 9681113"/>
                <a:gd name="T51" fmla="*/ 5657819 h 6564215"/>
                <a:gd name="T52" fmla="*/ 3778252 w 9681113"/>
                <a:gd name="T53" fmla="*/ 4878359 h 6564215"/>
                <a:gd name="T54" fmla="*/ 3209507 w 9681113"/>
                <a:gd name="T55" fmla="*/ 4915479 h 6564215"/>
                <a:gd name="T56" fmla="*/ 1985837 w 9681113"/>
                <a:gd name="T57" fmla="*/ 5239957 h 6564215"/>
                <a:gd name="T58" fmla="*/ 581368 w 9681113"/>
                <a:gd name="T59" fmla="*/ 4865185 h 6564215"/>
                <a:gd name="T60" fmla="*/ 376622 w 9681113"/>
                <a:gd name="T61" fmla="*/ 3652288 h 6564215"/>
                <a:gd name="T62" fmla="*/ 0 w 9681113"/>
                <a:gd name="T63" fmla="*/ 2667944 h 6564215"/>
                <a:gd name="T64" fmla="*/ 0 w 9681113"/>
                <a:gd name="T65" fmla="*/ 0 h 6564215"/>
                <a:gd name="T66" fmla="*/ 9681113 w 9681113"/>
                <a:gd name="T67" fmla="*/ 6564215 h 6564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681113" h="6564215">
                  <a:moveTo>
                    <a:pt x="0" y="2667944"/>
                  </a:moveTo>
                  <a:lnTo>
                    <a:pt x="200204" y="2400259"/>
                  </a:lnTo>
                  <a:lnTo>
                    <a:pt x="240115" y="2061018"/>
                  </a:lnTo>
                  <a:lnTo>
                    <a:pt x="431558" y="1797003"/>
                  </a:lnTo>
                  <a:lnTo>
                    <a:pt x="452453" y="1523002"/>
                  </a:lnTo>
                  <a:lnTo>
                    <a:pt x="612486" y="1369751"/>
                  </a:lnTo>
                  <a:lnTo>
                    <a:pt x="346284" y="1236845"/>
                  </a:lnTo>
                  <a:lnTo>
                    <a:pt x="678744" y="844519"/>
                  </a:lnTo>
                  <a:lnTo>
                    <a:pt x="971293" y="1117502"/>
                  </a:lnTo>
                  <a:lnTo>
                    <a:pt x="1257060" y="1090765"/>
                  </a:lnTo>
                  <a:lnTo>
                    <a:pt x="1396748" y="711613"/>
                  </a:lnTo>
                  <a:lnTo>
                    <a:pt x="1669342" y="525622"/>
                  </a:lnTo>
                  <a:lnTo>
                    <a:pt x="1928762" y="465756"/>
                  </a:lnTo>
                  <a:cubicBezTo>
                    <a:pt x="1929324" y="344063"/>
                    <a:pt x="1929887" y="222369"/>
                    <a:pt x="1930449" y="100676"/>
                  </a:cubicBezTo>
                  <a:lnTo>
                    <a:pt x="2208137" y="0"/>
                  </a:lnTo>
                  <a:lnTo>
                    <a:pt x="2314306" y="452192"/>
                  </a:lnTo>
                  <a:lnTo>
                    <a:pt x="2699850" y="717614"/>
                  </a:lnTo>
                  <a:lnTo>
                    <a:pt x="3171998" y="1376142"/>
                  </a:lnTo>
                  <a:lnTo>
                    <a:pt x="3464547" y="1921329"/>
                  </a:lnTo>
                  <a:lnTo>
                    <a:pt x="3537587" y="2326829"/>
                  </a:lnTo>
                  <a:lnTo>
                    <a:pt x="3537587" y="2719155"/>
                  </a:lnTo>
                  <a:lnTo>
                    <a:pt x="3640911" y="3014601"/>
                  </a:lnTo>
                  <a:lnTo>
                    <a:pt x="4022908" y="3131436"/>
                  </a:lnTo>
                  <a:lnTo>
                    <a:pt x="4594832" y="2991749"/>
                  </a:lnTo>
                  <a:lnTo>
                    <a:pt x="5086156" y="2852061"/>
                  </a:lnTo>
                  <a:lnTo>
                    <a:pt x="5684817" y="2931882"/>
                  </a:lnTo>
                  <a:lnTo>
                    <a:pt x="5930674" y="3031659"/>
                  </a:lnTo>
                  <a:lnTo>
                    <a:pt x="6303044" y="3071570"/>
                  </a:lnTo>
                  <a:lnTo>
                    <a:pt x="6748455" y="3271124"/>
                  </a:lnTo>
                  <a:lnTo>
                    <a:pt x="7160736" y="3311035"/>
                  </a:lnTo>
                  <a:lnTo>
                    <a:pt x="7541142" y="3096315"/>
                  </a:lnTo>
                  <a:lnTo>
                    <a:pt x="7646057" y="3683015"/>
                  </a:lnTo>
                  <a:lnTo>
                    <a:pt x="7685968" y="4175118"/>
                  </a:lnTo>
                  <a:lnTo>
                    <a:pt x="7745834" y="4567444"/>
                  </a:lnTo>
                  <a:lnTo>
                    <a:pt x="8284240" y="5032420"/>
                  </a:lnTo>
                  <a:lnTo>
                    <a:pt x="8594708" y="5198443"/>
                  </a:lnTo>
                  <a:lnTo>
                    <a:pt x="9042541" y="4993195"/>
                  </a:lnTo>
                  <a:lnTo>
                    <a:pt x="9386163" y="4942511"/>
                  </a:lnTo>
                  <a:lnTo>
                    <a:pt x="9394145" y="5470924"/>
                  </a:lnTo>
                  <a:lnTo>
                    <a:pt x="9681113" y="5938270"/>
                  </a:lnTo>
                  <a:lnTo>
                    <a:pt x="8870539" y="6133179"/>
                  </a:lnTo>
                  <a:lnTo>
                    <a:pt x="8641847" y="6407362"/>
                  </a:lnTo>
                  <a:lnTo>
                    <a:pt x="8232356" y="6252911"/>
                  </a:lnTo>
                  <a:lnTo>
                    <a:pt x="7801320" y="6420536"/>
                  </a:lnTo>
                  <a:lnTo>
                    <a:pt x="7391829" y="6564215"/>
                  </a:lnTo>
                  <a:lnTo>
                    <a:pt x="6708154" y="6527095"/>
                  </a:lnTo>
                  <a:lnTo>
                    <a:pt x="6335784" y="6298403"/>
                  </a:lnTo>
                  <a:lnTo>
                    <a:pt x="5937066" y="6034992"/>
                  </a:lnTo>
                  <a:lnTo>
                    <a:pt x="5218672" y="5843420"/>
                  </a:lnTo>
                  <a:lnTo>
                    <a:pt x="4501447" y="5878139"/>
                  </a:lnTo>
                  <a:lnTo>
                    <a:pt x="3921930" y="5947578"/>
                  </a:lnTo>
                  <a:lnTo>
                    <a:pt x="3815372" y="5657819"/>
                  </a:lnTo>
                  <a:lnTo>
                    <a:pt x="3778252" y="5165717"/>
                  </a:lnTo>
                  <a:lnTo>
                    <a:pt x="3778252" y="4878359"/>
                  </a:lnTo>
                  <a:lnTo>
                    <a:pt x="3488308" y="4842477"/>
                  </a:lnTo>
                  <a:lnTo>
                    <a:pt x="3209507" y="4915479"/>
                  </a:lnTo>
                  <a:lnTo>
                    <a:pt x="2501886" y="5024439"/>
                  </a:lnTo>
                  <a:lnTo>
                    <a:pt x="1985837" y="5239957"/>
                  </a:lnTo>
                  <a:lnTo>
                    <a:pt x="1265042" y="5370462"/>
                  </a:lnTo>
                  <a:lnTo>
                    <a:pt x="581368" y="4865185"/>
                  </a:lnTo>
                  <a:lnTo>
                    <a:pt x="461635" y="4301243"/>
                  </a:lnTo>
                  <a:lnTo>
                    <a:pt x="376622" y="3652288"/>
                  </a:lnTo>
                  <a:lnTo>
                    <a:pt x="411341" y="3003333"/>
                  </a:lnTo>
                  <a:lnTo>
                    <a:pt x="0" y="266794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任意多边形 12">
              <a:extLst>
                <a:ext uri="{FF2B5EF4-FFF2-40B4-BE49-F238E27FC236}">
                  <a16:creationId xmlns:a16="http://schemas.microsoft.com/office/drawing/2014/main" id="{398FD2C9-BCBB-E044-9155-443785DE9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013" y="3832225"/>
              <a:ext cx="461963" cy="609600"/>
            </a:xfrm>
            <a:custGeom>
              <a:avLst/>
              <a:gdLst>
                <a:gd name="T0" fmla="*/ 7 w 7265443"/>
                <a:gd name="T1" fmla="*/ 0 h 9571507"/>
                <a:gd name="T2" fmla="*/ 6 w 7265443"/>
                <a:gd name="T3" fmla="*/ 2 h 9571507"/>
                <a:gd name="T4" fmla="*/ 5 w 7265443"/>
                <a:gd name="T5" fmla="*/ 3 h 9571507"/>
                <a:gd name="T6" fmla="*/ 4 w 7265443"/>
                <a:gd name="T7" fmla="*/ 4 h 9571507"/>
                <a:gd name="T8" fmla="*/ 4 w 7265443"/>
                <a:gd name="T9" fmla="*/ 5 h 9571507"/>
                <a:gd name="T10" fmla="*/ 2 w 7265443"/>
                <a:gd name="T11" fmla="*/ 6 h 9571507"/>
                <a:gd name="T12" fmla="*/ 1 w 7265443"/>
                <a:gd name="T13" fmla="*/ 6 h 9571507"/>
                <a:gd name="T14" fmla="*/ 1 w 7265443"/>
                <a:gd name="T15" fmla="*/ 6 h 9571507"/>
                <a:gd name="T16" fmla="*/ 0 w 7265443"/>
                <a:gd name="T17" fmla="*/ 6 h 9571507"/>
                <a:gd name="T18" fmla="*/ 0 w 7265443"/>
                <a:gd name="T19" fmla="*/ 8 h 9571507"/>
                <a:gd name="T20" fmla="*/ 2 w 7265443"/>
                <a:gd name="T21" fmla="*/ 8 h 9571507"/>
                <a:gd name="T22" fmla="*/ 3 w 7265443"/>
                <a:gd name="T23" fmla="*/ 8 h 9571507"/>
                <a:gd name="T24" fmla="*/ 4 w 7265443"/>
                <a:gd name="T25" fmla="*/ 10 h 9571507"/>
                <a:gd name="T26" fmla="*/ 4 w 7265443"/>
                <a:gd name="T27" fmla="*/ 10 h 9571507"/>
                <a:gd name="T28" fmla="*/ 3 w 7265443"/>
                <a:gd name="T29" fmla="*/ 11 h 9571507"/>
                <a:gd name="T30" fmla="*/ 2 w 7265443"/>
                <a:gd name="T31" fmla="*/ 12 h 9571507"/>
                <a:gd name="T32" fmla="*/ 5 w 7265443"/>
                <a:gd name="T33" fmla="*/ 13 h 9571507"/>
                <a:gd name="T34" fmla="*/ 6 w 7265443"/>
                <a:gd name="T35" fmla="*/ 15 h 9571507"/>
                <a:gd name="T36" fmla="*/ 8 w 7265443"/>
                <a:gd name="T37" fmla="*/ 17 h 9571507"/>
                <a:gd name="T38" fmla="*/ 9 w 7265443"/>
                <a:gd name="T39" fmla="*/ 17 h 9571507"/>
                <a:gd name="T40" fmla="*/ 9 w 7265443"/>
                <a:gd name="T41" fmla="*/ 18 h 9571507"/>
                <a:gd name="T42" fmla="*/ 9 w 7265443"/>
                <a:gd name="T43" fmla="*/ 19 h 9571507"/>
                <a:gd name="T44" fmla="*/ 10 w 7265443"/>
                <a:gd name="T45" fmla="*/ 20 h 9571507"/>
                <a:gd name="T46" fmla="*/ 10 w 7265443"/>
                <a:gd name="T47" fmla="*/ 18 h 9571507"/>
                <a:gd name="T48" fmla="*/ 11 w 7265443"/>
                <a:gd name="T49" fmla="*/ 17 h 9571507"/>
                <a:gd name="T50" fmla="*/ 13 w 7265443"/>
                <a:gd name="T51" fmla="*/ 17 h 9571507"/>
                <a:gd name="T52" fmla="*/ 14 w 7265443"/>
                <a:gd name="T53" fmla="*/ 17 h 9571507"/>
                <a:gd name="T54" fmla="*/ 14 w 7265443"/>
                <a:gd name="T55" fmla="*/ 18 h 9571507"/>
                <a:gd name="T56" fmla="*/ 15 w 7265443"/>
                <a:gd name="T57" fmla="*/ 19 h 9571507"/>
                <a:gd name="T58" fmla="*/ 16 w 7265443"/>
                <a:gd name="T59" fmla="*/ 19 h 9571507"/>
                <a:gd name="T60" fmla="*/ 17 w 7265443"/>
                <a:gd name="T61" fmla="*/ 20 h 9571507"/>
                <a:gd name="T62" fmla="*/ 17 w 7265443"/>
                <a:gd name="T63" fmla="*/ 23 h 9571507"/>
                <a:gd name="T64" fmla="*/ 18 w 7265443"/>
                <a:gd name="T65" fmla="*/ 24 h 9571507"/>
                <a:gd name="T66" fmla="*/ 19 w 7265443"/>
                <a:gd name="T67" fmla="*/ 24 h 9571507"/>
                <a:gd name="T68" fmla="*/ 18 w 7265443"/>
                <a:gd name="T69" fmla="*/ 23 h 9571507"/>
                <a:gd name="T70" fmla="*/ 18 w 7265443"/>
                <a:gd name="T71" fmla="*/ 22 h 9571507"/>
                <a:gd name="T72" fmla="*/ 18 w 7265443"/>
                <a:gd name="T73" fmla="*/ 21 h 9571507"/>
                <a:gd name="T74" fmla="*/ 18 w 7265443"/>
                <a:gd name="T75" fmla="*/ 21 h 9571507"/>
                <a:gd name="T76" fmla="*/ 18 w 7265443"/>
                <a:gd name="T77" fmla="*/ 19 h 9571507"/>
                <a:gd name="T78" fmla="*/ 18 w 7265443"/>
                <a:gd name="T79" fmla="*/ 18 h 9571507"/>
                <a:gd name="T80" fmla="*/ 17 w 7265443"/>
                <a:gd name="T81" fmla="*/ 16 h 9571507"/>
                <a:gd name="T82" fmla="*/ 15 w 7265443"/>
                <a:gd name="T83" fmla="*/ 14 h 9571507"/>
                <a:gd name="T84" fmla="*/ 16 w 7265443"/>
                <a:gd name="T85" fmla="*/ 12 h 9571507"/>
                <a:gd name="T86" fmla="*/ 16 w 7265443"/>
                <a:gd name="T87" fmla="*/ 10 h 9571507"/>
                <a:gd name="T88" fmla="*/ 18 w 7265443"/>
                <a:gd name="T89" fmla="*/ 7 h 9571507"/>
                <a:gd name="T90" fmla="*/ 16 w 7265443"/>
                <a:gd name="T91" fmla="*/ 6 h 9571507"/>
                <a:gd name="T92" fmla="*/ 14 w 7265443"/>
                <a:gd name="T93" fmla="*/ 5 h 9571507"/>
                <a:gd name="T94" fmla="*/ 14 w 7265443"/>
                <a:gd name="T95" fmla="*/ 4 h 9571507"/>
                <a:gd name="T96" fmla="*/ 13 w 7265443"/>
                <a:gd name="T97" fmla="*/ 3 h 9571507"/>
                <a:gd name="T98" fmla="*/ 13 w 7265443"/>
                <a:gd name="T99" fmla="*/ 1 h 9571507"/>
                <a:gd name="T100" fmla="*/ 13 w 7265443"/>
                <a:gd name="T101" fmla="*/ 0 h 9571507"/>
                <a:gd name="T102" fmla="*/ 11 w 7265443"/>
                <a:gd name="T103" fmla="*/ 0 h 9571507"/>
                <a:gd name="T104" fmla="*/ 9 w 7265443"/>
                <a:gd name="T105" fmla="*/ 0 h 9571507"/>
                <a:gd name="T106" fmla="*/ 7 w 7265443"/>
                <a:gd name="T107" fmla="*/ 0 h 9571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65443"/>
                <a:gd name="T163" fmla="*/ 0 h 9571507"/>
                <a:gd name="T164" fmla="*/ 7265443 w 7265443"/>
                <a:gd name="T165" fmla="*/ 9571507 h 9571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65443" h="9571507">
                  <a:moveTo>
                    <a:pt x="2674907" y="70610"/>
                  </a:moveTo>
                  <a:lnTo>
                    <a:pt x="2428196" y="715996"/>
                  </a:lnTo>
                  <a:lnTo>
                    <a:pt x="2103718" y="1123085"/>
                  </a:lnTo>
                  <a:lnTo>
                    <a:pt x="1672682" y="1519402"/>
                  </a:lnTo>
                  <a:lnTo>
                    <a:pt x="1622388" y="1915719"/>
                  </a:lnTo>
                  <a:lnTo>
                    <a:pt x="923139" y="2375504"/>
                  </a:lnTo>
                  <a:lnTo>
                    <a:pt x="454983" y="2508410"/>
                  </a:lnTo>
                  <a:lnTo>
                    <a:pt x="274184" y="2423397"/>
                  </a:lnTo>
                  <a:lnTo>
                    <a:pt x="0" y="2436570"/>
                  </a:lnTo>
                  <a:lnTo>
                    <a:pt x="25175" y="3013686"/>
                  </a:lnTo>
                  <a:lnTo>
                    <a:pt x="646554" y="3295073"/>
                  </a:lnTo>
                  <a:lnTo>
                    <a:pt x="1162604" y="3234006"/>
                  </a:lnTo>
                  <a:lnTo>
                    <a:pt x="1691827" y="4096078"/>
                  </a:lnTo>
                  <a:lnTo>
                    <a:pt x="1391295" y="4096078"/>
                  </a:lnTo>
                  <a:lnTo>
                    <a:pt x="1079991" y="4431329"/>
                  </a:lnTo>
                  <a:lnTo>
                    <a:pt x="978235" y="4808501"/>
                  </a:lnTo>
                  <a:lnTo>
                    <a:pt x="1992358" y="5063540"/>
                  </a:lnTo>
                  <a:lnTo>
                    <a:pt x="2478490" y="5810682"/>
                  </a:lnTo>
                  <a:lnTo>
                    <a:pt x="3005312" y="6468009"/>
                  </a:lnTo>
                  <a:lnTo>
                    <a:pt x="3425575" y="6603316"/>
                  </a:lnTo>
                  <a:lnTo>
                    <a:pt x="3345364" y="7132539"/>
                  </a:lnTo>
                  <a:lnTo>
                    <a:pt x="3489043" y="7504909"/>
                  </a:lnTo>
                  <a:lnTo>
                    <a:pt x="3992559" y="7657871"/>
                  </a:lnTo>
                  <a:lnTo>
                    <a:pt x="4103279" y="7215151"/>
                  </a:lnTo>
                  <a:lnTo>
                    <a:pt x="4414583" y="6757767"/>
                  </a:lnTo>
                  <a:lnTo>
                    <a:pt x="5098257" y="6624861"/>
                  </a:lnTo>
                  <a:lnTo>
                    <a:pt x="5329350" y="6755366"/>
                  </a:lnTo>
                  <a:lnTo>
                    <a:pt x="5510149" y="7031951"/>
                  </a:lnTo>
                  <a:lnTo>
                    <a:pt x="6060917" y="7260643"/>
                  </a:lnTo>
                  <a:lnTo>
                    <a:pt x="6411742" y="7513281"/>
                  </a:lnTo>
                  <a:lnTo>
                    <a:pt x="6736220" y="7992210"/>
                  </a:lnTo>
                  <a:lnTo>
                    <a:pt x="6581768" y="8867456"/>
                  </a:lnTo>
                  <a:lnTo>
                    <a:pt x="6964912" y="9431398"/>
                  </a:lnTo>
                  <a:lnTo>
                    <a:pt x="7265443" y="9571507"/>
                  </a:lnTo>
                  <a:lnTo>
                    <a:pt x="7160679" y="9033915"/>
                  </a:lnTo>
                  <a:lnTo>
                    <a:pt x="6872727" y="8648368"/>
                  </a:lnTo>
                  <a:lnTo>
                    <a:pt x="7063397" y="8292760"/>
                  </a:lnTo>
                  <a:lnTo>
                    <a:pt x="7153193" y="8040122"/>
                  </a:lnTo>
                  <a:lnTo>
                    <a:pt x="6975700" y="7617159"/>
                  </a:lnTo>
                  <a:lnTo>
                    <a:pt x="7092636" y="7103828"/>
                  </a:lnTo>
                  <a:lnTo>
                    <a:pt x="6610504" y="6084570"/>
                  </a:lnTo>
                  <a:lnTo>
                    <a:pt x="6068120" y="5472424"/>
                  </a:lnTo>
                  <a:lnTo>
                    <a:pt x="6238131" y="4780064"/>
                  </a:lnTo>
                  <a:lnTo>
                    <a:pt x="6333621" y="4007184"/>
                  </a:lnTo>
                  <a:lnTo>
                    <a:pt x="6914027" y="2891333"/>
                  </a:lnTo>
                  <a:lnTo>
                    <a:pt x="6172274" y="2377905"/>
                  </a:lnTo>
                  <a:lnTo>
                    <a:pt x="5597560" y="1885802"/>
                  </a:lnTo>
                  <a:lnTo>
                    <a:pt x="5451480" y="1524204"/>
                  </a:lnTo>
                  <a:lnTo>
                    <a:pt x="5177296" y="1008155"/>
                  </a:lnTo>
                  <a:lnTo>
                    <a:pt x="5044390" y="516052"/>
                  </a:lnTo>
                  <a:lnTo>
                    <a:pt x="5055163" y="85016"/>
                  </a:lnTo>
                  <a:lnTo>
                    <a:pt x="4488820" y="0"/>
                  </a:lnTo>
                  <a:lnTo>
                    <a:pt x="3708963" y="46664"/>
                  </a:lnTo>
                  <a:lnTo>
                    <a:pt x="2674907" y="7061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任意多边形 13">
              <a:extLst>
                <a:ext uri="{FF2B5EF4-FFF2-40B4-BE49-F238E27FC236}">
                  <a16:creationId xmlns:a16="http://schemas.microsoft.com/office/drawing/2014/main" id="{BFE5AD00-A2C8-C647-8F1E-3D0E9C244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876" y="3152775"/>
              <a:ext cx="727075" cy="863600"/>
            </a:xfrm>
            <a:custGeom>
              <a:avLst/>
              <a:gdLst>
                <a:gd name="T0" fmla="*/ 90937 w 11433311"/>
                <a:gd name="T1" fmla="*/ 10092353 h 13559629"/>
                <a:gd name="T2" fmla="*/ 668053 w 11433311"/>
                <a:gd name="T3" fmla="*/ 9334438 h 13559629"/>
                <a:gd name="T4" fmla="*/ 524374 w 11433311"/>
                <a:gd name="T5" fmla="*/ 8565751 h 13559629"/>
                <a:gd name="T6" fmla="*/ 644106 w 11433311"/>
                <a:gd name="T7" fmla="*/ 7028376 h 13559629"/>
                <a:gd name="T8" fmla="*/ 742293 w 11433311"/>
                <a:gd name="T9" fmla="*/ 5688544 h 13559629"/>
                <a:gd name="T10" fmla="*/ 239417 w 11433311"/>
                <a:gd name="T11" fmla="*/ 5106626 h 13559629"/>
                <a:gd name="T12" fmla="*/ 777012 w 11433311"/>
                <a:gd name="T13" fmla="*/ 3523759 h 13559629"/>
                <a:gd name="T14" fmla="*/ 1355589 w 11433311"/>
                <a:gd name="T15" fmla="*/ 2538105 h 13559629"/>
                <a:gd name="T16" fmla="*/ 2316788 w 11433311"/>
                <a:gd name="T17" fmla="*/ 2419825 h 13559629"/>
                <a:gd name="T18" fmla="*/ 2622121 w 11433311"/>
                <a:gd name="T19" fmla="*/ 3053205 h 13559629"/>
                <a:gd name="T20" fmla="*/ 3545260 w 11433311"/>
                <a:gd name="T21" fmla="*/ 1842709 h 13559629"/>
                <a:gd name="T22" fmla="*/ 4663833 w 11433311"/>
                <a:gd name="T23" fmla="*/ 1999218 h 13559629"/>
                <a:gd name="T24" fmla="*/ 5736393 w 11433311"/>
                <a:gd name="T25" fmla="*/ 818982 h 13559629"/>
                <a:gd name="T26" fmla="*/ 6115026 w 11433311"/>
                <a:gd name="T27" fmla="*/ 260668 h 13559629"/>
                <a:gd name="T28" fmla="*/ 6845723 w 11433311"/>
                <a:gd name="T29" fmla="*/ 57468 h 13559629"/>
                <a:gd name="T30" fmla="*/ 6913075 w 11433311"/>
                <a:gd name="T31" fmla="*/ 882735 h 13559629"/>
                <a:gd name="T32" fmla="*/ 6531431 w 11433311"/>
                <a:gd name="T33" fmla="*/ 1393702 h 13559629"/>
                <a:gd name="T34" fmla="*/ 6884933 w 11433311"/>
                <a:gd name="T35" fmla="*/ 2048641 h 13559629"/>
                <a:gd name="T36" fmla="*/ 6799034 w 11433311"/>
                <a:gd name="T37" fmla="*/ 3414805 h 13559629"/>
                <a:gd name="T38" fmla="*/ 7924527 w 11433311"/>
                <a:gd name="T39" fmla="*/ 4036492 h 13559629"/>
                <a:gd name="T40" fmla="*/ 8861141 w 11433311"/>
                <a:gd name="T41" fmla="*/ 3431879 h 13559629"/>
                <a:gd name="T42" fmla="*/ 9368520 w 11433311"/>
                <a:gd name="T43" fmla="*/ 3701276 h 13559629"/>
                <a:gd name="T44" fmla="*/ 9469702 w 11433311"/>
                <a:gd name="T45" fmla="*/ 4292358 h 13559629"/>
                <a:gd name="T46" fmla="*/ 9663674 w 11433311"/>
                <a:gd name="T47" fmla="*/ 5331753 h 13559629"/>
                <a:gd name="T48" fmla="*/ 10623933 w 11433311"/>
                <a:gd name="T49" fmla="*/ 5273088 h 13559629"/>
                <a:gd name="T50" fmla="*/ 11433311 w 11433311"/>
                <a:gd name="T51" fmla="*/ 6345876 h 13559629"/>
                <a:gd name="T52" fmla="*/ 10574837 w 11433311"/>
                <a:gd name="T53" fmla="*/ 6973644 h 13559629"/>
                <a:gd name="T54" fmla="*/ 9578661 w 11433311"/>
                <a:gd name="T55" fmla="*/ 7483364 h 13559629"/>
                <a:gd name="T56" fmla="*/ 8940479 w 11433311"/>
                <a:gd name="T57" fmla="*/ 8145493 h 13559629"/>
                <a:gd name="T58" fmla="*/ 7990992 w 11433311"/>
                <a:gd name="T59" fmla="*/ 9044685 h 13559629"/>
                <a:gd name="T60" fmla="*/ 7029221 w 11433311"/>
                <a:gd name="T61" fmla="*/ 9538303 h 13559629"/>
                <a:gd name="T62" fmla="*/ 6765201 w 11433311"/>
                <a:gd name="T63" fmla="*/ 9966954 h 13559629"/>
                <a:gd name="T64" fmla="*/ 6342244 w 11433311"/>
                <a:gd name="T65" fmla="*/ 10535679 h 13559629"/>
                <a:gd name="T66" fmla="*/ 5769616 w 11433311"/>
                <a:gd name="T67" fmla="*/ 10292629 h 13559629"/>
                <a:gd name="T68" fmla="*/ 5704058 w 11433311"/>
                <a:gd name="T69" fmla="*/ 10814665 h 13559629"/>
                <a:gd name="T70" fmla="*/ 5524460 w 11433311"/>
                <a:gd name="T71" fmla="*/ 11230145 h 13559629"/>
                <a:gd name="T72" fmla="*/ 5294272 w 11433311"/>
                <a:gd name="T73" fmla="*/ 11847668 h 13559629"/>
                <a:gd name="T74" fmla="*/ 4899454 w 11433311"/>
                <a:gd name="T75" fmla="*/ 12141622 h 13559629"/>
                <a:gd name="T76" fmla="*/ 4699197 w 11433311"/>
                <a:gd name="T77" fmla="*/ 12916293 h 13559629"/>
                <a:gd name="T78" fmla="*/ 4498857 w 11433311"/>
                <a:gd name="T79" fmla="*/ 13396080 h 13559629"/>
                <a:gd name="T80" fmla="*/ 3497367 w 11433311"/>
                <a:gd name="T81" fmla="*/ 13046201 h 13559629"/>
                <a:gd name="T82" fmla="*/ 2776573 w 11433311"/>
                <a:gd name="T83" fmla="*/ 12192500 h 13559629"/>
                <a:gd name="T84" fmla="*/ 2369483 w 11433311"/>
                <a:gd name="T85" fmla="*/ 11184348 h 13559629"/>
                <a:gd name="T86" fmla="*/ 1813913 w 11433311"/>
                <a:gd name="T87" fmla="*/ 10668296 h 13559629"/>
                <a:gd name="T88" fmla="*/ 0 w 11433311"/>
                <a:gd name="T89" fmla="*/ 10738906 h 13559629"/>
                <a:gd name="T90" fmla="*/ 0 w 11433311"/>
                <a:gd name="T91" fmla="*/ 0 h 13559629"/>
                <a:gd name="T92" fmla="*/ 11433311 w 11433311"/>
                <a:gd name="T93" fmla="*/ 13559629 h 13559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T90" t="T91" r="T92" b="T93"/>
              <a:pathLst>
                <a:path w="11433311" h="13559629">
                  <a:moveTo>
                    <a:pt x="0" y="10738906"/>
                  </a:moveTo>
                  <a:lnTo>
                    <a:pt x="90937" y="10092353"/>
                  </a:lnTo>
                  <a:lnTo>
                    <a:pt x="378294" y="9624196"/>
                  </a:lnTo>
                  <a:lnTo>
                    <a:pt x="668053" y="9334438"/>
                  </a:lnTo>
                  <a:lnTo>
                    <a:pt x="705173" y="8914175"/>
                  </a:lnTo>
                  <a:lnTo>
                    <a:pt x="524374" y="8565751"/>
                  </a:lnTo>
                  <a:lnTo>
                    <a:pt x="476481" y="7749170"/>
                  </a:lnTo>
                  <a:lnTo>
                    <a:pt x="644106" y="7028376"/>
                  </a:lnTo>
                  <a:lnTo>
                    <a:pt x="920691" y="6228539"/>
                  </a:lnTo>
                  <a:lnTo>
                    <a:pt x="742293" y="5688544"/>
                  </a:lnTo>
                  <a:lnTo>
                    <a:pt x="430989" y="5322050"/>
                  </a:lnTo>
                  <a:lnTo>
                    <a:pt x="239417" y="5106626"/>
                  </a:lnTo>
                  <a:lnTo>
                    <a:pt x="274137" y="4316393"/>
                  </a:lnTo>
                  <a:lnTo>
                    <a:pt x="777012" y="3523759"/>
                  </a:lnTo>
                  <a:lnTo>
                    <a:pt x="875199" y="3042430"/>
                  </a:lnTo>
                  <a:lnTo>
                    <a:pt x="1355589" y="2538105"/>
                  </a:lnTo>
                  <a:lnTo>
                    <a:pt x="1763619" y="2574276"/>
                  </a:lnTo>
                  <a:lnTo>
                    <a:pt x="2316788" y="2419825"/>
                  </a:lnTo>
                  <a:lnTo>
                    <a:pt x="2641266" y="2707182"/>
                  </a:lnTo>
                  <a:lnTo>
                    <a:pt x="2622121" y="3053205"/>
                  </a:lnTo>
                  <a:lnTo>
                    <a:pt x="3087877" y="2409052"/>
                  </a:lnTo>
                  <a:lnTo>
                    <a:pt x="3545260" y="1842709"/>
                  </a:lnTo>
                  <a:lnTo>
                    <a:pt x="4052938" y="1744522"/>
                  </a:lnTo>
                  <a:lnTo>
                    <a:pt x="4663833" y="1999218"/>
                  </a:lnTo>
                  <a:lnTo>
                    <a:pt x="5279009" y="1111141"/>
                  </a:lnTo>
                  <a:lnTo>
                    <a:pt x="5736393" y="818982"/>
                  </a:lnTo>
                  <a:lnTo>
                    <a:pt x="5653781" y="505277"/>
                  </a:lnTo>
                  <a:lnTo>
                    <a:pt x="6115026" y="260668"/>
                  </a:lnTo>
                  <a:lnTo>
                    <a:pt x="6457187" y="0"/>
                  </a:lnTo>
                  <a:lnTo>
                    <a:pt x="6845723" y="57468"/>
                  </a:lnTo>
                  <a:lnTo>
                    <a:pt x="7244142" y="48459"/>
                  </a:lnTo>
                  <a:lnTo>
                    <a:pt x="6913075" y="882735"/>
                  </a:lnTo>
                  <a:lnTo>
                    <a:pt x="6535327" y="1081195"/>
                  </a:lnTo>
                  <a:cubicBezTo>
                    <a:pt x="6534028" y="1185364"/>
                    <a:pt x="6532730" y="1289533"/>
                    <a:pt x="6531431" y="1393702"/>
                  </a:cubicBezTo>
                  <a:lnTo>
                    <a:pt x="6643677" y="1816659"/>
                  </a:lnTo>
                  <a:lnTo>
                    <a:pt x="6884933" y="2048641"/>
                  </a:lnTo>
                  <a:lnTo>
                    <a:pt x="6596985" y="2507225"/>
                  </a:lnTo>
                  <a:lnTo>
                    <a:pt x="6799034" y="3414805"/>
                  </a:lnTo>
                  <a:lnTo>
                    <a:pt x="7059154" y="3493536"/>
                  </a:lnTo>
                  <a:lnTo>
                    <a:pt x="7924527" y="4036492"/>
                  </a:lnTo>
                  <a:lnTo>
                    <a:pt x="8442078" y="3628233"/>
                  </a:lnTo>
                  <a:lnTo>
                    <a:pt x="8861141" y="3431879"/>
                  </a:lnTo>
                  <a:lnTo>
                    <a:pt x="9050327" y="3891943"/>
                  </a:lnTo>
                  <a:lnTo>
                    <a:pt x="9368520" y="3701276"/>
                  </a:lnTo>
                  <a:lnTo>
                    <a:pt x="9613610" y="3691924"/>
                  </a:lnTo>
                  <a:lnTo>
                    <a:pt x="9469702" y="4292358"/>
                  </a:lnTo>
                  <a:lnTo>
                    <a:pt x="9432581" y="5002474"/>
                  </a:lnTo>
                  <a:lnTo>
                    <a:pt x="9663674" y="5331753"/>
                  </a:lnTo>
                  <a:lnTo>
                    <a:pt x="10118657" y="5153355"/>
                  </a:lnTo>
                  <a:lnTo>
                    <a:pt x="10623933" y="5273088"/>
                  </a:lnTo>
                  <a:lnTo>
                    <a:pt x="11044197" y="5704124"/>
                  </a:lnTo>
                  <a:lnTo>
                    <a:pt x="11433311" y="6345876"/>
                  </a:lnTo>
                  <a:lnTo>
                    <a:pt x="10767612" y="6523105"/>
                  </a:lnTo>
                  <a:lnTo>
                    <a:pt x="10574837" y="6973644"/>
                  </a:lnTo>
                  <a:lnTo>
                    <a:pt x="9961804" y="7326512"/>
                  </a:lnTo>
                  <a:lnTo>
                    <a:pt x="9578661" y="7483364"/>
                  </a:lnTo>
                  <a:lnTo>
                    <a:pt x="9480474" y="7951520"/>
                  </a:lnTo>
                  <a:lnTo>
                    <a:pt x="8940479" y="8145493"/>
                  </a:lnTo>
                  <a:lnTo>
                    <a:pt x="8520215" y="8696261"/>
                  </a:lnTo>
                  <a:lnTo>
                    <a:pt x="7990992" y="9044685"/>
                  </a:lnTo>
                  <a:lnTo>
                    <a:pt x="7293525" y="9453199"/>
                  </a:lnTo>
                  <a:lnTo>
                    <a:pt x="7029221" y="9538303"/>
                  </a:lnTo>
                  <a:lnTo>
                    <a:pt x="7016048" y="9910670"/>
                  </a:lnTo>
                  <a:lnTo>
                    <a:pt x="6765201" y="9966954"/>
                  </a:lnTo>
                  <a:lnTo>
                    <a:pt x="6495803" y="10154035"/>
                  </a:lnTo>
                  <a:lnTo>
                    <a:pt x="6342244" y="10535679"/>
                  </a:lnTo>
                  <a:lnTo>
                    <a:pt x="6050393" y="10563821"/>
                  </a:lnTo>
                  <a:lnTo>
                    <a:pt x="5769616" y="10292629"/>
                  </a:lnTo>
                  <a:lnTo>
                    <a:pt x="5444249" y="10679967"/>
                  </a:lnTo>
                  <a:lnTo>
                    <a:pt x="5704058" y="10814665"/>
                  </a:lnTo>
                  <a:lnTo>
                    <a:pt x="5545116" y="10964330"/>
                  </a:lnTo>
                  <a:lnTo>
                    <a:pt x="5524460" y="11230145"/>
                  </a:lnTo>
                  <a:lnTo>
                    <a:pt x="5337379" y="11499539"/>
                  </a:lnTo>
                  <a:lnTo>
                    <a:pt x="5294272" y="11847668"/>
                  </a:lnTo>
                  <a:lnTo>
                    <a:pt x="5086535" y="12117066"/>
                  </a:lnTo>
                  <a:lnTo>
                    <a:pt x="4899454" y="12141622"/>
                  </a:lnTo>
                  <a:lnTo>
                    <a:pt x="4712370" y="12603788"/>
                  </a:lnTo>
                  <a:lnTo>
                    <a:pt x="4699197" y="12916293"/>
                  </a:lnTo>
                  <a:lnTo>
                    <a:pt x="4790790" y="13245560"/>
                  </a:lnTo>
                  <a:lnTo>
                    <a:pt x="4498857" y="13396080"/>
                  </a:lnTo>
                  <a:lnTo>
                    <a:pt x="4239120" y="13559629"/>
                  </a:lnTo>
                  <a:lnTo>
                    <a:pt x="3497367" y="13046201"/>
                  </a:lnTo>
                  <a:lnTo>
                    <a:pt x="2922653" y="12554098"/>
                  </a:lnTo>
                  <a:lnTo>
                    <a:pt x="2776573" y="12192500"/>
                  </a:lnTo>
                  <a:lnTo>
                    <a:pt x="2502389" y="11676451"/>
                  </a:lnTo>
                  <a:lnTo>
                    <a:pt x="2369483" y="11184348"/>
                  </a:lnTo>
                  <a:lnTo>
                    <a:pt x="2380256" y="10753312"/>
                  </a:lnTo>
                  <a:lnTo>
                    <a:pt x="1813913" y="10668296"/>
                  </a:lnTo>
                  <a:lnTo>
                    <a:pt x="1034056" y="10714960"/>
                  </a:lnTo>
                  <a:lnTo>
                    <a:pt x="0" y="1073890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任意多边形 14">
              <a:extLst>
                <a:ext uri="{FF2B5EF4-FFF2-40B4-BE49-F238E27FC236}">
                  <a16:creationId xmlns:a16="http://schemas.microsoft.com/office/drawing/2014/main" id="{D13AC9FE-96B6-4F43-8A74-572FB026F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1" y="3001963"/>
              <a:ext cx="404813" cy="939800"/>
            </a:xfrm>
            <a:custGeom>
              <a:avLst/>
              <a:gdLst>
                <a:gd name="T0" fmla="*/ 1751703 w 6352670"/>
                <a:gd name="T1" fmla="*/ 9929826 h 14784445"/>
                <a:gd name="T2" fmla="*/ 2011123 w 6352670"/>
                <a:gd name="T3" fmla="*/ 10641438 h 14784445"/>
                <a:gd name="T4" fmla="*/ 2589439 w 6352670"/>
                <a:gd name="T5" fmla="*/ 11199799 h 14784445"/>
                <a:gd name="T6" fmla="*/ 2915118 w 6352670"/>
                <a:gd name="T7" fmla="*/ 10587964 h 14784445"/>
                <a:gd name="T8" fmla="*/ 3414002 w 6352670"/>
                <a:gd name="T9" fmla="*/ 10647830 h 14784445"/>
                <a:gd name="T10" fmla="*/ 3347354 w 6352670"/>
                <a:gd name="T11" fmla="*/ 11100022 h 14784445"/>
                <a:gd name="T12" fmla="*/ 3866194 w 6352670"/>
                <a:gd name="T13" fmla="*/ 11798071 h 14784445"/>
                <a:gd name="T14" fmla="*/ 3659859 w 6352670"/>
                <a:gd name="T15" fmla="*/ 12488948 h 14784445"/>
                <a:gd name="T16" fmla="*/ 4039011 w 6352670"/>
                <a:gd name="T17" fmla="*/ 13872261 h 14784445"/>
                <a:gd name="T18" fmla="*/ 4032666 w 6352670"/>
                <a:gd name="T19" fmla="*/ 14751668 h 14784445"/>
                <a:gd name="T20" fmla="*/ 4610549 w 6352670"/>
                <a:gd name="T21" fmla="*/ 14636957 h 14784445"/>
                <a:gd name="T22" fmla="*/ 5621102 w 6352670"/>
                <a:gd name="T23" fmla="*/ 14091770 h 14784445"/>
                <a:gd name="T24" fmla="*/ 5866959 w 6352670"/>
                <a:gd name="T25" fmla="*/ 13227686 h 14784445"/>
                <a:gd name="T26" fmla="*/ 6352670 w 6352670"/>
                <a:gd name="T27" fmla="*/ 12403903 h 14784445"/>
                <a:gd name="T28" fmla="*/ 6226156 w 6352670"/>
                <a:gd name="T29" fmla="*/ 11093240 h 14784445"/>
                <a:gd name="T30" fmla="*/ 5993473 w 6352670"/>
                <a:gd name="T31" fmla="*/ 10741604 h 14784445"/>
                <a:gd name="T32" fmla="*/ 6013428 w 6352670"/>
                <a:gd name="T33" fmla="*/ 10469011 h 14784445"/>
                <a:gd name="T34" fmla="*/ 6146724 w 6352670"/>
                <a:gd name="T35" fmla="*/ 9252512 h 14784445"/>
                <a:gd name="T36" fmla="*/ 5780745 w 6352670"/>
                <a:gd name="T37" fmla="*/ 7835680 h 14784445"/>
                <a:gd name="T38" fmla="*/ 5441504 w 6352670"/>
                <a:gd name="T39" fmla="*/ 7210671 h 14784445"/>
                <a:gd name="T40" fmla="*/ 5587973 w 6352670"/>
                <a:gd name="T41" fmla="*/ 6605618 h 14784445"/>
                <a:gd name="T42" fmla="*/ 5022830 w 6352670"/>
                <a:gd name="T43" fmla="*/ 6167379 h 14784445"/>
                <a:gd name="T44" fmla="*/ 4650460 w 6352670"/>
                <a:gd name="T45" fmla="*/ 5316079 h 14784445"/>
                <a:gd name="T46" fmla="*/ 4563856 w 6352670"/>
                <a:gd name="T47" fmla="*/ 4637986 h 14784445"/>
                <a:gd name="T48" fmla="*/ 4858590 w 6352670"/>
                <a:gd name="T49" fmla="*/ 3956775 h 14784445"/>
                <a:gd name="T50" fmla="*/ 4637286 w 6352670"/>
                <a:gd name="T51" fmla="*/ 3215541 h 14784445"/>
                <a:gd name="T52" fmla="*/ 4085317 w 6352670"/>
                <a:gd name="T53" fmla="*/ 2696701 h 14784445"/>
                <a:gd name="T54" fmla="*/ 3493437 w 6352670"/>
                <a:gd name="T55" fmla="*/ 2470800 h 14784445"/>
                <a:gd name="T56" fmla="*/ 2981768 w 6352670"/>
                <a:gd name="T57" fmla="*/ 1666582 h 14784445"/>
                <a:gd name="T58" fmla="*/ 2808952 w 6352670"/>
                <a:gd name="T59" fmla="*/ 1148132 h 14784445"/>
                <a:gd name="T60" fmla="*/ 2580561 w 6352670"/>
                <a:gd name="T61" fmla="*/ 713403 h 14784445"/>
                <a:gd name="T62" fmla="*/ 2099527 w 6352670"/>
                <a:gd name="T63" fmla="*/ 565532 h 14784445"/>
                <a:gd name="T64" fmla="*/ 1489483 w 6352670"/>
                <a:gd name="T65" fmla="*/ 485010 h 14784445"/>
                <a:gd name="T66" fmla="*/ 1243466 w 6352670"/>
                <a:gd name="T67" fmla="*/ 0 h 14784445"/>
                <a:gd name="T68" fmla="*/ 121527 w 6352670"/>
                <a:gd name="T69" fmla="*/ 819965 h 14784445"/>
                <a:gd name="T70" fmla="*/ 175702 w 6352670"/>
                <a:gd name="T71" fmla="*/ 1493768 h 14784445"/>
                <a:gd name="T72" fmla="*/ 628595 w 6352670"/>
                <a:gd name="T73" fmla="*/ 1686540 h 14784445"/>
                <a:gd name="T74" fmla="*/ 1211669 w 6352670"/>
                <a:gd name="T75" fmla="*/ 1819214 h 14784445"/>
                <a:gd name="T76" fmla="*/ 1549349 w 6352670"/>
                <a:gd name="T77" fmla="*/ 2592329 h 14784445"/>
                <a:gd name="T78" fmla="*/ 1352991 w 6352670"/>
                <a:gd name="T79" fmla="*/ 2919799 h 14784445"/>
                <a:gd name="T80" fmla="*/ 1880718 w 6352670"/>
                <a:gd name="T81" fmla="*/ 3643884 h 14784445"/>
                <a:gd name="T82" fmla="*/ 2526386 w 6352670"/>
                <a:gd name="T83" fmla="*/ 3750753 h 14784445"/>
                <a:gd name="T84" fmla="*/ 3018486 w 6352670"/>
                <a:gd name="T85" fmla="*/ 4042602 h 14784445"/>
                <a:gd name="T86" fmla="*/ 3759868 w 6352670"/>
                <a:gd name="T87" fmla="*/ 3943290 h 14784445"/>
                <a:gd name="T88" fmla="*/ 3374098 w 6352670"/>
                <a:gd name="T89" fmla="*/ 4315896 h 14784445"/>
                <a:gd name="T90" fmla="*/ 3011004 w 6352670"/>
                <a:gd name="T91" fmla="*/ 4574226 h 14784445"/>
                <a:gd name="T92" fmla="*/ 2243812 w 6352670"/>
                <a:gd name="T93" fmla="*/ 5088776 h 14784445"/>
                <a:gd name="T94" fmla="*/ 1362268 w 6352670"/>
                <a:gd name="T95" fmla="*/ 5478217 h 14784445"/>
                <a:gd name="T96" fmla="*/ 876626 w 6352670"/>
                <a:gd name="T97" fmla="*/ 6078673 h 14784445"/>
                <a:gd name="T98" fmla="*/ 699837 w 6352670"/>
                <a:gd name="T99" fmla="*/ 7399936 h 14784445"/>
                <a:gd name="T100" fmla="*/ 1386510 w 6352670"/>
                <a:gd name="T101" fmla="*/ 7544221 h 14784445"/>
                <a:gd name="T102" fmla="*/ 2307264 w 6352670"/>
                <a:gd name="T103" fmla="*/ 8096193 h 14784445"/>
                <a:gd name="T104" fmla="*/ 2022901 w 6352670"/>
                <a:gd name="T105" fmla="*/ 8916077 h 14784445"/>
                <a:gd name="T106" fmla="*/ 0 w 6352670"/>
                <a:gd name="T107" fmla="*/ 0 h 14784445"/>
                <a:gd name="T108" fmla="*/ 6352670 w 6352670"/>
                <a:gd name="T109" fmla="*/ 14784445 h 14784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6352670" h="14784445">
                  <a:moveTo>
                    <a:pt x="1828995" y="9364683"/>
                  </a:moveTo>
                  <a:lnTo>
                    <a:pt x="1751703" y="9929826"/>
                  </a:lnTo>
                  <a:lnTo>
                    <a:pt x="1884999" y="10269067"/>
                  </a:lnTo>
                  <a:lnTo>
                    <a:pt x="2011123" y="10641438"/>
                  </a:lnTo>
                  <a:lnTo>
                    <a:pt x="2150421" y="11166670"/>
                  </a:lnTo>
                  <a:lnTo>
                    <a:pt x="2589439" y="11199799"/>
                  </a:lnTo>
                  <a:lnTo>
                    <a:pt x="2682435" y="10780736"/>
                  </a:lnTo>
                  <a:lnTo>
                    <a:pt x="2915118" y="10587964"/>
                  </a:lnTo>
                  <a:lnTo>
                    <a:pt x="3194493" y="10508142"/>
                  </a:lnTo>
                  <a:lnTo>
                    <a:pt x="3414002" y="10647830"/>
                  </a:lnTo>
                  <a:lnTo>
                    <a:pt x="3207667" y="10967116"/>
                  </a:lnTo>
                  <a:lnTo>
                    <a:pt x="3347354" y="11100022"/>
                  </a:lnTo>
                  <a:lnTo>
                    <a:pt x="3773589" y="11259275"/>
                  </a:lnTo>
                  <a:lnTo>
                    <a:pt x="3866194" y="11798071"/>
                  </a:lnTo>
                  <a:lnTo>
                    <a:pt x="3739680" y="12223136"/>
                  </a:lnTo>
                  <a:lnTo>
                    <a:pt x="3659859" y="12488948"/>
                  </a:lnTo>
                  <a:lnTo>
                    <a:pt x="3939234" y="13060872"/>
                  </a:lnTo>
                  <a:lnTo>
                    <a:pt x="4039011" y="13872261"/>
                  </a:lnTo>
                  <a:cubicBezTo>
                    <a:pt x="4038622" y="14060174"/>
                    <a:pt x="4032618" y="14089848"/>
                    <a:pt x="4032229" y="14277761"/>
                  </a:cubicBezTo>
                  <a:cubicBezTo>
                    <a:pt x="4030503" y="14382984"/>
                    <a:pt x="4034392" y="14646445"/>
                    <a:pt x="4032666" y="14751668"/>
                  </a:cubicBezTo>
                  <a:lnTo>
                    <a:pt x="4206212" y="14784445"/>
                  </a:lnTo>
                  <a:lnTo>
                    <a:pt x="4610549" y="14636957"/>
                  </a:lnTo>
                  <a:lnTo>
                    <a:pt x="5128999" y="14364364"/>
                  </a:lnTo>
                  <a:lnTo>
                    <a:pt x="5621102" y="14091770"/>
                  </a:lnTo>
                  <a:lnTo>
                    <a:pt x="6088071" y="13836511"/>
                  </a:lnTo>
                  <a:lnTo>
                    <a:pt x="5866959" y="13227686"/>
                  </a:lnTo>
                  <a:lnTo>
                    <a:pt x="5893696" y="12589894"/>
                  </a:lnTo>
                  <a:lnTo>
                    <a:pt x="6352670" y="12403903"/>
                  </a:lnTo>
                  <a:lnTo>
                    <a:pt x="6339107" y="11678338"/>
                  </a:lnTo>
                  <a:lnTo>
                    <a:pt x="6226156" y="11093240"/>
                  </a:lnTo>
                  <a:lnTo>
                    <a:pt x="5926825" y="10973898"/>
                  </a:lnTo>
                  <a:lnTo>
                    <a:pt x="5993473" y="10741604"/>
                  </a:lnTo>
                  <a:lnTo>
                    <a:pt x="5747227" y="10462229"/>
                  </a:lnTo>
                  <a:lnTo>
                    <a:pt x="6013428" y="10469011"/>
                  </a:lnTo>
                  <a:lnTo>
                    <a:pt x="6066513" y="10402363"/>
                  </a:lnTo>
                  <a:lnTo>
                    <a:pt x="6146724" y="9252512"/>
                  </a:lnTo>
                  <a:lnTo>
                    <a:pt x="5893696" y="8420778"/>
                  </a:lnTo>
                  <a:lnTo>
                    <a:pt x="5780745" y="7835680"/>
                  </a:lnTo>
                  <a:lnTo>
                    <a:pt x="5461459" y="7523175"/>
                  </a:lnTo>
                  <a:lnTo>
                    <a:pt x="5441504" y="7210671"/>
                  </a:lnTo>
                  <a:lnTo>
                    <a:pt x="5541281" y="6944859"/>
                  </a:lnTo>
                  <a:lnTo>
                    <a:pt x="5587973" y="6605618"/>
                  </a:lnTo>
                  <a:lnTo>
                    <a:pt x="5275469" y="6373324"/>
                  </a:lnTo>
                  <a:lnTo>
                    <a:pt x="5022830" y="6167379"/>
                  </a:lnTo>
                  <a:lnTo>
                    <a:pt x="4643678" y="5595454"/>
                  </a:lnTo>
                  <a:lnTo>
                    <a:pt x="4650460" y="5316079"/>
                  </a:lnTo>
                  <a:lnTo>
                    <a:pt x="4450906" y="4997183"/>
                  </a:lnTo>
                  <a:lnTo>
                    <a:pt x="4563856" y="4637986"/>
                  </a:lnTo>
                  <a:lnTo>
                    <a:pt x="4703544" y="4192575"/>
                  </a:lnTo>
                  <a:lnTo>
                    <a:pt x="4858590" y="3956775"/>
                  </a:lnTo>
                  <a:lnTo>
                    <a:pt x="4670415" y="3481353"/>
                  </a:lnTo>
                  <a:lnTo>
                    <a:pt x="4637286" y="3215541"/>
                  </a:lnTo>
                  <a:lnTo>
                    <a:pt x="4477643" y="2809652"/>
                  </a:lnTo>
                  <a:lnTo>
                    <a:pt x="4085317" y="2696701"/>
                  </a:lnTo>
                  <a:lnTo>
                    <a:pt x="3812723" y="2803260"/>
                  </a:lnTo>
                  <a:lnTo>
                    <a:pt x="3493437" y="2470800"/>
                  </a:lnTo>
                  <a:lnTo>
                    <a:pt x="3200888" y="1991871"/>
                  </a:lnTo>
                  <a:lnTo>
                    <a:pt x="2981768" y="1666582"/>
                  </a:lnTo>
                  <a:lnTo>
                    <a:pt x="2988550" y="1300994"/>
                  </a:lnTo>
                  <a:lnTo>
                    <a:pt x="2808952" y="1148132"/>
                  </a:lnTo>
                  <a:lnTo>
                    <a:pt x="2888773" y="894715"/>
                  </a:lnTo>
                  <a:lnTo>
                    <a:pt x="2580561" y="713403"/>
                  </a:lnTo>
                  <a:lnTo>
                    <a:pt x="2425205" y="827444"/>
                  </a:lnTo>
                  <a:lnTo>
                    <a:pt x="2099527" y="565532"/>
                  </a:lnTo>
                  <a:lnTo>
                    <a:pt x="1644839" y="589774"/>
                  </a:lnTo>
                  <a:lnTo>
                    <a:pt x="1489483" y="485010"/>
                  </a:lnTo>
                  <a:lnTo>
                    <a:pt x="1294919" y="224886"/>
                  </a:lnTo>
                  <a:lnTo>
                    <a:pt x="1243466" y="0"/>
                  </a:lnTo>
                  <a:lnTo>
                    <a:pt x="846382" y="136256"/>
                  </a:lnTo>
                  <a:lnTo>
                    <a:pt x="121527" y="819965"/>
                  </a:lnTo>
                  <a:lnTo>
                    <a:pt x="0" y="1085777"/>
                  </a:lnTo>
                  <a:lnTo>
                    <a:pt x="175702" y="1493768"/>
                  </a:lnTo>
                  <a:lnTo>
                    <a:pt x="226602" y="1802376"/>
                  </a:lnTo>
                  <a:lnTo>
                    <a:pt x="628595" y="1686540"/>
                  </a:lnTo>
                  <a:lnTo>
                    <a:pt x="931825" y="1806273"/>
                  </a:lnTo>
                  <a:lnTo>
                    <a:pt x="1211669" y="1819214"/>
                  </a:lnTo>
                  <a:lnTo>
                    <a:pt x="1212602" y="2423799"/>
                  </a:lnTo>
                  <a:lnTo>
                    <a:pt x="1549349" y="2592329"/>
                  </a:lnTo>
                  <a:lnTo>
                    <a:pt x="1559977" y="2750147"/>
                  </a:lnTo>
                  <a:lnTo>
                    <a:pt x="1352991" y="2919799"/>
                  </a:lnTo>
                  <a:lnTo>
                    <a:pt x="1556834" y="3359518"/>
                  </a:lnTo>
                  <a:lnTo>
                    <a:pt x="1880718" y="3643884"/>
                  </a:lnTo>
                  <a:lnTo>
                    <a:pt x="2268751" y="3580356"/>
                  </a:lnTo>
                  <a:lnTo>
                    <a:pt x="2526386" y="3750753"/>
                  </a:lnTo>
                  <a:lnTo>
                    <a:pt x="2758366" y="4005186"/>
                  </a:lnTo>
                  <a:lnTo>
                    <a:pt x="3018486" y="4042602"/>
                  </a:lnTo>
                  <a:lnTo>
                    <a:pt x="3540522" y="3726511"/>
                  </a:lnTo>
                  <a:lnTo>
                    <a:pt x="3759868" y="3943290"/>
                  </a:lnTo>
                  <a:lnTo>
                    <a:pt x="3514489" y="4093191"/>
                  </a:lnTo>
                  <a:lnTo>
                    <a:pt x="3374098" y="4315896"/>
                  </a:lnTo>
                  <a:lnTo>
                    <a:pt x="3330680" y="4639780"/>
                  </a:lnTo>
                  <a:lnTo>
                    <a:pt x="3011004" y="4574226"/>
                  </a:lnTo>
                  <a:lnTo>
                    <a:pt x="2631148" y="4699649"/>
                  </a:lnTo>
                  <a:lnTo>
                    <a:pt x="2243812" y="5088776"/>
                  </a:lnTo>
                  <a:lnTo>
                    <a:pt x="1839714" y="5066328"/>
                  </a:lnTo>
                  <a:lnTo>
                    <a:pt x="1362268" y="5478217"/>
                  </a:lnTo>
                  <a:lnTo>
                    <a:pt x="1092870" y="6009527"/>
                  </a:lnTo>
                  <a:lnTo>
                    <a:pt x="876626" y="6078673"/>
                  </a:lnTo>
                  <a:lnTo>
                    <a:pt x="724085" y="6690819"/>
                  </a:lnTo>
                  <a:lnTo>
                    <a:pt x="699837" y="7399936"/>
                  </a:lnTo>
                  <a:lnTo>
                    <a:pt x="924648" y="7719923"/>
                  </a:lnTo>
                  <a:lnTo>
                    <a:pt x="1386510" y="7544221"/>
                  </a:lnTo>
                  <a:lnTo>
                    <a:pt x="1880407" y="7662162"/>
                  </a:lnTo>
                  <a:lnTo>
                    <a:pt x="2307264" y="8096193"/>
                  </a:lnTo>
                  <a:lnTo>
                    <a:pt x="2685162" y="8730008"/>
                  </a:lnTo>
                  <a:lnTo>
                    <a:pt x="2022901" y="8916077"/>
                  </a:lnTo>
                  <a:lnTo>
                    <a:pt x="1828995" y="9364683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任意多边形 15">
              <a:extLst>
                <a:ext uri="{FF2B5EF4-FFF2-40B4-BE49-F238E27FC236}">
                  <a16:creationId xmlns:a16="http://schemas.microsoft.com/office/drawing/2014/main" id="{1AC393C2-86D5-0F49-85F6-1C4E6B720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426" y="3597275"/>
              <a:ext cx="349250" cy="366712"/>
            </a:xfrm>
            <a:custGeom>
              <a:avLst/>
              <a:gdLst>
                <a:gd name="T0" fmla="*/ 8 w 5490613"/>
                <a:gd name="T1" fmla="*/ 0 h 5770065"/>
                <a:gd name="T2" fmla="*/ 8 w 5490613"/>
                <a:gd name="T3" fmla="*/ 1 h 5770065"/>
                <a:gd name="T4" fmla="*/ 9 w 5490613"/>
                <a:gd name="T5" fmla="*/ 2 h 5770065"/>
                <a:gd name="T6" fmla="*/ 9 w 5490613"/>
                <a:gd name="T7" fmla="*/ 3 h 5770065"/>
                <a:gd name="T8" fmla="*/ 9 w 5490613"/>
                <a:gd name="T9" fmla="*/ 5 h 5770065"/>
                <a:gd name="T10" fmla="*/ 10 w 5490613"/>
                <a:gd name="T11" fmla="*/ 5 h 5770065"/>
                <a:gd name="T12" fmla="*/ 11 w 5490613"/>
                <a:gd name="T13" fmla="*/ 4 h 5770065"/>
                <a:gd name="T14" fmla="*/ 11 w 5490613"/>
                <a:gd name="T15" fmla="*/ 3 h 5770065"/>
                <a:gd name="T16" fmla="*/ 12 w 5490613"/>
                <a:gd name="T17" fmla="*/ 3 h 5770065"/>
                <a:gd name="T18" fmla="*/ 12 w 5490613"/>
                <a:gd name="T19" fmla="*/ 3 h 5770065"/>
                <a:gd name="T20" fmla="*/ 12 w 5490613"/>
                <a:gd name="T21" fmla="*/ 4 h 5770065"/>
                <a:gd name="T22" fmla="*/ 12 w 5490613"/>
                <a:gd name="T23" fmla="*/ 4 h 5770065"/>
                <a:gd name="T24" fmla="*/ 13 w 5490613"/>
                <a:gd name="T25" fmla="*/ 5 h 5770065"/>
                <a:gd name="T26" fmla="*/ 14 w 5490613"/>
                <a:gd name="T27" fmla="*/ 6 h 5770065"/>
                <a:gd name="T28" fmla="*/ 13 w 5490613"/>
                <a:gd name="T29" fmla="*/ 7 h 5770065"/>
                <a:gd name="T30" fmla="*/ 13 w 5490613"/>
                <a:gd name="T31" fmla="*/ 8 h 5770065"/>
                <a:gd name="T32" fmla="*/ 14 w 5490613"/>
                <a:gd name="T33" fmla="*/ 9 h 5770065"/>
                <a:gd name="T34" fmla="*/ 14 w 5490613"/>
                <a:gd name="T35" fmla="*/ 11 h 5770065"/>
                <a:gd name="T36" fmla="*/ 14 w 5490613"/>
                <a:gd name="T37" fmla="*/ 13 h 5770065"/>
                <a:gd name="T38" fmla="*/ 14 w 5490613"/>
                <a:gd name="T39" fmla="*/ 14 h 5770065"/>
                <a:gd name="T40" fmla="*/ 14 w 5490613"/>
                <a:gd name="T41" fmla="*/ 14 h 5770065"/>
                <a:gd name="T42" fmla="*/ 13 w 5490613"/>
                <a:gd name="T43" fmla="*/ 15 h 5770065"/>
                <a:gd name="T44" fmla="*/ 12 w 5490613"/>
                <a:gd name="T45" fmla="*/ 15 h 5770065"/>
                <a:gd name="T46" fmla="*/ 10 w 5490613"/>
                <a:gd name="T47" fmla="*/ 14 h 5770065"/>
                <a:gd name="T48" fmla="*/ 10 w 5490613"/>
                <a:gd name="T49" fmla="*/ 14 h 5770065"/>
                <a:gd name="T50" fmla="*/ 9 w 5490613"/>
                <a:gd name="T51" fmla="*/ 14 h 5770065"/>
                <a:gd name="T52" fmla="*/ 7 w 5490613"/>
                <a:gd name="T53" fmla="*/ 14 h 5770065"/>
                <a:gd name="T54" fmla="*/ 5 w 5490613"/>
                <a:gd name="T55" fmla="*/ 14 h 5770065"/>
                <a:gd name="T56" fmla="*/ 4 w 5490613"/>
                <a:gd name="T57" fmla="*/ 14 h 5770065"/>
                <a:gd name="T58" fmla="*/ 3 w 5490613"/>
                <a:gd name="T59" fmla="*/ 13 h 5770065"/>
                <a:gd name="T60" fmla="*/ 3 w 5490613"/>
                <a:gd name="T61" fmla="*/ 12 h 5770065"/>
                <a:gd name="T62" fmla="*/ 3 w 5490613"/>
                <a:gd name="T63" fmla="*/ 11 h 5770065"/>
                <a:gd name="T64" fmla="*/ 3 w 5490613"/>
                <a:gd name="T65" fmla="*/ 10 h 5770065"/>
                <a:gd name="T66" fmla="*/ 1 w 5490613"/>
                <a:gd name="T67" fmla="*/ 8 h 5770065"/>
                <a:gd name="T68" fmla="*/ 0 w 5490613"/>
                <a:gd name="T69" fmla="*/ 7 h 5770065"/>
                <a:gd name="T70" fmla="*/ 0 w 5490613"/>
                <a:gd name="T71" fmla="*/ 6 h 5770065"/>
                <a:gd name="T72" fmla="*/ 2 w 5490613"/>
                <a:gd name="T73" fmla="*/ 5 h 5770065"/>
                <a:gd name="T74" fmla="*/ 3 w 5490613"/>
                <a:gd name="T75" fmla="*/ 4 h 5770065"/>
                <a:gd name="T76" fmla="*/ 4 w 5490613"/>
                <a:gd name="T77" fmla="*/ 3 h 5770065"/>
                <a:gd name="T78" fmla="*/ 6 w 5490613"/>
                <a:gd name="T79" fmla="*/ 2 h 5770065"/>
                <a:gd name="T80" fmla="*/ 6 w 5490613"/>
                <a:gd name="T81" fmla="*/ 1 h 5770065"/>
                <a:gd name="T82" fmla="*/ 7 w 5490613"/>
                <a:gd name="T83" fmla="*/ 1 h 5770065"/>
                <a:gd name="T84" fmla="*/ 8 w 5490613"/>
                <a:gd name="T85" fmla="*/ 0 h 57700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90613"/>
                <a:gd name="T130" fmla="*/ 0 h 5770065"/>
                <a:gd name="T131" fmla="*/ 5490613 w 5490613"/>
                <a:gd name="T132" fmla="*/ 5770065 h 57700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90613" h="5770065">
                  <a:moveTo>
                    <a:pt x="3280596" y="0"/>
                  </a:moveTo>
                  <a:lnTo>
                    <a:pt x="3203304" y="565143"/>
                  </a:lnTo>
                  <a:lnTo>
                    <a:pt x="3336600" y="904384"/>
                  </a:lnTo>
                  <a:lnTo>
                    <a:pt x="3462724" y="1276755"/>
                  </a:lnTo>
                  <a:lnTo>
                    <a:pt x="3602022" y="1801987"/>
                  </a:lnTo>
                  <a:lnTo>
                    <a:pt x="4041040" y="1835116"/>
                  </a:lnTo>
                  <a:lnTo>
                    <a:pt x="4134036" y="1416053"/>
                  </a:lnTo>
                  <a:lnTo>
                    <a:pt x="4366719" y="1223281"/>
                  </a:lnTo>
                  <a:lnTo>
                    <a:pt x="4646094" y="1143459"/>
                  </a:lnTo>
                  <a:lnTo>
                    <a:pt x="4865603" y="1283147"/>
                  </a:lnTo>
                  <a:lnTo>
                    <a:pt x="4659268" y="1602433"/>
                  </a:lnTo>
                  <a:lnTo>
                    <a:pt x="4798955" y="1735339"/>
                  </a:lnTo>
                  <a:lnTo>
                    <a:pt x="5225190" y="1894592"/>
                  </a:lnTo>
                  <a:lnTo>
                    <a:pt x="5317795" y="2433388"/>
                  </a:lnTo>
                  <a:lnTo>
                    <a:pt x="5191281" y="2858453"/>
                  </a:lnTo>
                  <a:lnTo>
                    <a:pt x="5111460" y="3124265"/>
                  </a:lnTo>
                  <a:lnTo>
                    <a:pt x="5390835" y="3696189"/>
                  </a:lnTo>
                  <a:lnTo>
                    <a:pt x="5490612" y="4507578"/>
                  </a:lnTo>
                  <a:cubicBezTo>
                    <a:pt x="5490223" y="4695491"/>
                    <a:pt x="5484219" y="4725165"/>
                    <a:pt x="5483830" y="4913078"/>
                  </a:cubicBezTo>
                  <a:cubicBezTo>
                    <a:pt x="5482104" y="5018301"/>
                    <a:pt x="5485993" y="5281762"/>
                    <a:pt x="5484267" y="5386985"/>
                  </a:cubicBezTo>
                  <a:lnTo>
                    <a:pt x="5323563" y="5566929"/>
                  </a:lnTo>
                  <a:lnTo>
                    <a:pt x="4978957" y="5770065"/>
                  </a:lnTo>
                  <a:lnTo>
                    <a:pt x="4558099" y="5745823"/>
                  </a:lnTo>
                  <a:lnTo>
                    <a:pt x="4106998" y="5545569"/>
                  </a:lnTo>
                  <a:lnTo>
                    <a:pt x="3757078" y="5508150"/>
                  </a:lnTo>
                  <a:lnTo>
                    <a:pt x="3446368" y="5388418"/>
                  </a:lnTo>
                  <a:lnTo>
                    <a:pt x="2864465" y="5328555"/>
                  </a:lnTo>
                  <a:lnTo>
                    <a:pt x="1816493" y="5605432"/>
                  </a:lnTo>
                  <a:lnTo>
                    <a:pt x="1450703" y="5487371"/>
                  </a:lnTo>
                  <a:lnTo>
                    <a:pt x="1342944" y="5212405"/>
                  </a:lnTo>
                  <a:lnTo>
                    <a:pt x="1337253" y="4787654"/>
                  </a:lnTo>
                  <a:lnTo>
                    <a:pt x="1266004" y="4394624"/>
                  </a:lnTo>
                  <a:lnTo>
                    <a:pt x="981642" y="3846244"/>
                  </a:lnTo>
                  <a:lnTo>
                    <a:pt x="511989" y="3196990"/>
                  </a:lnTo>
                  <a:lnTo>
                    <a:pt x="109685" y="2903036"/>
                  </a:lnTo>
                  <a:lnTo>
                    <a:pt x="0" y="2468154"/>
                  </a:lnTo>
                  <a:lnTo>
                    <a:pt x="633513" y="2122674"/>
                  </a:lnTo>
                  <a:lnTo>
                    <a:pt x="1236074" y="1727853"/>
                  </a:lnTo>
                  <a:lnTo>
                    <a:pt x="1662931" y="1164502"/>
                  </a:lnTo>
                  <a:lnTo>
                    <a:pt x="2198141" y="973524"/>
                  </a:lnTo>
                  <a:lnTo>
                    <a:pt x="2284354" y="518837"/>
                  </a:lnTo>
                  <a:lnTo>
                    <a:pt x="2703414" y="341033"/>
                  </a:lnTo>
                  <a:lnTo>
                    <a:pt x="3280596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任意多边形 16">
              <a:extLst>
                <a:ext uri="{FF2B5EF4-FFF2-40B4-BE49-F238E27FC236}">
                  <a16:creationId xmlns:a16="http://schemas.microsoft.com/office/drawing/2014/main" id="{A38FC440-5BEF-574B-8C8C-5D2470FEB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238" y="1200150"/>
              <a:ext cx="539750" cy="708025"/>
            </a:xfrm>
            <a:custGeom>
              <a:avLst/>
              <a:gdLst>
                <a:gd name="T0" fmla="*/ 6 w 8485289"/>
                <a:gd name="T1" fmla="*/ 1 h 11117215"/>
                <a:gd name="T2" fmla="*/ 6 w 8485289"/>
                <a:gd name="T3" fmla="*/ 1 h 11117215"/>
                <a:gd name="T4" fmla="*/ 8 w 8485289"/>
                <a:gd name="T5" fmla="*/ 0 h 11117215"/>
                <a:gd name="T6" fmla="*/ 9 w 8485289"/>
                <a:gd name="T7" fmla="*/ 0 h 11117215"/>
                <a:gd name="T8" fmla="*/ 13 w 8485289"/>
                <a:gd name="T9" fmla="*/ 4 h 11117215"/>
                <a:gd name="T10" fmla="*/ 12 w 8485289"/>
                <a:gd name="T11" fmla="*/ 4 h 11117215"/>
                <a:gd name="T12" fmla="*/ 12 w 8485289"/>
                <a:gd name="T13" fmla="*/ 5 h 11117215"/>
                <a:gd name="T14" fmla="*/ 12 w 8485289"/>
                <a:gd name="T15" fmla="*/ 6 h 11117215"/>
                <a:gd name="T16" fmla="*/ 12 w 8485289"/>
                <a:gd name="T17" fmla="*/ 7 h 11117215"/>
                <a:gd name="T18" fmla="*/ 12 w 8485289"/>
                <a:gd name="T19" fmla="*/ 7 h 11117215"/>
                <a:gd name="T20" fmla="*/ 13 w 8485289"/>
                <a:gd name="T21" fmla="*/ 9 h 11117215"/>
                <a:gd name="T22" fmla="*/ 13 w 8485289"/>
                <a:gd name="T23" fmla="*/ 10 h 11117215"/>
                <a:gd name="T24" fmla="*/ 13 w 8485289"/>
                <a:gd name="T25" fmla="*/ 12 h 11117215"/>
                <a:gd name="T26" fmla="*/ 14 w 8485289"/>
                <a:gd name="T27" fmla="*/ 13 h 11117215"/>
                <a:gd name="T28" fmla="*/ 15 w 8485289"/>
                <a:gd name="T29" fmla="*/ 14 h 11117215"/>
                <a:gd name="T30" fmla="*/ 15 w 8485289"/>
                <a:gd name="T31" fmla="*/ 15 h 11117215"/>
                <a:gd name="T32" fmla="*/ 16 w 8485289"/>
                <a:gd name="T33" fmla="*/ 16 h 11117215"/>
                <a:gd name="T34" fmla="*/ 18 w 8485289"/>
                <a:gd name="T35" fmla="*/ 18 h 11117215"/>
                <a:gd name="T36" fmla="*/ 19 w 8485289"/>
                <a:gd name="T37" fmla="*/ 20 h 11117215"/>
                <a:gd name="T38" fmla="*/ 20 w 8485289"/>
                <a:gd name="T39" fmla="*/ 21 h 11117215"/>
                <a:gd name="T40" fmla="*/ 22 w 8485289"/>
                <a:gd name="T41" fmla="*/ 23 h 11117215"/>
                <a:gd name="T42" fmla="*/ 22 w 8485289"/>
                <a:gd name="T43" fmla="*/ 24 h 11117215"/>
                <a:gd name="T44" fmla="*/ 21 w 8485289"/>
                <a:gd name="T45" fmla="*/ 25 h 11117215"/>
                <a:gd name="T46" fmla="*/ 20 w 8485289"/>
                <a:gd name="T47" fmla="*/ 26 h 11117215"/>
                <a:gd name="T48" fmla="*/ 21 w 8485289"/>
                <a:gd name="T49" fmla="*/ 26 h 11117215"/>
                <a:gd name="T50" fmla="*/ 21 w 8485289"/>
                <a:gd name="T51" fmla="*/ 27 h 11117215"/>
                <a:gd name="T52" fmla="*/ 20 w 8485289"/>
                <a:gd name="T53" fmla="*/ 28 h 11117215"/>
                <a:gd name="T54" fmla="*/ 19 w 8485289"/>
                <a:gd name="T55" fmla="*/ 28 h 11117215"/>
                <a:gd name="T56" fmla="*/ 19 w 8485289"/>
                <a:gd name="T57" fmla="*/ 28 h 11117215"/>
                <a:gd name="T58" fmla="*/ 18 w 8485289"/>
                <a:gd name="T59" fmla="*/ 28 h 11117215"/>
                <a:gd name="T60" fmla="*/ 15 w 8485289"/>
                <a:gd name="T61" fmla="*/ 26 h 11117215"/>
                <a:gd name="T62" fmla="*/ 14 w 8485289"/>
                <a:gd name="T63" fmla="*/ 25 h 11117215"/>
                <a:gd name="T64" fmla="*/ 12 w 8485289"/>
                <a:gd name="T65" fmla="*/ 23 h 11117215"/>
                <a:gd name="T66" fmla="*/ 10 w 8485289"/>
                <a:gd name="T67" fmla="*/ 20 h 11117215"/>
                <a:gd name="T68" fmla="*/ 9 w 8485289"/>
                <a:gd name="T69" fmla="*/ 17 h 11117215"/>
                <a:gd name="T70" fmla="*/ 8 w 8485289"/>
                <a:gd name="T71" fmla="*/ 15 h 11117215"/>
                <a:gd name="T72" fmla="*/ 7 w 8485289"/>
                <a:gd name="T73" fmla="*/ 14 h 11117215"/>
                <a:gd name="T74" fmla="*/ 5 w 8485289"/>
                <a:gd name="T75" fmla="*/ 14 h 11117215"/>
                <a:gd name="T76" fmla="*/ 4 w 8485289"/>
                <a:gd name="T77" fmla="*/ 13 h 11117215"/>
                <a:gd name="T78" fmla="*/ 3 w 8485289"/>
                <a:gd name="T79" fmla="*/ 13 h 11117215"/>
                <a:gd name="T80" fmla="*/ 1 w 8485289"/>
                <a:gd name="T81" fmla="*/ 12 h 11117215"/>
                <a:gd name="T82" fmla="*/ 0 w 8485289"/>
                <a:gd name="T83" fmla="*/ 11 h 11117215"/>
                <a:gd name="T84" fmla="*/ 0 w 8485289"/>
                <a:gd name="T85" fmla="*/ 10 h 11117215"/>
                <a:gd name="T86" fmla="*/ 1 w 8485289"/>
                <a:gd name="T87" fmla="*/ 10 h 11117215"/>
                <a:gd name="T88" fmla="*/ 2 w 8485289"/>
                <a:gd name="T89" fmla="*/ 9 h 11117215"/>
                <a:gd name="T90" fmla="*/ 3 w 8485289"/>
                <a:gd name="T91" fmla="*/ 9 h 11117215"/>
                <a:gd name="T92" fmla="*/ 4 w 8485289"/>
                <a:gd name="T93" fmla="*/ 8 h 11117215"/>
                <a:gd name="T94" fmla="*/ 5 w 8485289"/>
                <a:gd name="T95" fmla="*/ 7 h 11117215"/>
                <a:gd name="T96" fmla="*/ 5 w 8485289"/>
                <a:gd name="T97" fmla="*/ 7 h 11117215"/>
                <a:gd name="T98" fmla="*/ 6 w 8485289"/>
                <a:gd name="T99" fmla="*/ 6 h 11117215"/>
                <a:gd name="T100" fmla="*/ 6 w 8485289"/>
                <a:gd name="T101" fmla="*/ 5 h 11117215"/>
                <a:gd name="T102" fmla="*/ 6 w 8485289"/>
                <a:gd name="T103" fmla="*/ 4 h 11117215"/>
                <a:gd name="T104" fmla="*/ 6 w 8485289"/>
                <a:gd name="T105" fmla="*/ 3 h 11117215"/>
                <a:gd name="T106" fmla="*/ 6 w 8485289"/>
                <a:gd name="T107" fmla="*/ 2 h 11117215"/>
                <a:gd name="T108" fmla="*/ 5 w 8485289"/>
                <a:gd name="T109" fmla="*/ 2 h 11117215"/>
                <a:gd name="T110" fmla="*/ 6 w 8485289"/>
                <a:gd name="T111" fmla="*/ 1 h 111172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85289"/>
                <a:gd name="T169" fmla="*/ 0 h 11117215"/>
                <a:gd name="T170" fmla="*/ 8485289 w 8485289"/>
                <a:gd name="T171" fmla="*/ 11117215 h 1111721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85289" h="11117215">
                  <a:moveTo>
                    <a:pt x="2223567" y="250451"/>
                  </a:moveTo>
                  <a:lnTo>
                    <a:pt x="2508222" y="377748"/>
                  </a:lnTo>
                  <a:lnTo>
                    <a:pt x="2983565" y="0"/>
                  </a:lnTo>
                  <a:lnTo>
                    <a:pt x="3541222" y="190667"/>
                  </a:lnTo>
                  <a:lnTo>
                    <a:pt x="5093066" y="1584193"/>
                  </a:lnTo>
                  <a:lnTo>
                    <a:pt x="4826475" y="1658012"/>
                  </a:lnTo>
                  <a:lnTo>
                    <a:pt x="4613747" y="1857566"/>
                  </a:lnTo>
                  <a:lnTo>
                    <a:pt x="4600573" y="2170071"/>
                  </a:lnTo>
                  <a:lnTo>
                    <a:pt x="4633702" y="2595526"/>
                  </a:lnTo>
                  <a:lnTo>
                    <a:pt x="4660439" y="2848164"/>
                  </a:lnTo>
                  <a:lnTo>
                    <a:pt x="4999291" y="3512694"/>
                  </a:lnTo>
                  <a:lnTo>
                    <a:pt x="5145761" y="4058271"/>
                  </a:lnTo>
                  <a:lnTo>
                    <a:pt x="5132197" y="4556766"/>
                  </a:lnTo>
                  <a:lnTo>
                    <a:pt x="5338533" y="4922354"/>
                  </a:lnTo>
                  <a:lnTo>
                    <a:pt x="5737640" y="5481105"/>
                  </a:lnTo>
                  <a:lnTo>
                    <a:pt x="5744032" y="5780046"/>
                  </a:lnTo>
                  <a:lnTo>
                    <a:pt x="6209398" y="6231848"/>
                  </a:lnTo>
                  <a:lnTo>
                    <a:pt x="6887491" y="7156188"/>
                  </a:lnTo>
                  <a:lnTo>
                    <a:pt x="7472590" y="7687812"/>
                  </a:lnTo>
                  <a:lnTo>
                    <a:pt x="7731620" y="8086530"/>
                  </a:lnTo>
                  <a:lnTo>
                    <a:pt x="8485289" y="9039225"/>
                  </a:lnTo>
                  <a:cubicBezTo>
                    <a:pt x="8484574" y="9193806"/>
                    <a:pt x="8483858" y="9348388"/>
                    <a:pt x="8483143" y="9502969"/>
                  </a:cubicBezTo>
                  <a:lnTo>
                    <a:pt x="8103990" y="9695741"/>
                  </a:lnTo>
                  <a:lnTo>
                    <a:pt x="7904437" y="10088067"/>
                  </a:lnTo>
                  <a:lnTo>
                    <a:pt x="8064080" y="10220973"/>
                  </a:lnTo>
                  <a:lnTo>
                    <a:pt x="8210549" y="10480393"/>
                  </a:lnTo>
                  <a:lnTo>
                    <a:pt x="7811441" y="10839590"/>
                  </a:lnTo>
                  <a:lnTo>
                    <a:pt x="7645406" y="11117215"/>
                  </a:lnTo>
                  <a:lnTo>
                    <a:pt x="7312946" y="10985280"/>
                  </a:lnTo>
                  <a:lnTo>
                    <a:pt x="6895439" y="11031740"/>
                  </a:lnTo>
                  <a:lnTo>
                    <a:pt x="5916849" y="10194239"/>
                  </a:lnTo>
                  <a:lnTo>
                    <a:pt x="5338533" y="9644089"/>
                  </a:lnTo>
                  <a:lnTo>
                    <a:pt x="4893126" y="8970958"/>
                  </a:lnTo>
                  <a:lnTo>
                    <a:pt x="4068563" y="7694204"/>
                  </a:lnTo>
                  <a:lnTo>
                    <a:pt x="3390467" y="6690822"/>
                  </a:lnTo>
                  <a:lnTo>
                    <a:pt x="2962869" y="5983497"/>
                  </a:lnTo>
                  <a:lnTo>
                    <a:pt x="2719545" y="5387720"/>
                  </a:lnTo>
                  <a:lnTo>
                    <a:pt x="2041062" y="5407675"/>
                  </a:lnTo>
                  <a:lnTo>
                    <a:pt x="1688647" y="5274769"/>
                  </a:lnTo>
                  <a:lnTo>
                    <a:pt x="1236844" y="4929136"/>
                  </a:lnTo>
                  <a:lnTo>
                    <a:pt x="472148" y="4576721"/>
                  </a:lnTo>
                  <a:lnTo>
                    <a:pt x="0" y="4284172"/>
                  </a:lnTo>
                  <a:lnTo>
                    <a:pt x="146080" y="4031534"/>
                  </a:lnTo>
                  <a:lnTo>
                    <a:pt x="411892" y="3831980"/>
                  </a:lnTo>
                  <a:lnTo>
                    <a:pt x="844129" y="3679118"/>
                  </a:lnTo>
                  <a:lnTo>
                    <a:pt x="1061140" y="3397012"/>
                  </a:lnTo>
                  <a:lnTo>
                    <a:pt x="1489093" y="3160668"/>
                  </a:lnTo>
                  <a:lnTo>
                    <a:pt x="1781642" y="2788298"/>
                  </a:lnTo>
                  <a:lnTo>
                    <a:pt x="2074191" y="2575570"/>
                  </a:lnTo>
                  <a:lnTo>
                    <a:pt x="2306874" y="2236329"/>
                  </a:lnTo>
                  <a:lnTo>
                    <a:pt x="2493254" y="1790918"/>
                  </a:lnTo>
                  <a:lnTo>
                    <a:pt x="2333611" y="1651231"/>
                  </a:lnTo>
                  <a:lnTo>
                    <a:pt x="2233834" y="1339116"/>
                  </a:lnTo>
                  <a:lnTo>
                    <a:pt x="2340393" y="900098"/>
                  </a:lnTo>
                  <a:lnTo>
                    <a:pt x="2134057" y="833450"/>
                  </a:lnTo>
                  <a:lnTo>
                    <a:pt x="2223567" y="25045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任意多边形 17">
              <a:extLst>
                <a:ext uri="{FF2B5EF4-FFF2-40B4-BE49-F238E27FC236}">
                  <a16:creationId xmlns:a16="http://schemas.microsoft.com/office/drawing/2014/main" id="{9AD5192C-DE4E-D640-BEBC-8A19FC3C0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8188" y="1814513"/>
              <a:ext cx="663575" cy="463550"/>
            </a:xfrm>
            <a:custGeom>
              <a:avLst/>
              <a:gdLst>
                <a:gd name="T0" fmla="*/ 13 w 10413816"/>
                <a:gd name="T1" fmla="*/ 3 h 7288465"/>
                <a:gd name="T2" fmla="*/ 11 w 10413816"/>
                <a:gd name="T3" fmla="*/ 5 h 7288465"/>
                <a:gd name="T4" fmla="*/ 10 w 10413816"/>
                <a:gd name="T5" fmla="*/ 6 h 7288465"/>
                <a:gd name="T6" fmla="*/ 8 w 10413816"/>
                <a:gd name="T7" fmla="*/ 7 h 7288465"/>
                <a:gd name="T8" fmla="*/ 7 w 10413816"/>
                <a:gd name="T9" fmla="*/ 9 h 7288465"/>
                <a:gd name="T10" fmla="*/ 6 w 10413816"/>
                <a:gd name="T11" fmla="*/ 10 h 7288465"/>
                <a:gd name="T12" fmla="*/ 4 w 10413816"/>
                <a:gd name="T13" fmla="*/ 10 h 7288465"/>
                <a:gd name="T14" fmla="*/ 3 w 10413816"/>
                <a:gd name="T15" fmla="*/ 10 h 7288465"/>
                <a:gd name="T16" fmla="*/ 2 w 10413816"/>
                <a:gd name="T17" fmla="*/ 11 h 7288465"/>
                <a:gd name="T18" fmla="*/ 1 w 10413816"/>
                <a:gd name="T19" fmla="*/ 11 h 7288465"/>
                <a:gd name="T20" fmla="*/ 0 w 10413816"/>
                <a:gd name="T21" fmla="*/ 12 h 7288465"/>
                <a:gd name="T22" fmla="*/ 2 w 10413816"/>
                <a:gd name="T23" fmla="*/ 13 h 7288465"/>
                <a:gd name="T24" fmla="*/ 1 w 10413816"/>
                <a:gd name="T25" fmla="*/ 15 h 7288465"/>
                <a:gd name="T26" fmla="*/ 2 w 10413816"/>
                <a:gd name="T27" fmla="*/ 15 h 7288465"/>
                <a:gd name="T28" fmla="*/ 4 w 10413816"/>
                <a:gd name="T29" fmla="*/ 16 h 7288465"/>
                <a:gd name="T30" fmla="*/ 5 w 10413816"/>
                <a:gd name="T31" fmla="*/ 16 h 7288465"/>
                <a:gd name="T32" fmla="*/ 5 w 10413816"/>
                <a:gd name="T33" fmla="*/ 18 h 7288465"/>
                <a:gd name="T34" fmla="*/ 5 w 10413816"/>
                <a:gd name="T35" fmla="*/ 19 h 7288465"/>
                <a:gd name="T36" fmla="*/ 6 w 10413816"/>
                <a:gd name="T37" fmla="*/ 19 h 7288465"/>
                <a:gd name="T38" fmla="*/ 7 w 10413816"/>
                <a:gd name="T39" fmla="*/ 17 h 7288465"/>
                <a:gd name="T40" fmla="*/ 8 w 10413816"/>
                <a:gd name="T41" fmla="*/ 16 h 7288465"/>
                <a:gd name="T42" fmla="*/ 9 w 10413816"/>
                <a:gd name="T43" fmla="*/ 16 h 7288465"/>
                <a:gd name="T44" fmla="*/ 9 w 10413816"/>
                <a:gd name="T45" fmla="*/ 17 h 7288465"/>
                <a:gd name="T46" fmla="*/ 12 w 10413816"/>
                <a:gd name="T47" fmla="*/ 17 h 7288465"/>
                <a:gd name="T48" fmla="*/ 12 w 10413816"/>
                <a:gd name="T49" fmla="*/ 18 h 7288465"/>
                <a:gd name="T50" fmla="*/ 13 w 10413816"/>
                <a:gd name="T51" fmla="*/ 18 h 7288465"/>
                <a:gd name="T52" fmla="*/ 14 w 10413816"/>
                <a:gd name="T53" fmla="*/ 17 h 7288465"/>
                <a:gd name="T54" fmla="*/ 14 w 10413816"/>
                <a:gd name="T55" fmla="*/ 16 h 7288465"/>
                <a:gd name="T56" fmla="*/ 15 w 10413816"/>
                <a:gd name="T57" fmla="*/ 16 h 7288465"/>
                <a:gd name="T58" fmla="*/ 16 w 10413816"/>
                <a:gd name="T59" fmla="*/ 16 h 7288465"/>
                <a:gd name="T60" fmla="*/ 17 w 10413816"/>
                <a:gd name="T61" fmla="*/ 16 h 7288465"/>
                <a:gd name="T62" fmla="*/ 18 w 10413816"/>
                <a:gd name="T63" fmla="*/ 16 h 7288465"/>
                <a:gd name="T64" fmla="*/ 19 w 10413816"/>
                <a:gd name="T65" fmla="*/ 15 h 7288465"/>
                <a:gd name="T66" fmla="*/ 20 w 10413816"/>
                <a:gd name="T67" fmla="*/ 16 h 7288465"/>
                <a:gd name="T68" fmla="*/ 21 w 10413816"/>
                <a:gd name="T69" fmla="*/ 16 h 7288465"/>
                <a:gd name="T70" fmla="*/ 22 w 10413816"/>
                <a:gd name="T71" fmla="*/ 18 h 7288465"/>
                <a:gd name="T72" fmla="*/ 27 w 10413816"/>
                <a:gd name="T73" fmla="*/ 14 h 7288465"/>
                <a:gd name="T74" fmla="*/ 26 w 10413816"/>
                <a:gd name="T75" fmla="*/ 12 h 7288465"/>
                <a:gd name="T76" fmla="*/ 26 w 10413816"/>
                <a:gd name="T77" fmla="*/ 11 h 7288465"/>
                <a:gd name="T78" fmla="*/ 26 w 10413816"/>
                <a:gd name="T79" fmla="*/ 9 h 7288465"/>
                <a:gd name="T80" fmla="*/ 26 w 10413816"/>
                <a:gd name="T81" fmla="*/ 7 h 7288465"/>
                <a:gd name="T82" fmla="*/ 26 w 10413816"/>
                <a:gd name="T83" fmla="*/ 5 h 7288465"/>
                <a:gd name="T84" fmla="*/ 25 w 10413816"/>
                <a:gd name="T85" fmla="*/ 4 h 7288465"/>
                <a:gd name="T86" fmla="*/ 25 w 10413816"/>
                <a:gd name="T87" fmla="*/ 3 h 7288465"/>
                <a:gd name="T88" fmla="*/ 23 w 10413816"/>
                <a:gd name="T89" fmla="*/ 4 h 7288465"/>
                <a:gd name="T90" fmla="*/ 21 w 10413816"/>
                <a:gd name="T91" fmla="*/ 1 h 7288465"/>
                <a:gd name="T92" fmla="*/ 19 w 10413816"/>
                <a:gd name="T93" fmla="*/ 0 h 7288465"/>
                <a:gd name="T94" fmla="*/ 13 w 10413816"/>
                <a:gd name="T95" fmla="*/ 3 h 728846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413816"/>
                <a:gd name="T145" fmla="*/ 0 h 7288465"/>
                <a:gd name="T146" fmla="*/ 10413816 w 10413816"/>
                <a:gd name="T147" fmla="*/ 7288465 h 728846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413816" h="7288465">
                  <a:moveTo>
                    <a:pt x="4911828" y="1279605"/>
                  </a:moveTo>
                  <a:lnTo>
                    <a:pt x="4292450" y="1855237"/>
                  </a:lnTo>
                  <a:lnTo>
                    <a:pt x="3811120" y="2288674"/>
                  </a:lnTo>
                  <a:lnTo>
                    <a:pt x="3295071" y="2746058"/>
                  </a:lnTo>
                  <a:lnTo>
                    <a:pt x="2885580" y="3405786"/>
                  </a:lnTo>
                  <a:lnTo>
                    <a:pt x="2351555" y="3924236"/>
                  </a:lnTo>
                  <a:lnTo>
                    <a:pt x="1657108" y="3828450"/>
                  </a:lnTo>
                  <a:lnTo>
                    <a:pt x="1138657" y="3950583"/>
                  </a:lnTo>
                  <a:lnTo>
                    <a:pt x="633381" y="4405566"/>
                  </a:lnTo>
                  <a:lnTo>
                    <a:pt x="295729" y="4288235"/>
                  </a:lnTo>
                  <a:lnTo>
                    <a:pt x="0" y="4601940"/>
                  </a:lnTo>
                  <a:lnTo>
                    <a:pt x="670501" y="5285614"/>
                  </a:lnTo>
                  <a:lnTo>
                    <a:pt x="526822" y="5742998"/>
                  </a:lnTo>
                  <a:lnTo>
                    <a:pt x="612181" y="5984376"/>
                  </a:lnTo>
                  <a:lnTo>
                    <a:pt x="1384112" y="6195595"/>
                  </a:lnTo>
                  <a:lnTo>
                    <a:pt x="1937875" y="6272532"/>
                  </a:lnTo>
                  <a:lnTo>
                    <a:pt x="2029777" y="6946028"/>
                  </a:lnTo>
                  <a:lnTo>
                    <a:pt x="1981293" y="7282466"/>
                  </a:lnTo>
                  <a:lnTo>
                    <a:pt x="2252485" y="7288465"/>
                  </a:lnTo>
                  <a:lnTo>
                    <a:pt x="2817628" y="6714045"/>
                  </a:lnTo>
                  <a:lnTo>
                    <a:pt x="3029262" y="6330607"/>
                  </a:lnTo>
                  <a:lnTo>
                    <a:pt x="3425877" y="6403332"/>
                  </a:lnTo>
                  <a:lnTo>
                    <a:pt x="3684204" y="6581143"/>
                  </a:lnTo>
                  <a:lnTo>
                    <a:pt x="4595675" y="6710535"/>
                  </a:lnTo>
                  <a:lnTo>
                    <a:pt x="4692966" y="6931059"/>
                  </a:lnTo>
                  <a:lnTo>
                    <a:pt x="5211416" y="7041207"/>
                  </a:lnTo>
                  <a:lnTo>
                    <a:pt x="5409565" y="6796362"/>
                  </a:lnTo>
                  <a:lnTo>
                    <a:pt x="5299421" y="6444648"/>
                  </a:lnTo>
                  <a:lnTo>
                    <a:pt x="5701725" y="6306054"/>
                  </a:lnTo>
                  <a:lnTo>
                    <a:pt x="6141447" y="6253670"/>
                  </a:lnTo>
                  <a:lnTo>
                    <a:pt x="6811354" y="6335984"/>
                  </a:lnTo>
                  <a:lnTo>
                    <a:pt x="7228626" y="6317122"/>
                  </a:lnTo>
                  <a:lnTo>
                    <a:pt x="7342120" y="5840921"/>
                  </a:lnTo>
                  <a:lnTo>
                    <a:pt x="7999714" y="6104005"/>
                  </a:lnTo>
                  <a:lnTo>
                    <a:pt x="8332875" y="6364126"/>
                  </a:lnTo>
                  <a:lnTo>
                    <a:pt x="8718419" y="6902610"/>
                  </a:lnTo>
                  <a:lnTo>
                    <a:pt x="10413816" y="5649396"/>
                  </a:lnTo>
                  <a:lnTo>
                    <a:pt x="10310281" y="4843805"/>
                  </a:lnTo>
                  <a:lnTo>
                    <a:pt x="10286334" y="4181676"/>
                  </a:lnTo>
                  <a:lnTo>
                    <a:pt x="10297107" y="3498002"/>
                  </a:lnTo>
                  <a:lnTo>
                    <a:pt x="10115494" y="2758638"/>
                  </a:lnTo>
                  <a:lnTo>
                    <a:pt x="10129482" y="1984573"/>
                  </a:lnTo>
                  <a:lnTo>
                    <a:pt x="9941549" y="1477754"/>
                  </a:lnTo>
                  <a:lnTo>
                    <a:pt x="9616723" y="1346674"/>
                  </a:lnTo>
                  <a:lnTo>
                    <a:pt x="9180589" y="1387675"/>
                  </a:lnTo>
                  <a:lnTo>
                    <a:pt x="8220625" y="566309"/>
                  </a:lnTo>
                  <a:lnTo>
                    <a:pt x="7626319" y="0"/>
                  </a:lnTo>
                  <a:lnTo>
                    <a:pt x="4911828" y="127960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任意多边形 18">
              <a:extLst>
                <a:ext uri="{FF2B5EF4-FFF2-40B4-BE49-F238E27FC236}">
                  <a16:creationId xmlns:a16="http://schemas.microsoft.com/office/drawing/2014/main" id="{9B996CE3-3D9F-454F-A8F7-35049696D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601" y="4194175"/>
              <a:ext cx="763588" cy="517525"/>
            </a:xfrm>
            <a:custGeom>
              <a:avLst/>
              <a:gdLst>
                <a:gd name="T0" fmla="*/ 18 w 11987464"/>
                <a:gd name="T1" fmla="*/ 0 h 8138225"/>
                <a:gd name="T2" fmla="*/ 18 w 11987464"/>
                <a:gd name="T3" fmla="*/ 1 h 8138225"/>
                <a:gd name="T4" fmla="*/ 17 w 11987464"/>
                <a:gd name="T5" fmla="*/ 1 h 8138225"/>
                <a:gd name="T6" fmla="*/ 16 w 11987464"/>
                <a:gd name="T7" fmla="*/ 2 h 8138225"/>
                <a:gd name="T8" fmla="*/ 15 w 11987464"/>
                <a:gd name="T9" fmla="*/ 3 h 8138225"/>
                <a:gd name="T10" fmla="*/ 15 w 11987464"/>
                <a:gd name="T11" fmla="*/ 5 h 8138225"/>
                <a:gd name="T12" fmla="*/ 14 w 11987464"/>
                <a:gd name="T13" fmla="*/ 6 h 8138225"/>
                <a:gd name="T14" fmla="*/ 13 w 11987464"/>
                <a:gd name="T15" fmla="*/ 8 h 8138225"/>
                <a:gd name="T16" fmla="*/ 12 w 11987464"/>
                <a:gd name="T17" fmla="*/ 8 h 8138225"/>
                <a:gd name="T18" fmla="*/ 12 w 11987464"/>
                <a:gd name="T19" fmla="*/ 9 h 8138225"/>
                <a:gd name="T20" fmla="*/ 10 w 11987464"/>
                <a:gd name="T21" fmla="*/ 9 h 8138225"/>
                <a:gd name="T22" fmla="*/ 9 w 11987464"/>
                <a:gd name="T23" fmla="*/ 10 h 8138225"/>
                <a:gd name="T24" fmla="*/ 9 w 11987464"/>
                <a:gd name="T25" fmla="*/ 11 h 8138225"/>
                <a:gd name="T26" fmla="*/ 9 w 11987464"/>
                <a:gd name="T27" fmla="*/ 12 h 8138225"/>
                <a:gd name="T28" fmla="*/ 7 w 11987464"/>
                <a:gd name="T29" fmla="*/ 13 h 8138225"/>
                <a:gd name="T30" fmla="*/ 6 w 11987464"/>
                <a:gd name="T31" fmla="*/ 13 h 8138225"/>
                <a:gd name="T32" fmla="*/ 5 w 11987464"/>
                <a:gd name="T33" fmla="*/ 14 h 8138225"/>
                <a:gd name="T34" fmla="*/ 4 w 11987464"/>
                <a:gd name="T35" fmla="*/ 15 h 8138225"/>
                <a:gd name="T36" fmla="*/ 3 w 11987464"/>
                <a:gd name="T37" fmla="*/ 14 h 8138225"/>
                <a:gd name="T38" fmla="*/ 2 w 11987464"/>
                <a:gd name="T39" fmla="*/ 17 h 8138225"/>
                <a:gd name="T40" fmla="*/ 2 w 11987464"/>
                <a:gd name="T41" fmla="*/ 19 h 8138225"/>
                <a:gd name="T42" fmla="*/ 0 w 11987464"/>
                <a:gd name="T43" fmla="*/ 19 h 8138225"/>
                <a:gd name="T44" fmla="*/ 1 w 11987464"/>
                <a:gd name="T45" fmla="*/ 21 h 8138225"/>
                <a:gd name="T46" fmla="*/ 2 w 11987464"/>
                <a:gd name="T47" fmla="*/ 20 h 8138225"/>
                <a:gd name="T48" fmla="*/ 2 w 11987464"/>
                <a:gd name="T49" fmla="*/ 19 h 8138225"/>
                <a:gd name="T50" fmla="*/ 3 w 11987464"/>
                <a:gd name="T51" fmla="*/ 18 h 8138225"/>
                <a:gd name="T52" fmla="*/ 3 w 11987464"/>
                <a:gd name="T53" fmla="*/ 18 h 8138225"/>
                <a:gd name="T54" fmla="*/ 4 w 11987464"/>
                <a:gd name="T55" fmla="*/ 19 h 8138225"/>
                <a:gd name="T56" fmla="*/ 5 w 11987464"/>
                <a:gd name="T57" fmla="*/ 19 h 8138225"/>
                <a:gd name="T58" fmla="*/ 6 w 11987464"/>
                <a:gd name="T59" fmla="*/ 18 h 8138225"/>
                <a:gd name="T60" fmla="*/ 8 w 11987464"/>
                <a:gd name="T61" fmla="*/ 17 h 8138225"/>
                <a:gd name="T62" fmla="*/ 12 w 11987464"/>
                <a:gd name="T63" fmla="*/ 17 h 8138225"/>
                <a:gd name="T64" fmla="*/ 13 w 11987464"/>
                <a:gd name="T65" fmla="*/ 16 h 8138225"/>
                <a:gd name="T66" fmla="*/ 17 w 11987464"/>
                <a:gd name="T67" fmla="*/ 16 h 8138225"/>
                <a:gd name="T68" fmla="*/ 20 w 11987464"/>
                <a:gd name="T69" fmla="*/ 15 h 8138225"/>
                <a:gd name="T70" fmla="*/ 21 w 11987464"/>
                <a:gd name="T71" fmla="*/ 15 h 8138225"/>
                <a:gd name="T72" fmla="*/ 21 w 11987464"/>
                <a:gd name="T73" fmla="*/ 16 h 8138225"/>
                <a:gd name="T74" fmla="*/ 23 w 11987464"/>
                <a:gd name="T75" fmla="*/ 15 h 8138225"/>
                <a:gd name="T76" fmla="*/ 23 w 11987464"/>
                <a:gd name="T77" fmla="*/ 16 h 8138225"/>
                <a:gd name="T78" fmla="*/ 25 w 11987464"/>
                <a:gd name="T79" fmla="*/ 16 h 8138225"/>
                <a:gd name="T80" fmla="*/ 25 w 11987464"/>
                <a:gd name="T81" fmla="*/ 16 h 8138225"/>
                <a:gd name="T82" fmla="*/ 26 w 11987464"/>
                <a:gd name="T83" fmla="*/ 16 h 8138225"/>
                <a:gd name="T84" fmla="*/ 31 w 11987464"/>
                <a:gd name="T85" fmla="*/ 13 h 8138225"/>
                <a:gd name="T86" fmla="*/ 31 w 11987464"/>
                <a:gd name="T87" fmla="*/ 12 h 8138225"/>
                <a:gd name="T88" fmla="*/ 30 w 11987464"/>
                <a:gd name="T89" fmla="*/ 12 h 8138225"/>
                <a:gd name="T90" fmla="*/ 29 w 11987464"/>
                <a:gd name="T91" fmla="*/ 12 h 8138225"/>
                <a:gd name="T92" fmla="*/ 29 w 11987464"/>
                <a:gd name="T93" fmla="*/ 11 h 8138225"/>
                <a:gd name="T94" fmla="*/ 29 w 11987464"/>
                <a:gd name="T95" fmla="*/ 10 h 8138225"/>
                <a:gd name="T96" fmla="*/ 28 w 11987464"/>
                <a:gd name="T97" fmla="*/ 10 h 8138225"/>
                <a:gd name="T98" fmla="*/ 27 w 11987464"/>
                <a:gd name="T99" fmla="*/ 10 h 8138225"/>
                <a:gd name="T100" fmla="*/ 27 w 11987464"/>
                <a:gd name="T101" fmla="*/ 8 h 8138225"/>
                <a:gd name="T102" fmla="*/ 26 w 11987464"/>
                <a:gd name="T103" fmla="*/ 7 h 8138225"/>
                <a:gd name="T104" fmla="*/ 25 w 11987464"/>
                <a:gd name="T105" fmla="*/ 6 h 8138225"/>
                <a:gd name="T106" fmla="*/ 24 w 11987464"/>
                <a:gd name="T107" fmla="*/ 7 h 8138225"/>
                <a:gd name="T108" fmla="*/ 23 w 11987464"/>
                <a:gd name="T109" fmla="*/ 7 h 8138225"/>
                <a:gd name="T110" fmla="*/ 22 w 11987464"/>
                <a:gd name="T111" fmla="*/ 5 h 8138225"/>
                <a:gd name="T112" fmla="*/ 21 w 11987464"/>
                <a:gd name="T113" fmla="*/ 4 h 8138225"/>
                <a:gd name="T114" fmla="*/ 20 w 11987464"/>
                <a:gd name="T115" fmla="*/ 2 h 8138225"/>
                <a:gd name="T116" fmla="*/ 19 w 11987464"/>
                <a:gd name="T117" fmla="*/ 1 h 8138225"/>
                <a:gd name="T118" fmla="*/ 18 w 11987464"/>
                <a:gd name="T119" fmla="*/ 0 h 813822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987464"/>
                <a:gd name="T181" fmla="*/ 0 h 8138225"/>
                <a:gd name="T182" fmla="*/ 11987464 w 11987464"/>
                <a:gd name="T183" fmla="*/ 8138225 h 813822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987464" h="8138225">
                  <a:moveTo>
                    <a:pt x="6992273" y="0"/>
                  </a:moveTo>
                  <a:lnTo>
                    <a:pt x="6872493" y="330681"/>
                  </a:lnTo>
                  <a:lnTo>
                    <a:pt x="6597408" y="426171"/>
                  </a:lnTo>
                  <a:lnTo>
                    <a:pt x="6442051" y="781783"/>
                  </a:lnTo>
                  <a:lnTo>
                    <a:pt x="6017297" y="1287059"/>
                  </a:lnTo>
                  <a:lnTo>
                    <a:pt x="5846975" y="1795921"/>
                  </a:lnTo>
                  <a:lnTo>
                    <a:pt x="5311765" y="2290130"/>
                  </a:lnTo>
                  <a:lnTo>
                    <a:pt x="4986087" y="2991764"/>
                  </a:lnTo>
                  <a:lnTo>
                    <a:pt x="4622993" y="3044459"/>
                  </a:lnTo>
                  <a:lnTo>
                    <a:pt x="4519546" y="3610629"/>
                  </a:lnTo>
                  <a:lnTo>
                    <a:pt x="3835142" y="3691918"/>
                  </a:lnTo>
                  <a:lnTo>
                    <a:pt x="3543297" y="3847272"/>
                  </a:lnTo>
                  <a:lnTo>
                    <a:pt x="3468466" y="4309444"/>
                  </a:lnTo>
                  <a:lnTo>
                    <a:pt x="3457084" y="4780888"/>
                  </a:lnTo>
                  <a:lnTo>
                    <a:pt x="2788968" y="5029940"/>
                  </a:lnTo>
                  <a:lnTo>
                    <a:pt x="2298414" y="4972661"/>
                  </a:lnTo>
                  <a:lnTo>
                    <a:pt x="1928080" y="5460383"/>
                  </a:lnTo>
                  <a:lnTo>
                    <a:pt x="1527567" y="5722298"/>
                  </a:lnTo>
                  <a:lnTo>
                    <a:pt x="1020496" y="5674125"/>
                  </a:lnTo>
                  <a:lnTo>
                    <a:pt x="687339" y="6835827"/>
                  </a:lnTo>
                  <a:lnTo>
                    <a:pt x="590054" y="7393487"/>
                  </a:lnTo>
                  <a:lnTo>
                    <a:pt x="0" y="7599216"/>
                  </a:lnTo>
                  <a:lnTo>
                    <a:pt x="583273" y="8138225"/>
                  </a:lnTo>
                  <a:lnTo>
                    <a:pt x="722960" y="7878415"/>
                  </a:lnTo>
                  <a:lnTo>
                    <a:pt x="915732" y="7293317"/>
                  </a:lnTo>
                  <a:lnTo>
                    <a:pt x="1055420" y="6967639"/>
                  </a:lnTo>
                  <a:lnTo>
                    <a:pt x="1318344" y="6922902"/>
                  </a:lnTo>
                  <a:lnTo>
                    <a:pt x="1727121" y="7400266"/>
                  </a:lnTo>
                  <a:lnTo>
                    <a:pt x="2125840" y="7506435"/>
                  </a:lnTo>
                  <a:lnTo>
                    <a:pt x="2411607" y="7160411"/>
                  </a:lnTo>
                  <a:lnTo>
                    <a:pt x="3033102" y="6729900"/>
                  </a:lnTo>
                  <a:lnTo>
                    <a:pt x="4711699" y="6795212"/>
                  </a:lnTo>
                  <a:lnTo>
                    <a:pt x="5223757" y="6449189"/>
                  </a:lnTo>
                  <a:lnTo>
                    <a:pt x="6719242" y="6136685"/>
                  </a:lnTo>
                  <a:lnTo>
                    <a:pt x="7650364" y="5904002"/>
                  </a:lnTo>
                  <a:lnTo>
                    <a:pt x="8115730" y="5824180"/>
                  </a:lnTo>
                  <a:lnTo>
                    <a:pt x="8394715" y="6157030"/>
                  </a:lnTo>
                  <a:lnTo>
                    <a:pt x="8886818" y="5963868"/>
                  </a:lnTo>
                  <a:lnTo>
                    <a:pt x="9079590" y="6269980"/>
                  </a:lnTo>
                  <a:lnTo>
                    <a:pt x="9604822" y="6362976"/>
                  </a:lnTo>
                  <a:lnTo>
                    <a:pt x="9970022" y="6196941"/>
                  </a:lnTo>
                  <a:lnTo>
                    <a:pt x="10282526" y="6256807"/>
                  </a:lnTo>
                  <a:lnTo>
                    <a:pt x="11987464" y="5037191"/>
                  </a:lnTo>
                  <a:lnTo>
                    <a:pt x="11951604" y="4521078"/>
                  </a:lnTo>
                  <a:lnTo>
                    <a:pt x="11639100" y="4560989"/>
                  </a:lnTo>
                  <a:lnTo>
                    <a:pt x="11379680" y="4674330"/>
                  </a:lnTo>
                  <a:lnTo>
                    <a:pt x="11439546" y="4128753"/>
                  </a:lnTo>
                  <a:lnTo>
                    <a:pt x="11246774" y="3975891"/>
                  </a:lnTo>
                  <a:lnTo>
                    <a:pt x="10934269" y="3962718"/>
                  </a:lnTo>
                  <a:lnTo>
                    <a:pt x="10595027" y="3749990"/>
                  </a:lnTo>
                  <a:lnTo>
                    <a:pt x="10402255" y="3257887"/>
                  </a:lnTo>
                  <a:lnTo>
                    <a:pt x="10056622" y="2872343"/>
                  </a:lnTo>
                  <a:lnTo>
                    <a:pt x="9763648" y="2501211"/>
                  </a:lnTo>
                  <a:lnTo>
                    <a:pt x="9471913" y="2808875"/>
                  </a:lnTo>
                  <a:lnTo>
                    <a:pt x="9112716" y="2867541"/>
                  </a:lnTo>
                  <a:lnTo>
                    <a:pt x="8644560" y="2146746"/>
                  </a:lnTo>
                  <a:lnTo>
                    <a:pt x="8330855" y="1425952"/>
                  </a:lnTo>
                  <a:lnTo>
                    <a:pt x="7851926" y="875183"/>
                  </a:lnTo>
                  <a:lnTo>
                    <a:pt x="7487927" y="463292"/>
                  </a:lnTo>
                  <a:lnTo>
                    <a:pt x="6992273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任意多边形 19">
              <a:extLst>
                <a:ext uri="{FF2B5EF4-FFF2-40B4-BE49-F238E27FC236}">
                  <a16:creationId xmlns:a16="http://schemas.microsoft.com/office/drawing/2014/main" id="{D8AD2754-4670-604A-9C23-BD36D8FD6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3883025"/>
              <a:ext cx="341313" cy="493712"/>
            </a:xfrm>
            <a:custGeom>
              <a:avLst/>
              <a:gdLst>
                <a:gd name="T0" fmla="*/ 4 w 5373457"/>
                <a:gd name="T1" fmla="*/ 13 h 7761133"/>
                <a:gd name="T2" fmla="*/ 3 w 5373457"/>
                <a:gd name="T3" fmla="*/ 13 h 7761133"/>
                <a:gd name="T4" fmla="*/ 2 w 5373457"/>
                <a:gd name="T5" fmla="*/ 13 h 7761133"/>
                <a:gd name="T6" fmla="*/ 2 w 5373457"/>
                <a:gd name="T7" fmla="*/ 13 h 7761133"/>
                <a:gd name="T8" fmla="*/ 4 w 5373457"/>
                <a:gd name="T9" fmla="*/ 11 h 7761133"/>
                <a:gd name="T10" fmla="*/ 3 w 5373457"/>
                <a:gd name="T11" fmla="*/ 11 h 7761133"/>
                <a:gd name="T12" fmla="*/ 5 w 5373457"/>
                <a:gd name="T13" fmla="*/ 10 h 7761133"/>
                <a:gd name="T14" fmla="*/ 5 w 5373457"/>
                <a:gd name="T15" fmla="*/ 9 h 7761133"/>
                <a:gd name="T16" fmla="*/ 5 w 5373457"/>
                <a:gd name="T17" fmla="*/ 7 h 7761133"/>
                <a:gd name="T18" fmla="*/ 4 w 5373457"/>
                <a:gd name="T19" fmla="*/ 8 h 7761133"/>
                <a:gd name="T20" fmla="*/ 3 w 5373457"/>
                <a:gd name="T21" fmla="*/ 8 h 7761133"/>
                <a:gd name="T22" fmla="*/ 2 w 5373457"/>
                <a:gd name="T23" fmla="*/ 8 h 7761133"/>
                <a:gd name="T24" fmla="*/ 1 w 5373457"/>
                <a:gd name="T25" fmla="*/ 7 h 7761133"/>
                <a:gd name="T26" fmla="*/ 0 w 5373457"/>
                <a:gd name="T27" fmla="*/ 5 h 7761133"/>
                <a:gd name="T28" fmla="*/ 0 w 5373457"/>
                <a:gd name="T29" fmla="*/ 4 h 7761133"/>
                <a:gd name="T30" fmla="*/ 0 w 5373457"/>
                <a:gd name="T31" fmla="*/ 3 h 7761133"/>
                <a:gd name="T32" fmla="*/ 0 w 5373457"/>
                <a:gd name="T33" fmla="*/ 2 h 7761133"/>
                <a:gd name="T34" fmla="*/ 1 w 5373457"/>
                <a:gd name="T35" fmla="*/ 2 h 7761133"/>
                <a:gd name="T36" fmla="*/ 2 w 5373457"/>
                <a:gd name="T37" fmla="*/ 2 h 7761133"/>
                <a:gd name="T38" fmla="*/ 6 w 5373457"/>
                <a:gd name="T39" fmla="*/ 0 h 7761133"/>
                <a:gd name="T40" fmla="*/ 6 w 5373457"/>
                <a:gd name="T41" fmla="*/ 0 h 7761133"/>
                <a:gd name="T42" fmla="*/ 7 w 5373457"/>
                <a:gd name="T43" fmla="*/ 1 h 7761133"/>
                <a:gd name="T44" fmla="*/ 7 w 5373457"/>
                <a:gd name="T45" fmla="*/ 2 h 7761133"/>
                <a:gd name="T46" fmla="*/ 7 w 5373457"/>
                <a:gd name="T47" fmla="*/ 3 h 7761133"/>
                <a:gd name="T48" fmla="*/ 8 w 5373457"/>
                <a:gd name="T49" fmla="*/ 4 h 7761133"/>
                <a:gd name="T50" fmla="*/ 8 w 5373457"/>
                <a:gd name="T51" fmla="*/ 4 h 7761133"/>
                <a:gd name="T52" fmla="*/ 9 w 5373457"/>
                <a:gd name="T53" fmla="*/ 5 h 7761133"/>
                <a:gd name="T54" fmla="*/ 10 w 5373457"/>
                <a:gd name="T55" fmla="*/ 5 h 7761133"/>
                <a:gd name="T56" fmla="*/ 11 w 5373457"/>
                <a:gd name="T57" fmla="*/ 5 h 7761133"/>
                <a:gd name="T58" fmla="*/ 11 w 5373457"/>
                <a:gd name="T59" fmla="*/ 5 h 7761133"/>
                <a:gd name="T60" fmla="*/ 12 w 5373457"/>
                <a:gd name="T61" fmla="*/ 6 h 7761133"/>
                <a:gd name="T62" fmla="*/ 13 w 5373457"/>
                <a:gd name="T63" fmla="*/ 7 h 7761133"/>
                <a:gd name="T64" fmla="*/ 13 w 5373457"/>
                <a:gd name="T65" fmla="*/ 8 h 7761133"/>
                <a:gd name="T66" fmla="*/ 14 w 5373457"/>
                <a:gd name="T67" fmla="*/ 10 h 7761133"/>
                <a:gd name="T68" fmla="*/ 13 w 5373457"/>
                <a:gd name="T69" fmla="*/ 11 h 7761133"/>
                <a:gd name="T70" fmla="*/ 12 w 5373457"/>
                <a:gd name="T71" fmla="*/ 13 h 7761133"/>
                <a:gd name="T72" fmla="*/ 12 w 5373457"/>
                <a:gd name="T73" fmla="*/ 14 h 7761133"/>
                <a:gd name="T74" fmla="*/ 11 w 5373457"/>
                <a:gd name="T75" fmla="*/ 16 h 7761133"/>
                <a:gd name="T76" fmla="*/ 11 w 5373457"/>
                <a:gd name="T77" fmla="*/ 17 h 7761133"/>
                <a:gd name="T78" fmla="*/ 11 w 5373457"/>
                <a:gd name="T79" fmla="*/ 18 h 7761133"/>
                <a:gd name="T80" fmla="*/ 12 w 5373457"/>
                <a:gd name="T81" fmla="*/ 18 h 7761133"/>
                <a:gd name="T82" fmla="*/ 11 w 5373457"/>
                <a:gd name="T83" fmla="*/ 19 h 7761133"/>
                <a:gd name="T84" fmla="*/ 11 w 5373457"/>
                <a:gd name="T85" fmla="*/ 20 h 7761133"/>
                <a:gd name="T86" fmla="*/ 10 w 5373457"/>
                <a:gd name="T87" fmla="*/ 20 h 7761133"/>
                <a:gd name="T88" fmla="*/ 9 w 5373457"/>
                <a:gd name="T89" fmla="*/ 18 h 7761133"/>
                <a:gd name="T90" fmla="*/ 8 w 5373457"/>
                <a:gd name="T91" fmla="*/ 16 h 7761133"/>
                <a:gd name="T92" fmla="*/ 7 w 5373457"/>
                <a:gd name="T93" fmla="*/ 15 h 7761133"/>
                <a:gd name="T94" fmla="*/ 6 w 5373457"/>
                <a:gd name="T95" fmla="*/ 14 h 7761133"/>
                <a:gd name="T96" fmla="*/ 4 w 5373457"/>
                <a:gd name="T97" fmla="*/ 13 h 77611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373457"/>
                <a:gd name="T148" fmla="*/ 0 h 7761133"/>
                <a:gd name="T149" fmla="*/ 5373457 w 5373457"/>
                <a:gd name="T150" fmla="*/ 7761133 h 77611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373457" h="7761133">
                  <a:moveTo>
                    <a:pt x="1714029" y="4903811"/>
                  </a:moveTo>
                  <a:lnTo>
                    <a:pt x="1288140" y="4924942"/>
                  </a:lnTo>
                  <a:lnTo>
                    <a:pt x="940326" y="5145541"/>
                  </a:lnTo>
                  <a:lnTo>
                    <a:pt x="749345" y="4988397"/>
                  </a:lnTo>
                  <a:lnTo>
                    <a:pt x="1400390" y="4301727"/>
                  </a:lnTo>
                  <a:lnTo>
                    <a:pt x="1335144" y="4122129"/>
                  </a:lnTo>
                  <a:lnTo>
                    <a:pt x="2151907" y="3934193"/>
                  </a:lnTo>
                  <a:lnTo>
                    <a:pt x="1857183" y="3457599"/>
                  </a:lnTo>
                  <a:lnTo>
                    <a:pt x="1853283" y="2926286"/>
                  </a:lnTo>
                  <a:lnTo>
                    <a:pt x="1465945" y="3002915"/>
                  </a:lnTo>
                  <a:lnTo>
                    <a:pt x="1074712" y="3186096"/>
                  </a:lnTo>
                  <a:lnTo>
                    <a:pt x="754722" y="3027153"/>
                  </a:lnTo>
                  <a:lnTo>
                    <a:pt x="229179" y="2573792"/>
                  </a:lnTo>
                  <a:lnTo>
                    <a:pt x="150372" y="2142024"/>
                  </a:lnTo>
                  <a:lnTo>
                    <a:pt x="114748" y="1644233"/>
                  </a:lnTo>
                  <a:lnTo>
                    <a:pt x="0" y="1080419"/>
                  </a:lnTo>
                  <a:lnTo>
                    <a:pt x="152475" y="912351"/>
                  </a:lnTo>
                  <a:lnTo>
                    <a:pt x="322485" y="940493"/>
                  </a:lnTo>
                  <a:lnTo>
                    <a:pt x="711930" y="807587"/>
                  </a:lnTo>
                  <a:lnTo>
                    <a:pt x="2210261" y="0"/>
                  </a:lnTo>
                  <a:lnTo>
                    <a:pt x="2334626" y="167220"/>
                  </a:lnTo>
                  <a:lnTo>
                    <a:pt x="2733734" y="439814"/>
                  </a:lnTo>
                  <a:lnTo>
                    <a:pt x="2640349" y="632586"/>
                  </a:lnTo>
                  <a:lnTo>
                    <a:pt x="2866640" y="1138252"/>
                  </a:lnTo>
                  <a:lnTo>
                    <a:pt x="3159189" y="1523797"/>
                  </a:lnTo>
                  <a:lnTo>
                    <a:pt x="3332005" y="1736524"/>
                  </a:lnTo>
                  <a:lnTo>
                    <a:pt x="3711158" y="2055810"/>
                  </a:lnTo>
                  <a:lnTo>
                    <a:pt x="4003707" y="1809564"/>
                  </a:lnTo>
                  <a:lnTo>
                    <a:pt x="4342948" y="2115676"/>
                  </a:lnTo>
                  <a:lnTo>
                    <a:pt x="4300304" y="1769741"/>
                  </a:lnTo>
                  <a:lnTo>
                    <a:pt x="4661845" y="2454528"/>
                  </a:lnTo>
                  <a:lnTo>
                    <a:pt x="5100863" y="2860028"/>
                  </a:lnTo>
                  <a:lnTo>
                    <a:pt x="5167121" y="3026063"/>
                  </a:lnTo>
                  <a:lnTo>
                    <a:pt x="5373457" y="3917274"/>
                  </a:lnTo>
                  <a:lnTo>
                    <a:pt x="4974349" y="4442506"/>
                  </a:lnTo>
                  <a:lnTo>
                    <a:pt x="4901309" y="5280242"/>
                  </a:lnTo>
                  <a:lnTo>
                    <a:pt x="4708537" y="5679350"/>
                  </a:lnTo>
                  <a:lnTo>
                    <a:pt x="4302648" y="6131542"/>
                  </a:lnTo>
                  <a:lnTo>
                    <a:pt x="4349340" y="6543823"/>
                  </a:lnTo>
                  <a:lnTo>
                    <a:pt x="4382469" y="6869501"/>
                  </a:lnTo>
                  <a:lnTo>
                    <a:pt x="4543674" y="7156984"/>
                  </a:lnTo>
                  <a:lnTo>
                    <a:pt x="4475040" y="7394803"/>
                  </a:lnTo>
                  <a:lnTo>
                    <a:pt x="4183305" y="7702467"/>
                  </a:lnTo>
                  <a:lnTo>
                    <a:pt x="3824108" y="7761133"/>
                  </a:lnTo>
                  <a:lnTo>
                    <a:pt x="3355952" y="7040338"/>
                  </a:lnTo>
                  <a:lnTo>
                    <a:pt x="3042247" y="6319544"/>
                  </a:lnTo>
                  <a:lnTo>
                    <a:pt x="2563318" y="5768775"/>
                  </a:lnTo>
                  <a:lnTo>
                    <a:pt x="2199319" y="5356884"/>
                  </a:lnTo>
                  <a:lnTo>
                    <a:pt x="1714029" y="490381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任意多边形 20">
              <a:extLst>
                <a:ext uri="{FF2B5EF4-FFF2-40B4-BE49-F238E27FC236}">
                  <a16:creationId xmlns:a16="http://schemas.microsoft.com/office/drawing/2014/main" id="{F32AFBC1-81ED-4B46-8D64-8B1BC6F3E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4686300"/>
              <a:ext cx="509588" cy="481012"/>
            </a:xfrm>
            <a:custGeom>
              <a:avLst/>
              <a:gdLst>
                <a:gd name="T0" fmla="*/ 4 w 8006908"/>
                <a:gd name="T1" fmla="*/ 6 h 7563362"/>
                <a:gd name="T2" fmla="*/ 4 w 8006908"/>
                <a:gd name="T3" fmla="*/ 8 h 7563362"/>
                <a:gd name="T4" fmla="*/ 4 w 8006908"/>
                <a:gd name="T5" fmla="*/ 9 h 7563362"/>
                <a:gd name="T6" fmla="*/ 4 w 8006908"/>
                <a:gd name="T7" fmla="*/ 11 h 7563362"/>
                <a:gd name="T8" fmla="*/ 3 w 8006908"/>
                <a:gd name="T9" fmla="*/ 12 h 7563362"/>
                <a:gd name="T10" fmla="*/ 2 w 8006908"/>
                <a:gd name="T11" fmla="*/ 13 h 7563362"/>
                <a:gd name="T12" fmla="*/ 2 w 8006908"/>
                <a:gd name="T13" fmla="*/ 15 h 7563362"/>
                <a:gd name="T14" fmla="*/ 1 w 8006908"/>
                <a:gd name="T15" fmla="*/ 16 h 7563362"/>
                <a:gd name="T16" fmla="*/ 1 w 8006908"/>
                <a:gd name="T17" fmla="*/ 17 h 7563362"/>
                <a:gd name="T18" fmla="*/ 0 w 8006908"/>
                <a:gd name="T19" fmla="*/ 18 h 7563362"/>
                <a:gd name="T20" fmla="*/ 1 w 8006908"/>
                <a:gd name="T21" fmla="*/ 19 h 7563362"/>
                <a:gd name="T22" fmla="*/ 2 w 8006908"/>
                <a:gd name="T23" fmla="*/ 19 h 7563362"/>
                <a:gd name="T24" fmla="*/ 3 w 8006908"/>
                <a:gd name="T25" fmla="*/ 19 h 7563362"/>
                <a:gd name="T26" fmla="*/ 4 w 8006908"/>
                <a:gd name="T27" fmla="*/ 19 h 7563362"/>
                <a:gd name="T28" fmla="*/ 4 w 8006908"/>
                <a:gd name="T29" fmla="*/ 18 h 7563362"/>
                <a:gd name="T30" fmla="*/ 5 w 8006908"/>
                <a:gd name="T31" fmla="*/ 18 h 7563362"/>
                <a:gd name="T32" fmla="*/ 6 w 8006908"/>
                <a:gd name="T33" fmla="*/ 18 h 7563362"/>
                <a:gd name="T34" fmla="*/ 8 w 8006908"/>
                <a:gd name="T35" fmla="*/ 19 h 7563362"/>
                <a:gd name="T36" fmla="*/ 9 w 8006908"/>
                <a:gd name="T37" fmla="*/ 19 h 7563362"/>
                <a:gd name="T38" fmla="*/ 10 w 8006908"/>
                <a:gd name="T39" fmla="*/ 18 h 7563362"/>
                <a:gd name="T40" fmla="*/ 17 w 8006908"/>
                <a:gd name="T41" fmla="*/ 18 h 7563362"/>
                <a:gd name="T42" fmla="*/ 18 w 8006908"/>
                <a:gd name="T43" fmla="*/ 16 h 7563362"/>
                <a:gd name="T44" fmla="*/ 20 w 8006908"/>
                <a:gd name="T45" fmla="*/ 10 h 7563362"/>
                <a:gd name="T46" fmla="*/ 20 w 8006908"/>
                <a:gd name="T47" fmla="*/ 9 h 7563362"/>
                <a:gd name="T48" fmla="*/ 20 w 8006908"/>
                <a:gd name="T49" fmla="*/ 3 h 7563362"/>
                <a:gd name="T50" fmla="*/ 17 w 8006908"/>
                <a:gd name="T51" fmla="*/ 0 h 7563362"/>
                <a:gd name="T52" fmla="*/ 16 w 8006908"/>
                <a:gd name="T53" fmla="*/ 1 h 7563362"/>
                <a:gd name="T54" fmla="*/ 14 w 8006908"/>
                <a:gd name="T55" fmla="*/ 1 h 7563362"/>
                <a:gd name="T56" fmla="*/ 13 w 8006908"/>
                <a:gd name="T57" fmla="*/ 1 h 7563362"/>
                <a:gd name="T58" fmla="*/ 12 w 8006908"/>
                <a:gd name="T59" fmla="*/ 1 h 7563362"/>
                <a:gd name="T60" fmla="*/ 11 w 8006908"/>
                <a:gd name="T61" fmla="*/ 2 h 7563362"/>
                <a:gd name="T62" fmla="*/ 11 w 8006908"/>
                <a:gd name="T63" fmla="*/ 3 h 7563362"/>
                <a:gd name="T64" fmla="*/ 11 w 8006908"/>
                <a:gd name="T65" fmla="*/ 4 h 7563362"/>
                <a:gd name="T66" fmla="*/ 11 w 8006908"/>
                <a:gd name="T67" fmla="*/ 4 h 7563362"/>
                <a:gd name="T68" fmla="*/ 10 w 8006908"/>
                <a:gd name="T69" fmla="*/ 5 h 7563362"/>
                <a:gd name="T70" fmla="*/ 9 w 8006908"/>
                <a:gd name="T71" fmla="*/ 6 h 7563362"/>
                <a:gd name="T72" fmla="*/ 7 w 8006908"/>
                <a:gd name="T73" fmla="*/ 6 h 7563362"/>
                <a:gd name="T74" fmla="*/ 6 w 8006908"/>
                <a:gd name="T75" fmla="*/ 6 h 7563362"/>
                <a:gd name="T76" fmla="*/ 5 w 8006908"/>
                <a:gd name="T77" fmla="*/ 5 h 7563362"/>
                <a:gd name="T78" fmla="*/ 4 w 8006908"/>
                <a:gd name="T79" fmla="*/ 4 h 7563362"/>
                <a:gd name="T80" fmla="*/ 3 w 8006908"/>
                <a:gd name="T81" fmla="*/ 5 h 7563362"/>
                <a:gd name="T82" fmla="*/ 4 w 8006908"/>
                <a:gd name="T83" fmla="*/ 6 h 75633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006908"/>
                <a:gd name="T127" fmla="*/ 0 h 7563362"/>
                <a:gd name="T128" fmla="*/ 8006908 w 8006908"/>
                <a:gd name="T129" fmla="*/ 7563362 h 75633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006908" h="7563362">
                  <a:moveTo>
                    <a:pt x="1394039" y="2277528"/>
                  </a:moveTo>
                  <a:cubicBezTo>
                    <a:pt x="1423016" y="2430853"/>
                    <a:pt x="1519732" y="2895272"/>
                    <a:pt x="1544871" y="3109259"/>
                  </a:cubicBezTo>
                  <a:lnTo>
                    <a:pt x="1544871" y="3561451"/>
                  </a:lnTo>
                  <a:lnTo>
                    <a:pt x="1392009" y="4233152"/>
                  </a:lnTo>
                  <a:lnTo>
                    <a:pt x="1039594" y="4658607"/>
                  </a:lnTo>
                  <a:lnTo>
                    <a:pt x="720308" y="5150710"/>
                  </a:lnTo>
                  <a:lnTo>
                    <a:pt x="594183" y="5821631"/>
                  </a:lnTo>
                  <a:lnTo>
                    <a:pt x="341545" y="6233913"/>
                  </a:lnTo>
                  <a:lnTo>
                    <a:pt x="221813" y="6652976"/>
                  </a:lnTo>
                  <a:lnTo>
                    <a:pt x="0" y="7226041"/>
                  </a:lnTo>
                  <a:lnTo>
                    <a:pt x="367893" y="7550188"/>
                  </a:lnTo>
                  <a:lnTo>
                    <a:pt x="846822" y="7323897"/>
                  </a:lnTo>
                  <a:lnTo>
                    <a:pt x="1199784" y="7380646"/>
                  </a:lnTo>
                  <a:lnTo>
                    <a:pt x="1478223" y="7563362"/>
                  </a:lnTo>
                  <a:lnTo>
                    <a:pt x="1690950" y="7217339"/>
                  </a:lnTo>
                  <a:lnTo>
                    <a:pt x="2110013" y="7031348"/>
                  </a:lnTo>
                  <a:lnTo>
                    <a:pt x="2528687" y="7217729"/>
                  </a:lnTo>
                  <a:lnTo>
                    <a:pt x="3220343" y="7410501"/>
                  </a:lnTo>
                  <a:lnTo>
                    <a:pt x="3492548" y="7264031"/>
                  </a:lnTo>
                  <a:lnTo>
                    <a:pt x="4024561" y="7011393"/>
                  </a:lnTo>
                  <a:lnTo>
                    <a:pt x="6851627" y="7066074"/>
                  </a:lnTo>
                  <a:lnTo>
                    <a:pt x="6949273" y="6387164"/>
                  </a:lnTo>
                  <a:lnTo>
                    <a:pt x="8006908" y="4113809"/>
                  </a:lnTo>
                  <a:lnTo>
                    <a:pt x="7760662" y="3461674"/>
                  </a:lnTo>
                  <a:lnTo>
                    <a:pt x="7774615" y="1193932"/>
                  </a:lnTo>
                  <a:lnTo>
                    <a:pt x="6679646" y="0"/>
                  </a:lnTo>
                  <a:lnTo>
                    <a:pt x="6119911" y="416841"/>
                  </a:lnTo>
                  <a:lnTo>
                    <a:pt x="5579915" y="392895"/>
                  </a:lnTo>
                  <a:lnTo>
                    <a:pt x="5159651" y="358176"/>
                  </a:lnTo>
                  <a:lnTo>
                    <a:pt x="4641201" y="538975"/>
                  </a:lnTo>
                  <a:lnTo>
                    <a:pt x="4428084" y="850279"/>
                  </a:lnTo>
                  <a:lnTo>
                    <a:pt x="4190392" y="1277720"/>
                  </a:lnTo>
                  <a:lnTo>
                    <a:pt x="4404138" y="1403448"/>
                  </a:lnTo>
                  <a:lnTo>
                    <a:pt x="4412509" y="1703979"/>
                  </a:lnTo>
                  <a:lnTo>
                    <a:pt x="3755182" y="1991337"/>
                  </a:lnTo>
                  <a:lnTo>
                    <a:pt x="3423502" y="2485840"/>
                  </a:lnTo>
                  <a:lnTo>
                    <a:pt x="2870332" y="2437947"/>
                  </a:lnTo>
                  <a:lnTo>
                    <a:pt x="2460842" y="2328988"/>
                  </a:lnTo>
                  <a:lnTo>
                    <a:pt x="2116792" y="1942278"/>
                  </a:lnTo>
                  <a:lnTo>
                    <a:pt x="1726870" y="1627341"/>
                  </a:lnTo>
                  <a:lnTo>
                    <a:pt x="1343727" y="1917099"/>
                  </a:lnTo>
                  <a:lnTo>
                    <a:pt x="1394039" y="227752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任意多边形 21">
              <a:extLst>
                <a:ext uri="{FF2B5EF4-FFF2-40B4-BE49-F238E27FC236}">
                  <a16:creationId xmlns:a16="http://schemas.microsoft.com/office/drawing/2014/main" id="{CDE51137-3063-0042-A93C-C0B318A12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935413"/>
              <a:ext cx="698500" cy="909637"/>
            </a:xfrm>
            <a:custGeom>
              <a:avLst/>
              <a:gdLst>
                <a:gd name="T0" fmla="*/ 2458043 w 10975825"/>
                <a:gd name="T1" fmla="*/ 14054843 h 14290860"/>
                <a:gd name="T2" fmla="*/ 1882655 w 10975825"/>
                <a:gd name="T3" fmla="*/ 13367724 h 14290860"/>
                <a:gd name="T4" fmla="*/ 332105 w 10975825"/>
                <a:gd name="T5" fmla="*/ 10889235 h 14290860"/>
                <a:gd name="T6" fmla="*/ 103413 w 10975825"/>
                <a:gd name="T7" fmla="*/ 9950521 h 14290860"/>
                <a:gd name="T8" fmla="*/ 0 w 10975825"/>
                <a:gd name="T9" fmla="*/ 8577704 h 14290860"/>
                <a:gd name="T10" fmla="*/ 841762 w 10975825"/>
                <a:gd name="T11" fmla="*/ 7920626 h 14290860"/>
                <a:gd name="T12" fmla="*/ 695293 w 10975825"/>
                <a:gd name="T13" fmla="*/ 7162711 h 14290860"/>
                <a:gd name="T14" fmla="*/ 1300736 w 10975825"/>
                <a:gd name="T15" fmla="*/ 6630698 h 14290860"/>
                <a:gd name="T16" fmla="*/ 967887 w 10975825"/>
                <a:gd name="T17" fmla="*/ 5725113 h 14290860"/>
                <a:gd name="T18" fmla="*/ 1784468 w 10975825"/>
                <a:gd name="T19" fmla="*/ 5866391 h 14290860"/>
                <a:gd name="T20" fmla="*/ 2050280 w 10975825"/>
                <a:gd name="T21" fmla="*/ 6948783 h 14290860"/>
                <a:gd name="T22" fmla="*/ 2411878 w 10975825"/>
                <a:gd name="T23" fmla="*/ 7323555 h 14290860"/>
                <a:gd name="T24" fmla="*/ 2869261 w 10975825"/>
                <a:gd name="T25" fmla="*/ 7456461 h 14290860"/>
                <a:gd name="T26" fmla="*/ 3169793 w 10975825"/>
                <a:gd name="T27" fmla="*/ 7767765 h 14290860"/>
                <a:gd name="T28" fmla="*/ 3651123 w 10975825"/>
                <a:gd name="T29" fmla="*/ 8320934 h 14290860"/>
                <a:gd name="T30" fmla="*/ 4361145 w 10975825"/>
                <a:gd name="T31" fmla="*/ 9137514 h 14290860"/>
                <a:gd name="T32" fmla="*/ 4925087 w 10975825"/>
                <a:gd name="T33" fmla="*/ 9693084 h 14290860"/>
                <a:gd name="T34" fmla="*/ 5443538 w 10975825"/>
                <a:gd name="T35" fmla="*/ 10198361 h 14290860"/>
                <a:gd name="T36" fmla="*/ 5854619 w 10975825"/>
                <a:gd name="T37" fmla="*/ 9655964 h 14290860"/>
                <a:gd name="T38" fmla="*/ 5229610 w 10975825"/>
                <a:gd name="T39" fmla="*/ 7701117 h 14290860"/>
                <a:gd name="T40" fmla="*/ 4737507 w 10975825"/>
                <a:gd name="T41" fmla="*/ 6996676 h 14290860"/>
                <a:gd name="T42" fmla="*/ 3979592 w 10975825"/>
                <a:gd name="T43" fmla="*/ 4263958 h 14290860"/>
                <a:gd name="T44" fmla="*/ 3454360 w 10975825"/>
                <a:gd name="T45" fmla="*/ 2927727 h 14290860"/>
                <a:gd name="T46" fmla="*/ 2729963 w 10975825"/>
                <a:gd name="T47" fmla="*/ 2568531 h 14290860"/>
                <a:gd name="T48" fmla="*/ 1719410 w 10975825"/>
                <a:gd name="T49" fmla="*/ 2648352 h 14290860"/>
                <a:gd name="T50" fmla="*/ 1107575 w 10975825"/>
                <a:gd name="T51" fmla="*/ 1990994 h 14290860"/>
                <a:gd name="T52" fmla="*/ 1087619 w 10975825"/>
                <a:gd name="T53" fmla="*/ 1206342 h 14290860"/>
                <a:gd name="T54" fmla="*/ 2284163 w 10975825"/>
                <a:gd name="T55" fmla="*/ 820018 h 14290860"/>
                <a:gd name="T56" fmla="*/ 5421992 w 10975825"/>
                <a:gd name="T57" fmla="*/ 4536552 h 14290860"/>
                <a:gd name="T58" fmla="*/ 8353876 w 10975825"/>
                <a:gd name="T59" fmla="*/ 8478987 h 14290860"/>
                <a:gd name="T60" fmla="*/ 10416090 w 10975825"/>
                <a:gd name="T61" fmla="*/ 12221861 h 14290860"/>
                <a:gd name="T62" fmla="*/ 9455830 w 10975825"/>
                <a:gd name="T63" fmla="*/ 12163196 h 14290860"/>
                <a:gd name="T64" fmla="*/ 8724263 w 10975825"/>
                <a:gd name="T65" fmla="*/ 12655299 h 14290860"/>
                <a:gd name="T66" fmla="*/ 8700317 w 10975825"/>
                <a:gd name="T67" fmla="*/ 13208468 h 14290860"/>
                <a:gd name="T68" fmla="*/ 8051361 w 10975825"/>
                <a:gd name="T69" fmla="*/ 13796357 h 14290860"/>
                <a:gd name="T70" fmla="*/ 7166511 w 10975825"/>
                <a:gd name="T71" fmla="*/ 14242967 h 14290860"/>
                <a:gd name="T72" fmla="*/ 6412971 w 10975825"/>
                <a:gd name="T73" fmla="*/ 13747298 h 14290860"/>
                <a:gd name="T74" fmla="*/ 5639906 w 10975825"/>
                <a:gd name="T75" fmla="*/ 13722119 h 14290860"/>
                <a:gd name="T76" fmla="*/ 0 w 10975825"/>
                <a:gd name="T77" fmla="*/ 0 h 14290860"/>
                <a:gd name="T78" fmla="*/ 10975825 w 10975825"/>
                <a:gd name="T79" fmla="*/ 14290860 h 14290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10975825" h="14290860">
                  <a:moveTo>
                    <a:pt x="5690218" y="14082548"/>
                  </a:moveTo>
                  <a:lnTo>
                    <a:pt x="2458043" y="14054843"/>
                  </a:lnTo>
                  <a:lnTo>
                    <a:pt x="1883884" y="13781954"/>
                  </a:lnTo>
                  <a:cubicBezTo>
                    <a:pt x="1883474" y="13643877"/>
                    <a:pt x="1883065" y="13505801"/>
                    <a:pt x="1882655" y="13367724"/>
                  </a:cubicBezTo>
                  <a:lnTo>
                    <a:pt x="350081" y="11819576"/>
                  </a:lnTo>
                  <a:lnTo>
                    <a:pt x="332105" y="10889235"/>
                  </a:lnTo>
                  <a:lnTo>
                    <a:pt x="209972" y="10634196"/>
                  </a:lnTo>
                  <a:lnTo>
                    <a:pt x="103413" y="9950521"/>
                  </a:lnTo>
                  <a:lnTo>
                    <a:pt x="26373" y="9056825"/>
                  </a:lnTo>
                  <a:lnTo>
                    <a:pt x="0" y="8577704"/>
                  </a:lnTo>
                  <a:lnTo>
                    <a:pt x="606289" y="8275438"/>
                  </a:lnTo>
                  <a:lnTo>
                    <a:pt x="841762" y="7920626"/>
                  </a:lnTo>
                  <a:lnTo>
                    <a:pt x="735204" y="7535082"/>
                  </a:lnTo>
                  <a:lnTo>
                    <a:pt x="695293" y="7162711"/>
                  </a:lnTo>
                  <a:lnTo>
                    <a:pt x="1014579" y="7009850"/>
                  </a:lnTo>
                  <a:lnTo>
                    <a:pt x="1300736" y="6630698"/>
                  </a:lnTo>
                  <a:lnTo>
                    <a:pt x="814667" y="6019670"/>
                  </a:lnTo>
                  <a:lnTo>
                    <a:pt x="967887" y="5725113"/>
                  </a:lnTo>
                  <a:lnTo>
                    <a:pt x="1303137" y="5472475"/>
                  </a:lnTo>
                  <a:lnTo>
                    <a:pt x="1784468" y="5866391"/>
                  </a:lnTo>
                  <a:lnTo>
                    <a:pt x="1965267" y="6574012"/>
                  </a:lnTo>
                  <a:lnTo>
                    <a:pt x="2050280" y="6948783"/>
                  </a:lnTo>
                  <a:lnTo>
                    <a:pt x="2098173" y="7190649"/>
                  </a:lnTo>
                  <a:lnTo>
                    <a:pt x="2411878" y="7323555"/>
                  </a:lnTo>
                  <a:lnTo>
                    <a:pt x="2680779" y="7382311"/>
                  </a:lnTo>
                  <a:lnTo>
                    <a:pt x="2869261" y="7456461"/>
                  </a:lnTo>
                  <a:lnTo>
                    <a:pt x="3050060" y="7576193"/>
                  </a:lnTo>
                  <a:lnTo>
                    <a:pt x="3169793" y="7767765"/>
                  </a:lnTo>
                  <a:lnTo>
                    <a:pt x="3566110" y="7876724"/>
                  </a:lnTo>
                  <a:lnTo>
                    <a:pt x="3651123" y="8320934"/>
                  </a:lnTo>
                  <a:lnTo>
                    <a:pt x="4012721" y="8693304"/>
                  </a:lnTo>
                  <a:lnTo>
                    <a:pt x="4361145" y="9137514"/>
                  </a:lnTo>
                  <a:lnTo>
                    <a:pt x="4411439" y="9547005"/>
                  </a:lnTo>
                  <a:lnTo>
                    <a:pt x="4925087" y="9693084"/>
                  </a:lnTo>
                  <a:lnTo>
                    <a:pt x="5166953" y="10195960"/>
                  </a:lnTo>
                  <a:lnTo>
                    <a:pt x="5443538" y="10198361"/>
                  </a:lnTo>
                  <a:lnTo>
                    <a:pt x="5621936" y="9802044"/>
                  </a:lnTo>
                  <a:lnTo>
                    <a:pt x="5854619" y="9655964"/>
                  </a:lnTo>
                  <a:lnTo>
                    <a:pt x="5176136" y="8425902"/>
                  </a:lnTo>
                  <a:lnTo>
                    <a:pt x="5229610" y="7701117"/>
                  </a:lnTo>
                  <a:lnTo>
                    <a:pt x="4990145" y="7661595"/>
                  </a:lnTo>
                  <a:lnTo>
                    <a:pt x="4737507" y="6996676"/>
                  </a:lnTo>
                  <a:lnTo>
                    <a:pt x="4105716" y="5048220"/>
                  </a:lnTo>
                  <a:lnTo>
                    <a:pt x="3979592" y="4263958"/>
                  </a:lnTo>
                  <a:lnTo>
                    <a:pt x="3753690" y="3739116"/>
                  </a:lnTo>
                  <a:lnTo>
                    <a:pt x="3454360" y="2927727"/>
                  </a:lnTo>
                  <a:lnTo>
                    <a:pt x="3235240" y="2648352"/>
                  </a:lnTo>
                  <a:lnTo>
                    <a:pt x="2729963" y="2568531"/>
                  </a:lnTo>
                  <a:lnTo>
                    <a:pt x="2184776" y="2675089"/>
                  </a:lnTo>
                  <a:lnTo>
                    <a:pt x="1719410" y="2648352"/>
                  </a:lnTo>
                  <a:lnTo>
                    <a:pt x="1213354" y="2529009"/>
                  </a:lnTo>
                  <a:lnTo>
                    <a:pt x="1107575" y="1990994"/>
                  </a:lnTo>
                  <a:lnTo>
                    <a:pt x="1227307" y="1638578"/>
                  </a:lnTo>
                  <a:lnTo>
                    <a:pt x="1087619" y="1206342"/>
                  </a:lnTo>
                  <a:lnTo>
                    <a:pt x="1337894" y="0"/>
                  </a:lnTo>
                  <a:lnTo>
                    <a:pt x="2284163" y="820018"/>
                  </a:lnTo>
                  <a:lnTo>
                    <a:pt x="3799993" y="2295937"/>
                  </a:lnTo>
                  <a:lnTo>
                    <a:pt x="5421992" y="4536552"/>
                  </a:lnTo>
                  <a:lnTo>
                    <a:pt x="8108798" y="7721851"/>
                  </a:lnTo>
                  <a:lnTo>
                    <a:pt x="8353876" y="8478987"/>
                  </a:lnTo>
                  <a:lnTo>
                    <a:pt x="10975825" y="11805020"/>
                  </a:lnTo>
                  <a:lnTo>
                    <a:pt x="10416090" y="12221861"/>
                  </a:lnTo>
                  <a:lnTo>
                    <a:pt x="9876094" y="12197915"/>
                  </a:lnTo>
                  <a:lnTo>
                    <a:pt x="9455830" y="12163196"/>
                  </a:lnTo>
                  <a:lnTo>
                    <a:pt x="8937380" y="12343995"/>
                  </a:lnTo>
                  <a:lnTo>
                    <a:pt x="8724263" y="12655299"/>
                  </a:lnTo>
                  <a:lnTo>
                    <a:pt x="8486571" y="13082740"/>
                  </a:lnTo>
                  <a:lnTo>
                    <a:pt x="8700317" y="13208468"/>
                  </a:lnTo>
                  <a:lnTo>
                    <a:pt x="8708688" y="13508999"/>
                  </a:lnTo>
                  <a:lnTo>
                    <a:pt x="8051361" y="13796357"/>
                  </a:lnTo>
                  <a:lnTo>
                    <a:pt x="7719681" y="14290860"/>
                  </a:lnTo>
                  <a:lnTo>
                    <a:pt x="7166511" y="14242967"/>
                  </a:lnTo>
                  <a:lnTo>
                    <a:pt x="6757021" y="14134008"/>
                  </a:lnTo>
                  <a:lnTo>
                    <a:pt x="6412971" y="13747298"/>
                  </a:lnTo>
                  <a:lnTo>
                    <a:pt x="6023049" y="13432361"/>
                  </a:lnTo>
                  <a:lnTo>
                    <a:pt x="5639906" y="13722119"/>
                  </a:lnTo>
                  <a:lnTo>
                    <a:pt x="5690218" y="1408254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任意多边形 22">
              <a:extLst>
                <a:ext uri="{FF2B5EF4-FFF2-40B4-BE49-F238E27FC236}">
                  <a16:creationId xmlns:a16="http://schemas.microsoft.com/office/drawing/2014/main" id="{88FAA7CA-FFD1-9346-A930-FB6563962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226" y="4829175"/>
              <a:ext cx="323850" cy="387350"/>
            </a:xfrm>
            <a:custGeom>
              <a:avLst/>
              <a:gdLst>
                <a:gd name="T0" fmla="*/ 4 w 5084453"/>
                <a:gd name="T1" fmla="*/ 0 h 6085797"/>
                <a:gd name="T2" fmla="*/ 4 w 5084453"/>
                <a:gd name="T3" fmla="*/ 3 h 6085797"/>
                <a:gd name="T4" fmla="*/ 3 w 5084453"/>
                <a:gd name="T5" fmla="*/ 2 h 6085797"/>
                <a:gd name="T6" fmla="*/ 3 w 5084453"/>
                <a:gd name="T7" fmla="*/ 4 h 6085797"/>
                <a:gd name="T8" fmla="*/ 2 w 5084453"/>
                <a:gd name="T9" fmla="*/ 6 h 6085797"/>
                <a:gd name="T10" fmla="*/ 2 w 5084453"/>
                <a:gd name="T11" fmla="*/ 7 h 6085797"/>
                <a:gd name="T12" fmla="*/ 1 w 5084453"/>
                <a:gd name="T13" fmla="*/ 9 h 6085797"/>
                <a:gd name="T14" fmla="*/ 1 w 5084453"/>
                <a:gd name="T15" fmla="*/ 12 h 6085797"/>
                <a:gd name="T16" fmla="*/ 1 w 5084453"/>
                <a:gd name="T17" fmla="*/ 13 h 6085797"/>
                <a:gd name="T18" fmla="*/ 0 w 5084453"/>
                <a:gd name="T19" fmla="*/ 14 h 6085797"/>
                <a:gd name="T20" fmla="*/ 0 w 5084453"/>
                <a:gd name="T21" fmla="*/ 16 h 6085797"/>
                <a:gd name="T22" fmla="*/ 1 w 5084453"/>
                <a:gd name="T23" fmla="*/ 15 h 6085797"/>
                <a:gd name="T24" fmla="*/ 3 w 5084453"/>
                <a:gd name="T25" fmla="*/ 15 h 6085797"/>
                <a:gd name="T26" fmla="*/ 6 w 5084453"/>
                <a:gd name="T27" fmla="*/ 15 h 6085797"/>
                <a:gd name="T28" fmla="*/ 7 w 5084453"/>
                <a:gd name="T29" fmla="*/ 15 h 6085797"/>
                <a:gd name="T30" fmla="*/ 8 w 5084453"/>
                <a:gd name="T31" fmla="*/ 14 h 6085797"/>
                <a:gd name="T32" fmla="*/ 9 w 5084453"/>
                <a:gd name="T33" fmla="*/ 13 h 6085797"/>
                <a:gd name="T34" fmla="*/ 10 w 5084453"/>
                <a:gd name="T35" fmla="*/ 11 h 6085797"/>
                <a:gd name="T36" fmla="*/ 10 w 5084453"/>
                <a:gd name="T37" fmla="*/ 10 h 6085797"/>
                <a:gd name="T38" fmla="*/ 11 w 5084453"/>
                <a:gd name="T39" fmla="*/ 9 h 6085797"/>
                <a:gd name="T40" fmla="*/ 11 w 5084453"/>
                <a:gd name="T41" fmla="*/ 7 h 6085797"/>
                <a:gd name="T42" fmla="*/ 12 w 5084453"/>
                <a:gd name="T43" fmla="*/ 6 h 6085797"/>
                <a:gd name="T44" fmla="*/ 13 w 5084453"/>
                <a:gd name="T45" fmla="*/ 5 h 6085797"/>
                <a:gd name="T46" fmla="*/ 13 w 5084453"/>
                <a:gd name="T47" fmla="*/ 3 h 6085797"/>
                <a:gd name="T48" fmla="*/ 13 w 5084453"/>
                <a:gd name="T49" fmla="*/ 2 h 6085797"/>
                <a:gd name="T50" fmla="*/ 13 w 5084453"/>
                <a:gd name="T51" fmla="*/ 0 h 6085797"/>
                <a:gd name="T52" fmla="*/ 7 w 5084453"/>
                <a:gd name="T53" fmla="*/ 0 h 6085797"/>
                <a:gd name="T54" fmla="*/ 4 w 5084453"/>
                <a:gd name="T55" fmla="*/ 0 h 608579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84453"/>
                <a:gd name="T85" fmla="*/ 0 h 6085797"/>
                <a:gd name="T86" fmla="*/ 5084453 w 5084453"/>
                <a:gd name="T87" fmla="*/ 6085797 h 608579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84453" h="6085797">
                  <a:moveTo>
                    <a:pt x="1705086" y="0"/>
                  </a:moveTo>
                  <a:lnTo>
                    <a:pt x="1592418" y="1045222"/>
                  </a:lnTo>
                  <a:lnTo>
                    <a:pt x="1264948" y="847073"/>
                  </a:lnTo>
                  <a:lnTo>
                    <a:pt x="1055417" y="1621747"/>
                  </a:lnTo>
                  <a:lnTo>
                    <a:pt x="882286" y="2202486"/>
                  </a:lnTo>
                  <a:lnTo>
                    <a:pt x="907543" y="2617332"/>
                  </a:lnTo>
                  <a:lnTo>
                    <a:pt x="520207" y="3659612"/>
                  </a:lnTo>
                  <a:lnTo>
                    <a:pt x="196320" y="4677959"/>
                  </a:lnTo>
                  <a:lnTo>
                    <a:pt x="271151" y="5125164"/>
                  </a:lnTo>
                  <a:lnTo>
                    <a:pt x="123280" y="5673547"/>
                  </a:lnTo>
                  <a:lnTo>
                    <a:pt x="0" y="6085797"/>
                  </a:lnTo>
                  <a:lnTo>
                    <a:pt x="580073" y="6032744"/>
                  </a:lnTo>
                  <a:lnTo>
                    <a:pt x="1330191" y="6030953"/>
                  </a:lnTo>
                  <a:lnTo>
                    <a:pt x="2235977" y="6015985"/>
                  </a:lnTo>
                  <a:lnTo>
                    <a:pt x="2677805" y="5883079"/>
                  </a:lnTo>
                  <a:lnTo>
                    <a:pt x="3018448" y="5555606"/>
                  </a:lnTo>
                  <a:lnTo>
                    <a:pt x="3530312" y="4986058"/>
                  </a:lnTo>
                  <a:lnTo>
                    <a:pt x="3755707" y="4410353"/>
                  </a:lnTo>
                  <a:lnTo>
                    <a:pt x="3881131" y="3985602"/>
                  </a:lnTo>
                  <a:lnTo>
                    <a:pt x="4143043" y="3564433"/>
                  </a:lnTo>
                  <a:lnTo>
                    <a:pt x="4266672" y="2911286"/>
                  </a:lnTo>
                  <a:lnTo>
                    <a:pt x="4577385" y="2415283"/>
                  </a:lnTo>
                  <a:lnTo>
                    <a:pt x="4923408" y="1986946"/>
                  </a:lnTo>
                  <a:lnTo>
                    <a:pt x="5084453" y="1352349"/>
                  </a:lnTo>
                  <a:lnTo>
                    <a:pt x="5080556" y="828519"/>
                  </a:lnTo>
                  <a:lnTo>
                    <a:pt x="4927541" y="39197"/>
                  </a:lnTo>
                  <a:lnTo>
                    <a:pt x="2726984" y="22444"/>
                  </a:lnTo>
                  <a:lnTo>
                    <a:pt x="1705086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任意多边形 23">
              <a:extLst>
                <a:ext uri="{FF2B5EF4-FFF2-40B4-BE49-F238E27FC236}">
                  <a16:creationId xmlns:a16="http://schemas.microsoft.com/office/drawing/2014/main" id="{60113945-F80F-1B4E-91C1-A1DFBC21D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001" y="4514850"/>
              <a:ext cx="384175" cy="701675"/>
            </a:xfrm>
            <a:custGeom>
              <a:avLst/>
              <a:gdLst>
                <a:gd name="T0" fmla="*/ 15 w 6024184"/>
                <a:gd name="T1" fmla="*/ 13 h 11038958"/>
                <a:gd name="T2" fmla="*/ 15 w 6024184"/>
                <a:gd name="T3" fmla="*/ 15 h 11038958"/>
                <a:gd name="T4" fmla="*/ 14 w 6024184"/>
                <a:gd name="T5" fmla="*/ 15 h 11038958"/>
                <a:gd name="T6" fmla="*/ 14 w 6024184"/>
                <a:gd name="T7" fmla="*/ 17 h 11038958"/>
                <a:gd name="T8" fmla="*/ 13 w 6024184"/>
                <a:gd name="T9" fmla="*/ 18 h 11038958"/>
                <a:gd name="T10" fmla="*/ 13 w 6024184"/>
                <a:gd name="T11" fmla="*/ 19 h 11038958"/>
                <a:gd name="T12" fmla="*/ 12 w 6024184"/>
                <a:gd name="T13" fmla="*/ 22 h 11038958"/>
                <a:gd name="T14" fmla="*/ 12 w 6024184"/>
                <a:gd name="T15" fmla="*/ 25 h 11038958"/>
                <a:gd name="T16" fmla="*/ 12 w 6024184"/>
                <a:gd name="T17" fmla="*/ 26 h 11038958"/>
                <a:gd name="T18" fmla="*/ 11 w 6024184"/>
                <a:gd name="T19" fmla="*/ 27 h 11038958"/>
                <a:gd name="T20" fmla="*/ 11 w 6024184"/>
                <a:gd name="T21" fmla="*/ 28 h 11038958"/>
                <a:gd name="T22" fmla="*/ 10 w 6024184"/>
                <a:gd name="T23" fmla="*/ 28 h 11038958"/>
                <a:gd name="T24" fmla="*/ 11 w 6024184"/>
                <a:gd name="T25" fmla="*/ 27 h 11038958"/>
                <a:gd name="T26" fmla="*/ 10 w 6024184"/>
                <a:gd name="T27" fmla="*/ 26 h 11038958"/>
                <a:gd name="T28" fmla="*/ 10 w 6024184"/>
                <a:gd name="T29" fmla="*/ 26 h 11038958"/>
                <a:gd name="T30" fmla="*/ 8 w 6024184"/>
                <a:gd name="T31" fmla="*/ 26 h 11038958"/>
                <a:gd name="T32" fmla="*/ 6 w 6024184"/>
                <a:gd name="T33" fmla="*/ 25 h 11038958"/>
                <a:gd name="T34" fmla="*/ 5 w 6024184"/>
                <a:gd name="T35" fmla="*/ 25 h 11038958"/>
                <a:gd name="T36" fmla="*/ 4 w 6024184"/>
                <a:gd name="T37" fmla="*/ 23 h 11038958"/>
                <a:gd name="T38" fmla="*/ 5 w 6024184"/>
                <a:gd name="T39" fmla="*/ 22 h 11038958"/>
                <a:gd name="T40" fmla="*/ 4 w 6024184"/>
                <a:gd name="T41" fmla="*/ 21 h 11038958"/>
                <a:gd name="T42" fmla="*/ 5 w 6024184"/>
                <a:gd name="T43" fmla="*/ 20 h 11038958"/>
                <a:gd name="T44" fmla="*/ 5 w 6024184"/>
                <a:gd name="T45" fmla="*/ 19 h 11038958"/>
                <a:gd name="T46" fmla="*/ 5 w 6024184"/>
                <a:gd name="T47" fmla="*/ 17 h 11038958"/>
                <a:gd name="T48" fmla="*/ 4 w 6024184"/>
                <a:gd name="T49" fmla="*/ 15 h 11038958"/>
                <a:gd name="T50" fmla="*/ 5 w 6024184"/>
                <a:gd name="T51" fmla="*/ 13 h 11038958"/>
                <a:gd name="T52" fmla="*/ 4 w 6024184"/>
                <a:gd name="T53" fmla="*/ 13 h 11038958"/>
                <a:gd name="T54" fmla="*/ 3 w 6024184"/>
                <a:gd name="T55" fmla="*/ 12 h 11038958"/>
                <a:gd name="T56" fmla="*/ 3 w 6024184"/>
                <a:gd name="T57" fmla="*/ 10 h 11038958"/>
                <a:gd name="T58" fmla="*/ 4 w 6024184"/>
                <a:gd name="T59" fmla="*/ 9 h 11038958"/>
                <a:gd name="T60" fmla="*/ 3 w 6024184"/>
                <a:gd name="T61" fmla="*/ 7 h 11038958"/>
                <a:gd name="T62" fmla="*/ 2 w 6024184"/>
                <a:gd name="T63" fmla="*/ 6 h 11038958"/>
                <a:gd name="T64" fmla="*/ 1 w 6024184"/>
                <a:gd name="T65" fmla="*/ 4 h 11038958"/>
                <a:gd name="T66" fmla="*/ 0 w 6024184"/>
                <a:gd name="T67" fmla="*/ 3 h 11038958"/>
                <a:gd name="T68" fmla="*/ 1 w 6024184"/>
                <a:gd name="T69" fmla="*/ 2 h 11038958"/>
                <a:gd name="T70" fmla="*/ 2 w 6024184"/>
                <a:gd name="T71" fmla="*/ 3 h 11038958"/>
                <a:gd name="T72" fmla="*/ 3 w 6024184"/>
                <a:gd name="T73" fmla="*/ 3 h 11038958"/>
                <a:gd name="T74" fmla="*/ 4 w 6024184"/>
                <a:gd name="T75" fmla="*/ 3 h 11038958"/>
                <a:gd name="T76" fmla="*/ 5 w 6024184"/>
                <a:gd name="T77" fmla="*/ 3 h 11038958"/>
                <a:gd name="T78" fmla="*/ 9 w 6024184"/>
                <a:gd name="T79" fmla="*/ 0 h 11038958"/>
                <a:gd name="T80" fmla="*/ 9 w 6024184"/>
                <a:gd name="T81" fmla="*/ 2 h 11038958"/>
                <a:gd name="T82" fmla="*/ 10 w 6024184"/>
                <a:gd name="T83" fmla="*/ 4 h 11038958"/>
                <a:gd name="T84" fmla="*/ 10 w 6024184"/>
                <a:gd name="T85" fmla="*/ 5 h 11038958"/>
                <a:gd name="T86" fmla="*/ 10 w 6024184"/>
                <a:gd name="T87" fmla="*/ 7 h 11038958"/>
                <a:gd name="T88" fmla="*/ 14 w 6024184"/>
                <a:gd name="T89" fmla="*/ 11 h 11038958"/>
                <a:gd name="T90" fmla="*/ 14 w 6024184"/>
                <a:gd name="T91" fmla="*/ 12 h 11038958"/>
                <a:gd name="T92" fmla="*/ 15 w 6024184"/>
                <a:gd name="T93" fmla="*/ 13 h 110389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024184"/>
                <a:gd name="T142" fmla="*/ 0 h 11038958"/>
                <a:gd name="T143" fmla="*/ 6024184 w 6024184"/>
                <a:gd name="T144" fmla="*/ 11038958 h 110389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024184" h="11038958">
                  <a:moveTo>
                    <a:pt x="6024184" y="4956734"/>
                  </a:moveTo>
                  <a:lnTo>
                    <a:pt x="5919000" y="5998383"/>
                  </a:lnTo>
                  <a:lnTo>
                    <a:pt x="5591530" y="5800234"/>
                  </a:lnTo>
                  <a:lnTo>
                    <a:pt x="5381999" y="6574908"/>
                  </a:lnTo>
                  <a:lnTo>
                    <a:pt x="5208868" y="7155647"/>
                  </a:lnTo>
                  <a:lnTo>
                    <a:pt x="5234125" y="7570493"/>
                  </a:lnTo>
                  <a:lnTo>
                    <a:pt x="4846789" y="8612773"/>
                  </a:lnTo>
                  <a:lnTo>
                    <a:pt x="4522902" y="9631120"/>
                  </a:lnTo>
                  <a:lnTo>
                    <a:pt x="4597733" y="10078325"/>
                  </a:lnTo>
                  <a:lnTo>
                    <a:pt x="4449862" y="10626708"/>
                  </a:lnTo>
                  <a:lnTo>
                    <a:pt x="4326582" y="11038958"/>
                  </a:lnTo>
                  <a:lnTo>
                    <a:pt x="4094254" y="10984114"/>
                  </a:lnTo>
                  <a:lnTo>
                    <a:pt x="4170880" y="10626708"/>
                  </a:lnTo>
                  <a:lnTo>
                    <a:pt x="4006246" y="10342342"/>
                  </a:lnTo>
                  <a:lnTo>
                    <a:pt x="3725469" y="10237578"/>
                  </a:lnTo>
                  <a:lnTo>
                    <a:pt x="2993902" y="10089707"/>
                  </a:lnTo>
                  <a:lnTo>
                    <a:pt x="2282680" y="9881967"/>
                  </a:lnTo>
                  <a:lnTo>
                    <a:pt x="1807958" y="9784371"/>
                  </a:lnTo>
                  <a:lnTo>
                    <a:pt x="1687607" y="8976181"/>
                  </a:lnTo>
                  <a:lnTo>
                    <a:pt x="1854031" y="8442763"/>
                  </a:lnTo>
                  <a:lnTo>
                    <a:pt x="1642709" y="8117085"/>
                  </a:lnTo>
                  <a:lnTo>
                    <a:pt x="1986937" y="7761474"/>
                  </a:lnTo>
                  <a:lnTo>
                    <a:pt x="2108464" y="7345997"/>
                  </a:lnTo>
                  <a:lnTo>
                    <a:pt x="1807339" y="6786234"/>
                  </a:lnTo>
                  <a:lnTo>
                    <a:pt x="1702575" y="6069632"/>
                  </a:lnTo>
                  <a:lnTo>
                    <a:pt x="1766027" y="5248265"/>
                  </a:lnTo>
                  <a:lnTo>
                    <a:pt x="1496629" y="4950729"/>
                  </a:lnTo>
                  <a:lnTo>
                    <a:pt x="1348755" y="4520283"/>
                  </a:lnTo>
                  <a:lnTo>
                    <a:pt x="1167362" y="4018593"/>
                  </a:lnTo>
                  <a:lnTo>
                    <a:pt x="1423586" y="3498351"/>
                  </a:lnTo>
                  <a:lnTo>
                    <a:pt x="1127841" y="2764989"/>
                  </a:lnTo>
                  <a:lnTo>
                    <a:pt x="667465" y="2368063"/>
                  </a:lnTo>
                  <a:lnTo>
                    <a:pt x="263370" y="1703536"/>
                  </a:lnTo>
                  <a:lnTo>
                    <a:pt x="0" y="1131646"/>
                  </a:lnTo>
                  <a:lnTo>
                    <a:pt x="491764" y="927064"/>
                  </a:lnTo>
                  <a:lnTo>
                    <a:pt x="675259" y="1228189"/>
                  </a:lnTo>
                  <a:lnTo>
                    <a:pt x="1212260" y="1323680"/>
                  </a:lnTo>
                  <a:lnTo>
                    <a:pt x="1571457" y="1166532"/>
                  </a:lnTo>
                  <a:lnTo>
                    <a:pt x="1889652" y="1216810"/>
                  </a:lnTo>
                  <a:lnTo>
                    <a:pt x="3604100" y="0"/>
                  </a:lnTo>
                  <a:lnTo>
                    <a:pt x="3663815" y="865096"/>
                  </a:lnTo>
                  <a:lnTo>
                    <a:pt x="3783547" y="1544279"/>
                  </a:lnTo>
                  <a:lnTo>
                    <a:pt x="3910762" y="1830747"/>
                  </a:lnTo>
                  <a:lnTo>
                    <a:pt x="3929938" y="2732639"/>
                  </a:lnTo>
                  <a:lnTo>
                    <a:pt x="5449045" y="4256263"/>
                  </a:lnTo>
                  <a:cubicBezTo>
                    <a:pt x="5449636" y="4398055"/>
                    <a:pt x="5450226" y="4539847"/>
                    <a:pt x="5450817" y="4681639"/>
                  </a:cubicBezTo>
                  <a:lnTo>
                    <a:pt x="6024184" y="495673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任意多边形 25">
              <a:extLst>
                <a:ext uri="{FF2B5EF4-FFF2-40B4-BE49-F238E27FC236}">
                  <a16:creationId xmlns:a16="http://schemas.microsoft.com/office/drawing/2014/main" id="{1763BC6A-AAFE-AE4C-B69E-7DC923755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788" y="5226050"/>
              <a:ext cx="284163" cy="481012"/>
            </a:xfrm>
            <a:custGeom>
              <a:avLst/>
              <a:gdLst>
                <a:gd name="T0" fmla="*/ 1 w 4475650"/>
                <a:gd name="T1" fmla="*/ 7 h 7553743"/>
                <a:gd name="T2" fmla="*/ 1 w 4475650"/>
                <a:gd name="T3" fmla="*/ 8 h 7553743"/>
                <a:gd name="T4" fmla="*/ 1 w 4475650"/>
                <a:gd name="T5" fmla="*/ 9 h 7553743"/>
                <a:gd name="T6" fmla="*/ 0 w 4475650"/>
                <a:gd name="T7" fmla="*/ 10 h 7553743"/>
                <a:gd name="T8" fmla="*/ 0 w 4475650"/>
                <a:gd name="T9" fmla="*/ 10 h 7553743"/>
                <a:gd name="T10" fmla="*/ 0 w 4475650"/>
                <a:gd name="T11" fmla="*/ 11 h 7553743"/>
                <a:gd name="T12" fmla="*/ 0 w 4475650"/>
                <a:gd name="T13" fmla="*/ 12 h 7553743"/>
                <a:gd name="T14" fmla="*/ 0 w 4475650"/>
                <a:gd name="T15" fmla="*/ 13 h 7553743"/>
                <a:gd name="T16" fmla="*/ 1 w 4475650"/>
                <a:gd name="T17" fmla="*/ 13 h 7553743"/>
                <a:gd name="T18" fmla="*/ 3 w 4475650"/>
                <a:gd name="T19" fmla="*/ 13 h 7553743"/>
                <a:gd name="T20" fmla="*/ 4 w 4475650"/>
                <a:gd name="T21" fmla="*/ 13 h 7553743"/>
                <a:gd name="T22" fmla="*/ 4 w 4475650"/>
                <a:gd name="T23" fmla="*/ 14 h 7553743"/>
                <a:gd name="T24" fmla="*/ 4 w 4475650"/>
                <a:gd name="T25" fmla="*/ 15 h 7553743"/>
                <a:gd name="T26" fmla="*/ 4 w 4475650"/>
                <a:gd name="T27" fmla="*/ 16 h 7553743"/>
                <a:gd name="T28" fmla="*/ 3 w 4475650"/>
                <a:gd name="T29" fmla="*/ 17 h 7553743"/>
                <a:gd name="T30" fmla="*/ 4 w 4475650"/>
                <a:gd name="T31" fmla="*/ 18 h 7553743"/>
                <a:gd name="T32" fmla="*/ 4 w 4475650"/>
                <a:gd name="T33" fmla="*/ 19 h 7553743"/>
                <a:gd name="T34" fmla="*/ 4 w 4475650"/>
                <a:gd name="T35" fmla="*/ 19 h 7553743"/>
                <a:gd name="T36" fmla="*/ 5 w 4475650"/>
                <a:gd name="T37" fmla="*/ 19 h 7553743"/>
                <a:gd name="T38" fmla="*/ 6 w 4475650"/>
                <a:gd name="T39" fmla="*/ 18 h 7553743"/>
                <a:gd name="T40" fmla="*/ 6 w 4475650"/>
                <a:gd name="T41" fmla="*/ 17 h 7553743"/>
                <a:gd name="T42" fmla="*/ 7 w 4475650"/>
                <a:gd name="T43" fmla="*/ 16 h 7553743"/>
                <a:gd name="T44" fmla="*/ 8 w 4475650"/>
                <a:gd name="T45" fmla="*/ 16 h 7553743"/>
                <a:gd name="T46" fmla="*/ 9 w 4475650"/>
                <a:gd name="T47" fmla="*/ 16 h 7553743"/>
                <a:gd name="T48" fmla="*/ 10 w 4475650"/>
                <a:gd name="T49" fmla="*/ 15 h 7553743"/>
                <a:gd name="T50" fmla="*/ 11 w 4475650"/>
                <a:gd name="T51" fmla="*/ 14 h 7553743"/>
                <a:gd name="T52" fmla="*/ 10 w 4475650"/>
                <a:gd name="T53" fmla="*/ 14 h 7553743"/>
                <a:gd name="T54" fmla="*/ 11 w 4475650"/>
                <a:gd name="T55" fmla="*/ 13 h 7553743"/>
                <a:gd name="T56" fmla="*/ 11 w 4475650"/>
                <a:gd name="T57" fmla="*/ 13 h 7553743"/>
                <a:gd name="T58" fmla="*/ 11 w 4475650"/>
                <a:gd name="T59" fmla="*/ 12 h 7553743"/>
                <a:gd name="T60" fmla="*/ 10 w 4475650"/>
                <a:gd name="T61" fmla="*/ 11 h 7553743"/>
                <a:gd name="T62" fmla="*/ 11 w 4475650"/>
                <a:gd name="T63" fmla="*/ 10 h 7553743"/>
                <a:gd name="T64" fmla="*/ 11 w 4475650"/>
                <a:gd name="T65" fmla="*/ 9 h 7553743"/>
                <a:gd name="T66" fmla="*/ 11 w 4475650"/>
                <a:gd name="T67" fmla="*/ 8 h 7553743"/>
                <a:gd name="T68" fmla="*/ 10 w 4475650"/>
                <a:gd name="T69" fmla="*/ 8 h 7553743"/>
                <a:gd name="T70" fmla="*/ 11 w 4475650"/>
                <a:gd name="T71" fmla="*/ 7 h 7553743"/>
                <a:gd name="T72" fmla="*/ 11 w 4475650"/>
                <a:gd name="T73" fmla="*/ 6 h 7553743"/>
                <a:gd name="T74" fmla="*/ 10 w 4475650"/>
                <a:gd name="T75" fmla="*/ 5 h 7553743"/>
                <a:gd name="T76" fmla="*/ 11 w 4475650"/>
                <a:gd name="T77" fmla="*/ 5 h 7553743"/>
                <a:gd name="T78" fmla="*/ 11 w 4475650"/>
                <a:gd name="T79" fmla="*/ 4 h 7553743"/>
                <a:gd name="T80" fmla="*/ 10 w 4475650"/>
                <a:gd name="T81" fmla="*/ 3 h 7553743"/>
                <a:gd name="T82" fmla="*/ 9 w 4475650"/>
                <a:gd name="T83" fmla="*/ 2 h 7553743"/>
                <a:gd name="T84" fmla="*/ 8 w 4475650"/>
                <a:gd name="T85" fmla="*/ 1 h 7553743"/>
                <a:gd name="T86" fmla="*/ 7 w 4475650"/>
                <a:gd name="T87" fmla="*/ 0 h 7553743"/>
                <a:gd name="T88" fmla="*/ 6 w 4475650"/>
                <a:gd name="T89" fmla="*/ 0 h 7553743"/>
                <a:gd name="T90" fmla="*/ 5 w 4475650"/>
                <a:gd name="T91" fmla="*/ 1 h 7553743"/>
                <a:gd name="T92" fmla="*/ 5 w 4475650"/>
                <a:gd name="T93" fmla="*/ 2 h 7553743"/>
                <a:gd name="T94" fmla="*/ 4 w 4475650"/>
                <a:gd name="T95" fmla="*/ 2 h 7553743"/>
                <a:gd name="T96" fmla="*/ 4 w 4475650"/>
                <a:gd name="T97" fmla="*/ 4 h 7553743"/>
                <a:gd name="T98" fmla="*/ 3 w 4475650"/>
                <a:gd name="T99" fmla="*/ 5 h 7553743"/>
                <a:gd name="T100" fmla="*/ 2 w 4475650"/>
                <a:gd name="T101" fmla="*/ 5 h 7553743"/>
                <a:gd name="T102" fmla="*/ 2 w 4475650"/>
                <a:gd name="T103" fmla="*/ 6 h 7553743"/>
                <a:gd name="T104" fmla="*/ 1 w 4475650"/>
                <a:gd name="T105" fmla="*/ 7 h 75537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475650"/>
                <a:gd name="T160" fmla="*/ 0 h 7553743"/>
                <a:gd name="T161" fmla="*/ 4475650 w 4475650"/>
                <a:gd name="T162" fmla="*/ 7553743 h 75537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475650" h="7553743">
                  <a:moveTo>
                    <a:pt x="272094" y="2612498"/>
                  </a:moveTo>
                  <a:lnTo>
                    <a:pt x="335250" y="3116423"/>
                  </a:lnTo>
                  <a:lnTo>
                    <a:pt x="250237" y="3512740"/>
                  </a:lnTo>
                  <a:lnTo>
                    <a:pt x="0" y="3765379"/>
                  </a:lnTo>
                  <a:lnTo>
                    <a:pt x="58666" y="4100629"/>
                  </a:lnTo>
                  <a:lnTo>
                    <a:pt x="130505" y="4401160"/>
                  </a:lnTo>
                  <a:lnTo>
                    <a:pt x="130505" y="4895664"/>
                  </a:lnTo>
                  <a:lnTo>
                    <a:pt x="74253" y="5047730"/>
                  </a:lnTo>
                  <a:lnTo>
                    <a:pt x="529223" y="5171083"/>
                  </a:lnTo>
                  <a:lnTo>
                    <a:pt x="1045272" y="5232150"/>
                  </a:lnTo>
                  <a:lnTo>
                    <a:pt x="1537375" y="5266869"/>
                  </a:lnTo>
                  <a:lnTo>
                    <a:pt x="1481500" y="5602509"/>
                  </a:lnTo>
                  <a:lnTo>
                    <a:pt x="1441589" y="6041527"/>
                  </a:lnTo>
                  <a:lnTo>
                    <a:pt x="1481500" y="6433853"/>
                  </a:lnTo>
                  <a:lnTo>
                    <a:pt x="1295120" y="6633017"/>
                  </a:lnTo>
                  <a:lnTo>
                    <a:pt x="1614406" y="6872092"/>
                  </a:lnTo>
                  <a:lnTo>
                    <a:pt x="1674272" y="7271200"/>
                  </a:lnTo>
                  <a:lnTo>
                    <a:pt x="1759788" y="7553743"/>
                  </a:lnTo>
                  <a:lnTo>
                    <a:pt x="2089376" y="7347810"/>
                  </a:lnTo>
                  <a:lnTo>
                    <a:pt x="2413853" y="7095172"/>
                  </a:lnTo>
                  <a:lnTo>
                    <a:pt x="2498866" y="6807814"/>
                  </a:lnTo>
                  <a:lnTo>
                    <a:pt x="2858063" y="6363604"/>
                  </a:lnTo>
                  <a:lnTo>
                    <a:pt x="3206487" y="6446216"/>
                  </a:lnTo>
                  <a:lnTo>
                    <a:pt x="3698590" y="6158859"/>
                  </a:lnTo>
                  <a:lnTo>
                    <a:pt x="4060188" y="5930167"/>
                  </a:lnTo>
                  <a:lnTo>
                    <a:pt x="4475650" y="5573371"/>
                  </a:lnTo>
                  <a:lnTo>
                    <a:pt x="4086536" y="5544623"/>
                  </a:lnTo>
                  <a:lnTo>
                    <a:pt x="4193094" y="5233319"/>
                  </a:lnTo>
                  <a:lnTo>
                    <a:pt x="4254161" y="4956734"/>
                  </a:lnTo>
                  <a:lnTo>
                    <a:pt x="4240987" y="4573591"/>
                  </a:lnTo>
                  <a:lnTo>
                    <a:pt x="4121255" y="4297006"/>
                  </a:lnTo>
                  <a:lnTo>
                    <a:pt x="4302054" y="3828850"/>
                  </a:lnTo>
                  <a:lnTo>
                    <a:pt x="4312826" y="3528319"/>
                  </a:lnTo>
                  <a:lnTo>
                    <a:pt x="4171913" y="3306641"/>
                  </a:lnTo>
                  <a:lnTo>
                    <a:pt x="4018266" y="3068534"/>
                  </a:lnTo>
                  <a:lnTo>
                    <a:pt x="4209838" y="2550084"/>
                  </a:lnTo>
                  <a:lnTo>
                    <a:pt x="4473306" y="2212904"/>
                  </a:lnTo>
                  <a:lnTo>
                    <a:pt x="3970373" y="2036436"/>
                  </a:lnTo>
                  <a:lnTo>
                    <a:pt x="4161945" y="1807744"/>
                  </a:lnTo>
                  <a:lnTo>
                    <a:pt x="4327169" y="1494039"/>
                  </a:lnTo>
                  <a:lnTo>
                    <a:pt x="3946427" y="1217454"/>
                  </a:lnTo>
                  <a:lnTo>
                    <a:pt x="3693789" y="916923"/>
                  </a:lnTo>
                  <a:lnTo>
                    <a:pt x="3334592" y="472713"/>
                  </a:lnTo>
                  <a:lnTo>
                    <a:pt x="2882359" y="0"/>
                  </a:lnTo>
                  <a:lnTo>
                    <a:pt x="2396359" y="60915"/>
                  </a:lnTo>
                  <a:lnTo>
                    <a:pt x="2106119" y="361349"/>
                  </a:lnTo>
                  <a:lnTo>
                    <a:pt x="1877428" y="637934"/>
                  </a:lnTo>
                  <a:lnTo>
                    <a:pt x="1696629" y="962411"/>
                  </a:lnTo>
                  <a:lnTo>
                    <a:pt x="1481111" y="1382675"/>
                  </a:lnTo>
                  <a:lnTo>
                    <a:pt x="1252419" y="1802938"/>
                  </a:lnTo>
                  <a:lnTo>
                    <a:pt x="951887" y="2138189"/>
                  </a:lnTo>
                  <a:lnTo>
                    <a:pt x="603463" y="2342934"/>
                  </a:lnTo>
                  <a:lnTo>
                    <a:pt x="272094" y="261249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任意多边形 26">
              <a:extLst>
                <a:ext uri="{FF2B5EF4-FFF2-40B4-BE49-F238E27FC236}">
                  <a16:creationId xmlns:a16="http://schemas.microsoft.com/office/drawing/2014/main" id="{66E15075-4A7B-E74A-9315-C6F183EBE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5137150"/>
              <a:ext cx="455613" cy="417512"/>
            </a:xfrm>
            <a:custGeom>
              <a:avLst/>
              <a:gdLst>
                <a:gd name="T0" fmla="*/ 10 w 7175858"/>
                <a:gd name="T1" fmla="*/ 10 h 6574012"/>
                <a:gd name="T2" fmla="*/ 11 w 7175858"/>
                <a:gd name="T3" fmla="*/ 12 h 6574012"/>
                <a:gd name="T4" fmla="*/ 10 w 7175858"/>
                <a:gd name="T5" fmla="*/ 13 h 6574012"/>
                <a:gd name="T6" fmla="*/ 10 w 7175858"/>
                <a:gd name="T7" fmla="*/ 13 h 6574012"/>
                <a:gd name="T8" fmla="*/ 10 w 7175858"/>
                <a:gd name="T9" fmla="*/ 14 h 6574012"/>
                <a:gd name="T10" fmla="*/ 10 w 7175858"/>
                <a:gd name="T11" fmla="*/ 15 h 6574012"/>
                <a:gd name="T12" fmla="*/ 10 w 7175858"/>
                <a:gd name="T13" fmla="*/ 16 h 6574012"/>
                <a:gd name="T14" fmla="*/ 10 w 7175858"/>
                <a:gd name="T15" fmla="*/ 16 h 6574012"/>
                <a:gd name="T16" fmla="*/ 8 w 7175858"/>
                <a:gd name="T17" fmla="*/ 17 h 6574012"/>
                <a:gd name="T18" fmla="*/ 7 w 7175858"/>
                <a:gd name="T19" fmla="*/ 17 h 6574012"/>
                <a:gd name="T20" fmla="*/ 5 w 7175858"/>
                <a:gd name="T21" fmla="*/ 17 h 6574012"/>
                <a:gd name="T22" fmla="*/ 3 w 7175858"/>
                <a:gd name="T23" fmla="*/ 16 h 6574012"/>
                <a:gd name="T24" fmla="*/ 1 w 7175858"/>
                <a:gd name="T25" fmla="*/ 15 h 6574012"/>
                <a:gd name="T26" fmla="*/ 0 w 7175858"/>
                <a:gd name="T27" fmla="*/ 15 h 6574012"/>
                <a:gd name="T28" fmla="*/ 0 w 7175858"/>
                <a:gd name="T29" fmla="*/ 14 h 6574012"/>
                <a:gd name="T30" fmla="*/ 1 w 7175858"/>
                <a:gd name="T31" fmla="*/ 12 h 6574012"/>
                <a:gd name="T32" fmla="*/ 2 w 7175858"/>
                <a:gd name="T33" fmla="*/ 11 h 6574012"/>
                <a:gd name="T34" fmla="*/ 2 w 7175858"/>
                <a:gd name="T35" fmla="*/ 10 h 6574012"/>
                <a:gd name="T36" fmla="*/ 2 w 7175858"/>
                <a:gd name="T37" fmla="*/ 9 h 6574012"/>
                <a:gd name="T38" fmla="*/ 2 w 7175858"/>
                <a:gd name="T39" fmla="*/ 8 h 6574012"/>
                <a:gd name="T40" fmla="*/ 2 w 7175858"/>
                <a:gd name="T41" fmla="*/ 6 h 6574012"/>
                <a:gd name="T42" fmla="*/ 4 w 7175858"/>
                <a:gd name="T43" fmla="*/ 6 h 6574012"/>
                <a:gd name="T44" fmla="*/ 4 w 7175858"/>
                <a:gd name="T45" fmla="*/ 4 h 6574012"/>
                <a:gd name="T46" fmla="*/ 5 w 7175858"/>
                <a:gd name="T47" fmla="*/ 3 h 6574012"/>
                <a:gd name="T48" fmla="*/ 6 w 7175858"/>
                <a:gd name="T49" fmla="*/ 2 h 6574012"/>
                <a:gd name="T50" fmla="*/ 7 w 7175858"/>
                <a:gd name="T51" fmla="*/ 1 h 6574012"/>
                <a:gd name="T52" fmla="*/ 6 w 7175858"/>
                <a:gd name="T53" fmla="*/ 0 h 6574012"/>
                <a:gd name="T54" fmla="*/ 7 w 7175858"/>
                <a:gd name="T55" fmla="*/ 0 h 6574012"/>
                <a:gd name="T56" fmla="*/ 9 w 7175858"/>
                <a:gd name="T57" fmla="*/ 1 h 6574012"/>
                <a:gd name="T58" fmla="*/ 11 w 7175858"/>
                <a:gd name="T59" fmla="*/ 1 h 6574012"/>
                <a:gd name="T60" fmla="*/ 12 w 7175858"/>
                <a:gd name="T61" fmla="*/ 1 h 6574012"/>
                <a:gd name="T62" fmla="*/ 12 w 7175858"/>
                <a:gd name="T63" fmla="*/ 2 h 6574012"/>
                <a:gd name="T64" fmla="*/ 12 w 7175858"/>
                <a:gd name="T65" fmla="*/ 3 h 6574012"/>
                <a:gd name="T66" fmla="*/ 13 w 7175858"/>
                <a:gd name="T67" fmla="*/ 3 h 6574012"/>
                <a:gd name="T68" fmla="*/ 14 w 7175858"/>
                <a:gd name="T69" fmla="*/ 3 h 6574012"/>
                <a:gd name="T70" fmla="*/ 18 w 7175858"/>
                <a:gd name="T71" fmla="*/ 3 h 6574012"/>
                <a:gd name="T72" fmla="*/ 17 w 7175858"/>
                <a:gd name="T73" fmla="*/ 4 h 6574012"/>
                <a:gd name="T74" fmla="*/ 16 w 7175858"/>
                <a:gd name="T75" fmla="*/ 4 h 6574012"/>
                <a:gd name="T76" fmla="*/ 15 w 7175858"/>
                <a:gd name="T77" fmla="*/ 5 h 6574012"/>
                <a:gd name="T78" fmla="*/ 14 w 7175858"/>
                <a:gd name="T79" fmla="*/ 5 h 6574012"/>
                <a:gd name="T80" fmla="*/ 14 w 7175858"/>
                <a:gd name="T81" fmla="*/ 6 h 6574012"/>
                <a:gd name="T82" fmla="*/ 13 w 7175858"/>
                <a:gd name="T83" fmla="*/ 7 h 6574012"/>
                <a:gd name="T84" fmla="*/ 13 w 7175858"/>
                <a:gd name="T85" fmla="*/ 8 h 6574012"/>
                <a:gd name="T86" fmla="*/ 12 w 7175858"/>
                <a:gd name="T87" fmla="*/ 9 h 6574012"/>
                <a:gd name="T88" fmla="*/ 11 w 7175858"/>
                <a:gd name="T89" fmla="*/ 10 h 6574012"/>
                <a:gd name="T90" fmla="*/ 10 w 7175858"/>
                <a:gd name="T91" fmla="*/ 10 h 65740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175858"/>
                <a:gd name="T139" fmla="*/ 0 h 6574012"/>
                <a:gd name="T140" fmla="*/ 7175858 w 7175858"/>
                <a:gd name="T141" fmla="*/ 6574012 h 657401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175858" h="6574012">
                  <a:moveTo>
                    <a:pt x="4067884" y="4022630"/>
                  </a:moveTo>
                  <a:lnTo>
                    <a:pt x="4131040" y="4526555"/>
                  </a:lnTo>
                  <a:lnTo>
                    <a:pt x="4046027" y="4922872"/>
                  </a:lnTo>
                  <a:lnTo>
                    <a:pt x="3795790" y="5175511"/>
                  </a:lnTo>
                  <a:lnTo>
                    <a:pt x="3854456" y="5510761"/>
                  </a:lnTo>
                  <a:lnTo>
                    <a:pt x="3926295" y="5811292"/>
                  </a:lnTo>
                  <a:lnTo>
                    <a:pt x="3926295" y="6305796"/>
                  </a:lnTo>
                  <a:lnTo>
                    <a:pt x="3870043" y="6457862"/>
                  </a:lnTo>
                  <a:lnTo>
                    <a:pt x="3264166" y="6574012"/>
                  </a:lnTo>
                  <a:lnTo>
                    <a:pt x="2625984" y="6550066"/>
                  </a:lnTo>
                  <a:lnTo>
                    <a:pt x="1809403" y="6488999"/>
                  </a:lnTo>
                  <a:lnTo>
                    <a:pt x="1029943" y="6177695"/>
                  </a:lnTo>
                  <a:lnTo>
                    <a:pt x="391760" y="5972949"/>
                  </a:lnTo>
                  <a:lnTo>
                    <a:pt x="0" y="5768223"/>
                  </a:lnTo>
                  <a:lnTo>
                    <a:pt x="171440" y="5438925"/>
                  </a:lnTo>
                  <a:lnTo>
                    <a:pt x="578530" y="4840263"/>
                  </a:lnTo>
                  <a:lnTo>
                    <a:pt x="831168" y="4406826"/>
                  </a:lnTo>
                  <a:lnTo>
                    <a:pt x="979649" y="3918293"/>
                  </a:lnTo>
                  <a:lnTo>
                    <a:pt x="883863" y="3556696"/>
                  </a:lnTo>
                  <a:lnTo>
                    <a:pt x="716238" y="2981981"/>
                  </a:lnTo>
                  <a:lnTo>
                    <a:pt x="788077" y="2356972"/>
                  </a:lnTo>
                  <a:lnTo>
                    <a:pt x="1530418" y="2248013"/>
                  </a:lnTo>
                  <a:lnTo>
                    <a:pt x="1700444" y="1503272"/>
                  </a:lnTo>
                  <a:lnTo>
                    <a:pt x="2131480" y="1130901"/>
                  </a:lnTo>
                  <a:lnTo>
                    <a:pt x="2455958" y="758531"/>
                  </a:lnTo>
                  <a:lnTo>
                    <a:pt x="2588864" y="351441"/>
                  </a:lnTo>
                  <a:lnTo>
                    <a:pt x="2412263" y="0"/>
                  </a:lnTo>
                  <a:lnTo>
                    <a:pt x="2903769" y="119462"/>
                  </a:lnTo>
                  <a:lnTo>
                    <a:pt x="3633545" y="306543"/>
                  </a:lnTo>
                  <a:lnTo>
                    <a:pt x="4339076" y="469379"/>
                  </a:lnTo>
                  <a:lnTo>
                    <a:pt x="4604577" y="564869"/>
                  </a:lnTo>
                  <a:lnTo>
                    <a:pt x="4771313" y="841752"/>
                  </a:lnTo>
                  <a:lnTo>
                    <a:pt x="4687205" y="1199155"/>
                  </a:lnTo>
                  <a:lnTo>
                    <a:pt x="4924875" y="1259021"/>
                  </a:lnTo>
                  <a:lnTo>
                    <a:pt x="5484638" y="1210537"/>
                  </a:lnTo>
                  <a:lnTo>
                    <a:pt x="7175858" y="1182395"/>
                  </a:lnTo>
                  <a:lnTo>
                    <a:pt x="6678149" y="1410132"/>
                  </a:lnTo>
                  <a:lnTo>
                    <a:pt x="6192149" y="1471047"/>
                  </a:lnTo>
                  <a:lnTo>
                    <a:pt x="5901909" y="1771481"/>
                  </a:lnTo>
                  <a:lnTo>
                    <a:pt x="5673218" y="2048066"/>
                  </a:lnTo>
                  <a:lnTo>
                    <a:pt x="5492419" y="2372543"/>
                  </a:lnTo>
                  <a:lnTo>
                    <a:pt x="5276901" y="2792807"/>
                  </a:lnTo>
                  <a:lnTo>
                    <a:pt x="5048209" y="3213070"/>
                  </a:lnTo>
                  <a:lnTo>
                    <a:pt x="4747677" y="3548321"/>
                  </a:lnTo>
                  <a:lnTo>
                    <a:pt x="4399253" y="3753066"/>
                  </a:lnTo>
                  <a:lnTo>
                    <a:pt x="4067884" y="402263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任意多边形 27">
              <a:extLst>
                <a:ext uri="{FF2B5EF4-FFF2-40B4-BE49-F238E27FC236}">
                  <a16:creationId xmlns:a16="http://schemas.microsoft.com/office/drawing/2014/main" id="{669F48E8-6104-C643-95D0-3C5DB90C2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538" y="5303838"/>
              <a:ext cx="230188" cy="334962"/>
            </a:xfrm>
            <a:custGeom>
              <a:avLst/>
              <a:gdLst>
                <a:gd name="T0" fmla="*/ 0 w 3628900"/>
                <a:gd name="T1" fmla="*/ 4 h 5254292"/>
                <a:gd name="T2" fmla="*/ 1 w 3628900"/>
                <a:gd name="T3" fmla="*/ 5 h 5254292"/>
                <a:gd name="T4" fmla="*/ 1 w 3628900"/>
                <a:gd name="T5" fmla="*/ 6 h 5254292"/>
                <a:gd name="T6" fmla="*/ 0 w 3628900"/>
                <a:gd name="T7" fmla="*/ 7 h 5254292"/>
                <a:gd name="T8" fmla="*/ 0 w 3628900"/>
                <a:gd name="T9" fmla="*/ 9 h 5254292"/>
                <a:gd name="T10" fmla="*/ 0 w 3628900"/>
                <a:gd name="T11" fmla="*/ 10 h 5254292"/>
                <a:gd name="T12" fmla="*/ 1 w 3628900"/>
                <a:gd name="T13" fmla="*/ 10 h 5254292"/>
                <a:gd name="T14" fmla="*/ 1 w 3628900"/>
                <a:gd name="T15" fmla="*/ 11 h 5254292"/>
                <a:gd name="T16" fmla="*/ 2 w 3628900"/>
                <a:gd name="T17" fmla="*/ 12 h 5254292"/>
                <a:gd name="T18" fmla="*/ 3 w 3628900"/>
                <a:gd name="T19" fmla="*/ 12 h 5254292"/>
                <a:gd name="T20" fmla="*/ 3 w 3628900"/>
                <a:gd name="T21" fmla="*/ 11 h 5254292"/>
                <a:gd name="T22" fmla="*/ 4 w 3628900"/>
                <a:gd name="T23" fmla="*/ 11 h 5254292"/>
                <a:gd name="T24" fmla="*/ 5 w 3628900"/>
                <a:gd name="T25" fmla="*/ 10 h 5254292"/>
                <a:gd name="T26" fmla="*/ 6 w 3628900"/>
                <a:gd name="T27" fmla="*/ 11 h 5254292"/>
                <a:gd name="T28" fmla="*/ 6 w 3628900"/>
                <a:gd name="T29" fmla="*/ 12 h 5254292"/>
                <a:gd name="T30" fmla="*/ 7 w 3628900"/>
                <a:gd name="T31" fmla="*/ 13 h 5254292"/>
                <a:gd name="T32" fmla="*/ 8 w 3628900"/>
                <a:gd name="T33" fmla="*/ 13 h 5254292"/>
                <a:gd name="T34" fmla="*/ 8 w 3628900"/>
                <a:gd name="T35" fmla="*/ 10 h 5254292"/>
                <a:gd name="T36" fmla="*/ 9 w 3628900"/>
                <a:gd name="T37" fmla="*/ 6 h 5254292"/>
                <a:gd name="T38" fmla="*/ 9 w 3628900"/>
                <a:gd name="T39" fmla="*/ 2 h 5254292"/>
                <a:gd name="T40" fmla="*/ 9 w 3628900"/>
                <a:gd name="T41" fmla="*/ 0 h 5254292"/>
                <a:gd name="T42" fmla="*/ 5 w 3628900"/>
                <a:gd name="T43" fmla="*/ 0 h 5254292"/>
                <a:gd name="T44" fmla="*/ 3 w 3628900"/>
                <a:gd name="T45" fmla="*/ 2 h 5254292"/>
                <a:gd name="T46" fmla="*/ 2 w 3628900"/>
                <a:gd name="T47" fmla="*/ 3 h 5254292"/>
                <a:gd name="T48" fmla="*/ 1 w 3628900"/>
                <a:gd name="T49" fmla="*/ 3 h 5254292"/>
                <a:gd name="T50" fmla="*/ 0 w 3628900"/>
                <a:gd name="T51" fmla="*/ 4 h 52542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28900"/>
                <a:gd name="T79" fmla="*/ 0 h 5254292"/>
                <a:gd name="T80" fmla="*/ 3628900 w 3628900"/>
                <a:gd name="T81" fmla="*/ 5254292 h 52542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28900" h="5254292">
                  <a:moveTo>
                    <a:pt x="135137" y="1404862"/>
                  </a:moveTo>
                  <a:lnTo>
                    <a:pt x="263411" y="1855068"/>
                  </a:lnTo>
                  <a:lnTo>
                    <a:pt x="263411" y="2432184"/>
                  </a:lnTo>
                  <a:lnTo>
                    <a:pt x="143679" y="2924287"/>
                  </a:lnTo>
                  <a:lnTo>
                    <a:pt x="0" y="3451109"/>
                  </a:lnTo>
                  <a:lnTo>
                    <a:pt x="23946" y="3871373"/>
                  </a:lnTo>
                  <a:lnTo>
                    <a:pt x="268640" y="4107053"/>
                  </a:lnTo>
                  <a:lnTo>
                    <a:pt x="529223" y="4339525"/>
                  </a:lnTo>
                  <a:lnTo>
                    <a:pt x="840527" y="4568217"/>
                  </a:lnTo>
                  <a:lnTo>
                    <a:pt x="1119513" y="4520324"/>
                  </a:lnTo>
                  <a:lnTo>
                    <a:pt x="1287138" y="4246140"/>
                  </a:lnTo>
                  <a:lnTo>
                    <a:pt x="1481110" y="4147954"/>
                  </a:lnTo>
                  <a:lnTo>
                    <a:pt x="1840307" y="4100061"/>
                  </a:lnTo>
                  <a:lnTo>
                    <a:pt x="2188731" y="4291632"/>
                  </a:lnTo>
                  <a:lnTo>
                    <a:pt x="2526383" y="4722668"/>
                  </a:lnTo>
                  <a:lnTo>
                    <a:pt x="2731128" y="5156105"/>
                  </a:lnTo>
                  <a:lnTo>
                    <a:pt x="3114272" y="5254292"/>
                  </a:lnTo>
                  <a:lnTo>
                    <a:pt x="3180529" y="4023416"/>
                  </a:lnTo>
                  <a:lnTo>
                    <a:pt x="3360128" y="2387854"/>
                  </a:lnTo>
                  <a:lnTo>
                    <a:pt x="3561278" y="713438"/>
                  </a:lnTo>
                  <a:lnTo>
                    <a:pt x="3628900" y="0"/>
                  </a:lnTo>
                  <a:lnTo>
                    <a:pt x="1797606" y="7555"/>
                  </a:lnTo>
                  <a:lnTo>
                    <a:pt x="1145860" y="599435"/>
                  </a:lnTo>
                  <a:lnTo>
                    <a:pt x="667710" y="1018108"/>
                  </a:lnTo>
                  <a:lnTo>
                    <a:pt x="247868" y="1198096"/>
                  </a:lnTo>
                  <a:lnTo>
                    <a:pt x="135137" y="140486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任意多边形 28">
              <a:extLst>
                <a:ext uri="{FF2B5EF4-FFF2-40B4-BE49-F238E27FC236}">
                  <a16:creationId xmlns:a16="http://schemas.microsoft.com/office/drawing/2014/main" id="{C1340463-0CDE-3349-B8A8-E0DD6126C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201" y="5394325"/>
              <a:ext cx="358775" cy="447675"/>
            </a:xfrm>
            <a:custGeom>
              <a:avLst/>
              <a:gdLst>
                <a:gd name="T0" fmla="*/ 7 w 5631082"/>
                <a:gd name="T1" fmla="*/ 0 h 7041152"/>
                <a:gd name="T2" fmla="*/ 7 w 5631082"/>
                <a:gd name="T3" fmla="*/ 1 h 7041152"/>
                <a:gd name="T4" fmla="*/ 7 w 5631082"/>
                <a:gd name="T5" fmla="*/ 3 h 7041152"/>
                <a:gd name="T6" fmla="*/ 7 w 5631082"/>
                <a:gd name="T7" fmla="*/ 4 h 7041152"/>
                <a:gd name="T8" fmla="*/ 6 w 5631082"/>
                <a:gd name="T9" fmla="*/ 5 h 7041152"/>
                <a:gd name="T10" fmla="*/ 6 w 5631082"/>
                <a:gd name="T11" fmla="*/ 6 h 7041152"/>
                <a:gd name="T12" fmla="*/ 7 w 5631082"/>
                <a:gd name="T13" fmla="*/ 7 h 7041152"/>
                <a:gd name="T14" fmla="*/ 8 w 5631082"/>
                <a:gd name="T15" fmla="*/ 7 h 7041152"/>
                <a:gd name="T16" fmla="*/ 9 w 5631082"/>
                <a:gd name="T17" fmla="*/ 8 h 7041152"/>
                <a:gd name="T18" fmla="*/ 9 w 5631082"/>
                <a:gd name="T19" fmla="*/ 8 h 7041152"/>
                <a:gd name="T20" fmla="*/ 10 w 5631082"/>
                <a:gd name="T21" fmla="*/ 7 h 7041152"/>
                <a:gd name="T22" fmla="*/ 10 w 5631082"/>
                <a:gd name="T23" fmla="*/ 7 h 7041152"/>
                <a:gd name="T24" fmla="*/ 11 w 5631082"/>
                <a:gd name="T25" fmla="*/ 7 h 7041152"/>
                <a:gd name="T26" fmla="*/ 12 w 5631082"/>
                <a:gd name="T27" fmla="*/ 7 h 7041152"/>
                <a:gd name="T28" fmla="*/ 13 w 5631082"/>
                <a:gd name="T29" fmla="*/ 8 h 7041152"/>
                <a:gd name="T30" fmla="*/ 13 w 5631082"/>
                <a:gd name="T31" fmla="*/ 10 h 7041152"/>
                <a:gd name="T32" fmla="*/ 14 w 5631082"/>
                <a:gd name="T33" fmla="*/ 10 h 7041152"/>
                <a:gd name="T34" fmla="*/ 14 w 5631082"/>
                <a:gd name="T35" fmla="*/ 11 h 7041152"/>
                <a:gd name="T36" fmla="*/ 14 w 5631082"/>
                <a:gd name="T37" fmla="*/ 12 h 7041152"/>
                <a:gd name="T38" fmla="*/ 14 w 5631082"/>
                <a:gd name="T39" fmla="*/ 13 h 7041152"/>
                <a:gd name="T40" fmla="*/ 14 w 5631082"/>
                <a:gd name="T41" fmla="*/ 13 h 7041152"/>
                <a:gd name="T42" fmla="*/ 13 w 5631082"/>
                <a:gd name="T43" fmla="*/ 14 h 7041152"/>
                <a:gd name="T44" fmla="*/ 13 w 5631082"/>
                <a:gd name="T45" fmla="*/ 14 h 7041152"/>
                <a:gd name="T46" fmla="*/ 12 w 5631082"/>
                <a:gd name="T47" fmla="*/ 14 h 7041152"/>
                <a:gd name="T48" fmla="*/ 11 w 5631082"/>
                <a:gd name="T49" fmla="*/ 15 h 7041152"/>
                <a:gd name="T50" fmla="*/ 10 w 5631082"/>
                <a:gd name="T51" fmla="*/ 15 h 7041152"/>
                <a:gd name="T52" fmla="*/ 9 w 5631082"/>
                <a:gd name="T53" fmla="*/ 15 h 7041152"/>
                <a:gd name="T54" fmla="*/ 8 w 5631082"/>
                <a:gd name="T55" fmla="*/ 16 h 7041152"/>
                <a:gd name="T56" fmla="*/ 7 w 5631082"/>
                <a:gd name="T57" fmla="*/ 16 h 7041152"/>
                <a:gd name="T58" fmla="*/ 6 w 5631082"/>
                <a:gd name="T59" fmla="*/ 17 h 7041152"/>
                <a:gd name="T60" fmla="*/ 5 w 5631082"/>
                <a:gd name="T61" fmla="*/ 16 h 7041152"/>
                <a:gd name="T62" fmla="*/ 5 w 5631082"/>
                <a:gd name="T63" fmla="*/ 15 h 7041152"/>
                <a:gd name="T64" fmla="*/ 4 w 5631082"/>
                <a:gd name="T65" fmla="*/ 15 h 7041152"/>
                <a:gd name="T66" fmla="*/ 3 w 5631082"/>
                <a:gd name="T67" fmla="*/ 15 h 7041152"/>
                <a:gd name="T68" fmla="*/ 3 w 5631082"/>
                <a:gd name="T69" fmla="*/ 16 h 7041152"/>
                <a:gd name="T70" fmla="*/ 2 w 5631082"/>
                <a:gd name="T71" fmla="*/ 17 h 7041152"/>
                <a:gd name="T72" fmla="*/ 1 w 5631082"/>
                <a:gd name="T73" fmla="*/ 18 h 7041152"/>
                <a:gd name="T74" fmla="*/ 0 w 5631082"/>
                <a:gd name="T75" fmla="*/ 17 h 7041152"/>
                <a:gd name="T76" fmla="*/ 1 w 5631082"/>
                <a:gd name="T77" fmla="*/ 16 h 7041152"/>
                <a:gd name="T78" fmla="*/ 1 w 5631082"/>
                <a:gd name="T79" fmla="*/ 15 h 7041152"/>
                <a:gd name="T80" fmla="*/ 1 w 5631082"/>
                <a:gd name="T81" fmla="*/ 14 h 7041152"/>
                <a:gd name="T82" fmla="*/ 1 w 5631082"/>
                <a:gd name="T83" fmla="*/ 12 h 7041152"/>
                <a:gd name="T84" fmla="*/ 1 w 5631082"/>
                <a:gd name="T85" fmla="*/ 11 h 7041152"/>
                <a:gd name="T86" fmla="*/ 1 w 5631082"/>
                <a:gd name="T87" fmla="*/ 10 h 7041152"/>
                <a:gd name="T88" fmla="*/ 1 w 5631082"/>
                <a:gd name="T89" fmla="*/ 9 h 7041152"/>
                <a:gd name="T90" fmla="*/ 1 w 5631082"/>
                <a:gd name="T91" fmla="*/ 7 h 7041152"/>
                <a:gd name="T92" fmla="*/ 1 w 5631082"/>
                <a:gd name="T93" fmla="*/ 5 h 7041152"/>
                <a:gd name="T94" fmla="*/ 1 w 5631082"/>
                <a:gd name="T95" fmla="*/ 4 h 7041152"/>
                <a:gd name="T96" fmla="*/ 1 w 5631082"/>
                <a:gd name="T97" fmla="*/ 3 h 7041152"/>
                <a:gd name="T98" fmla="*/ 2 w 5631082"/>
                <a:gd name="T99" fmla="*/ 3 h 7041152"/>
                <a:gd name="T100" fmla="*/ 3 w 5631082"/>
                <a:gd name="T101" fmla="*/ 2 h 7041152"/>
                <a:gd name="T102" fmla="*/ 4 w 5631082"/>
                <a:gd name="T103" fmla="*/ 3 h 7041152"/>
                <a:gd name="T104" fmla="*/ 5 w 5631082"/>
                <a:gd name="T105" fmla="*/ 2 h 7041152"/>
                <a:gd name="T106" fmla="*/ 6 w 5631082"/>
                <a:gd name="T107" fmla="*/ 1 h 7041152"/>
                <a:gd name="T108" fmla="*/ 7 w 5631082"/>
                <a:gd name="T109" fmla="*/ 0 h 70411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31082"/>
                <a:gd name="T166" fmla="*/ 0 h 7041152"/>
                <a:gd name="T167" fmla="*/ 5631082 w 5631082"/>
                <a:gd name="T168" fmla="*/ 7041152 h 70411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31082" h="7041152">
                  <a:moveTo>
                    <a:pt x="2651948" y="0"/>
                  </a:moveTo>
                  <a:lnTo>
                    <a:pt x="2780222" y="450206"/>
                  </a:lnTo>
                  <a:lnTo>
                    <a:pt x="2780222" y="1027322"/>
                  </a:lnTo>
                  <a:lnTo>
                    <a:pt x="2660490" y="1519425"/>
                  </a:lnTo>
                  <a:lnTo>
                    <a:pt x="2516811" y="2046247"/>
                  </a:lnTo>
                  <a:lnTo>
                    <a:pt x="2540757" y="2466511"/>
                  </a:lnTo>
                  <a:lnTo>
                    <a:pt x="2785451" y="2702191"/>
                  </a:lnTo>
                  <a:lnTo>
                    <a:pt x="3046034" y="2934663"/>
                  </a:lnTo>
                  <a:lnTo>
                    <a:pt x="3357338" y="3163355"/>
                  </a:lnTo>
                  <a:lnTo>
                    <a:pt x="3636324" y="3115462"/>
                  </a:lnTo>
                  <a:lnTo>
                    <a:pt x="3803949" y="2841278"/>
                  </a:lnTo>
                  <a:lnTo>
                    <a:pt x="3997921" y="2743092"/>
                  </a:lnTo>
                  <a:lnTo>
                    <a:pt x="4357118" y="2695199"/>
                  </a:lnTo>
                  <a:lnTo>
                    <a:pt x="4705542" y="2886770"/>
                  </a:lnTo>
                  <a:lnTo>
                    <a:pt x="5043194" y="3317806"/>
                  </a:lnTo>
                  <a:lnTo>
                    <a:pt x="5247939" y="3751243"/>
                  </a:lnTo>
                  <a:lnTo>
                    <a:pt x="5631083" y="3849430"/>
                  </a:lnTo>
                  <a:lnTo>
                    <a:pt x="5504568" y="4260121"/>
                  </a:lnTo>
                  <a:lnTo>
                    <a:pt x="5584390" y="4699139"/>
                  </a:lnTo>
                  <a:lnTo>
                    <a:pt x="5584390" y="4991688"/>
                  </a:lnTo>
                  <a:lnTo>
                    <a:pt x="5371662" y="5171287"/>
                  </a:lnTo>
                  <a:lnTo>
                    <a:pt x="5052376" y="5324148"/>
                  </a:lnTo>
                  <a:lnTo>
                    <a:pt x="5019247" y="5556831"/>
                  </a:lnTo>
                  <a:lnTo>
                    <a:pt x="4726698" y="5636652"/>
                  </a:lnTo>
                  <a:lnTo>
                    <a:pt x="4354327" y="5756384"/>
                  </a:lnTo>
                  <a:lnTo>
                    <a:pt x="4074952" y="5716474"/>
                  </a:lnTo>
                  <a:lnTo>
                    <a:pt x="3649887" y="5908856"/>
                  </a:lnTo>
                  <a:lnTo>
                    <a:pt x="3224431" y="6108410"/>
                  </a:lnTo>
                  <a:lnTo>
                    <a:pt x="2765458" y="6161494"/>
                  </a:lnTo>
                  <a:lnTo>
                    <a:pt x="2526383" y="6500736"/>
                  </a:lnTo>
                  <a:lnTo>
                    <a:pt x="2147231" y="6268053"/>
                  </a:lnTo>
                  <a:lnTo>
                    <a:pt x="1954458" y="6008633"/>
                  </a:lnTo>
                  <a:lnTo>
                    <a:pt x="1681865" y="5948767"/>
                  </a:lnTo>
                  <a:lnTo>
                    <a:pt x="1369360" y="5961941"/>
                  </a:lnTo>
                  <a:lnTo>
                    <a:pt x="990598" y="6327529"/>
                  </a:lnTo>
                  <a:lnTo>
                    <a:pt x="591490" y="6706681"/>
                  </a:lnTo>
                  <a:lnTo>
                    <a:pt x="248242" y="7041152"/>
                  </a:lnTo>
                  <a:lnTo>
                    <a:pt x="0" y="6666771"/>
                  </a:lnTo>
                  <a:lnTo>
                    <a:pt x="259420" y="6254879"/>
                  </a:lnTo>
                  <a:lnTo>
                    <a:pt x="412281" y="5982286"/>
                  </a:lnTo>
                  <a:lnTo>
                    <a:pt x="412281" y="5450272"/>
                  </a:lnTo>
                  <a:lnTo>
                    <a:pt x="399108" y="4858003"/>
                  </a:lnTo>
                  <a:lnTo>
                    <a:pt x="292549" y="4440109"/>
                  </a:lnTo>
                  <a:lnTo>
                    <a:pt x="432237" y="4008262"/>
                  </a:lnTo>
                  <a:cubicBezTo>
                    <a:pt x="432287" y="3821936"/>
                    <a:pt x="432338" y="3635611"/>
                    <a:pt x="432388" y="3449285"/>
                  </a:cubicBezTo>
                  <a:lnTo>
                    <a:pt x="405500" y="2850850"/>
                  </a:lnTo>
                  <a:lnTo>
                    <a:pt x="338852" y="2132457"/>
                  </a:lnTo>
                  <a:lnTo>
                    <a:pt x="385545" y="1620788"/>
                  </a:lnTo>
                  <a:lnTo>
                    <a:pt x="417567" y="1067257"/>
                  </a:lnTo>
                  <a:lnTo>
                    <a:pt x="704830" y="1155423"/>
                  </a:lnTo>
                  <a:lnTo>
                    <a:pt x="1083750" y="923287"/>
                  </a:lnTo>
                  <a:lnTo>
                    <a:pt x="1442400" y="1002951"/>
                  </a:lnTo>
                  <a:lnTo>
                    <a:pt x="1894592" y="883219"/>
                  </a:lnTo>
                  <a:lnTo>
                    <a:pt x="2247007" y="464156"/>
                  </a:lnTo>
                  <a:lnTo>
                    <a:pt x="2651948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任意多边形 29">
              <a:extLst>
                <a:ext uri="{FF2B5EF4-FFF2-40B4-BE49-F238E27FC236}">
                  <a16:creationId xmlns:a16="http://schemas.microsoft.com/office/drawing/2014/main" id="{B4F48F95-F07C-6447-88DE-F731019FB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1" y="5918200"/>
              <a:ext cx="280988" cy="558800"/>
            </a:xfrm>
            <a:custGeom>
              <a:avLst/>
              <a:gdLst>
                <a:gd name="T0" fmla="*/ 5 w 4420938"/>
                <a:gd name="T1" fmla="*/ 0 h 8791195"/>
                <a:gd name="T2" fmla="*/ 5 w 4420938"/>
                <a:gd name="T3" fmla="*/ 2 h 8791195"/>
                <a:gd name="T4" fmla="*/ 5 w 4420938"/>
                <a:gd name="T5" fmla="*/ 3 h 8791195"/>
                <a:gd name="T6" fmla="*/ 4 w 4420938"/>
                <a:gd name="T7" fmla="*/ 4 h 8791195"/>
                <a:gd name="T8" fmla="*/ 4 w 4420938"/>
                <a:gd name="T9" fmla="*/ 5 h 8791195"/>
                <a:gd name="T10" fmla="*/ 3 w 4420938"/>
                <a:gd name="T11" fmla="*/ 6 h 8791195"/>
                <a:gd name="T12" fmla="*/ 2 w 4420938"/>
                <a:gd name="T13" fmla="*/ 7 h 8791195"/>
                <a:gd name="T14" fmla="*/ 3 w 4420938"/>
                <a:gd name="T15" fmla="*/ 8 h 8791195"/>
                <a:gd name="T16" fmla="*/ 1 w 4420938"/>
                <a:gd name="T17" fmla="*/ 8 h 8791195"/>
                <a:gd name="T18" fmla="*/ 0 w 4420938"/>
                <a:gd name="T19" fmla="*/ 9 h 8791195"/>
                <a:gd name="T20" fmla="*/ 0 w 4420938"/>
                <a:gd name="T21" fmla="*/ 10 h 8791195"/>
                <a:gd name="T22" fmla="*/ 1 w 4420938"/>
                <a:gd name="T23" fmla="*/ 10 h 8791195"/>
                <a:gd name="T24" fmla="*/ 1 w 4420938"/>
                <a:gd name="T25" fmla="*/ 11 h 8791195"/>
                <a:gd name="T26" fmla="*/ 2 w 4420938"/>
                <a:gd name="T27" fmla="*/ 12 h 8791195"/>
                <a:gd name="T28" fmla="*/ 4 w 4420938"/>
                <a:gd name="T29" fmla="*/ 14 h 8791195"/>
                <a:gd name="T30" fmla="*/ 6 w 4420938"/>
                <a:gd name="T31" fmla="*/ 14 h 8791195"/>
                <a:gd name="T32" fmla="*/ 7 w 4420938"/>
                <a:gd name="T33" fmla="*/ 14 h 8791195"/>
                <a:gd name="T34" fmla="*/ 7 w 4420938"/>
                <a:gd name="T35" fmla="*/ 15 h 8791195"/>
                <a:gd name="T36" fmla="*/ 7 w 4420938"/>
                <a:gd name="T37" fmla="*/ 16 h 8791195"/>
                <a:gd name="T38" fmla="*/ 7 w 4420938"/>
                <a:gd name="T39" fmla="*/ 17 h 8791195"/>
                <a:gd name="T40" fmla="*/ 7 w 4420938"/>
                <a:gd name="T41" fmla="*/ 17 h 8791195"/>
                <a:gd name="T42" fmla="*/ 6 w 4420938"/>
                <a:gd name="T43" fmla="*/ 18 h 8791195"/>
                <a:gd name="T44" fmla="*/ 4 w 4420938"/>
                <a:gd name="T45" fmla="*/ 19 h 8791195"/>
                <a:gd name="T46" fmla="*/ 4 w 4420938"/>
                <a:gd name="T47" fmla="*/ 20 h 8791195"/>
                <a:gd name="T48" fmla="*/ 5 w 4420938"/>
                <a:gd name="T49" fmla="*/ 21 h 8791195"/>
                <a:gd name="T50" fmla="*/ 6 w 4420938"/>
                <a:gd name="T51" fmla="*/ 21 h 8791195"/>
                <a:gd name="T52" fmla="*/ 5 w 4420938"/>
                <a:gd name="T53" fmla="*/ 22 h 8791195"/>
                <a:gd name="T54" fmla="*/ 5 w 4420938"/>
                <a:gd name="T55" fmla="*/ 22 h 8791195"/>
                <a:gd name="T56" fmla="*/ 7 w 4420938"/>
                <a:gd name="T57" fmla="*/ 22 h 8791195"/>
                <a:gd name="T58" fmla="*/ 11 w 4420938"/>
                <a:gd name="T59" fmla="*/ 22 h 8791195"/>
                <a:gd name="T60" fmla="*/ 11 w 4420938"/>
                <a:gd name="T61" fmla="*/ 21 h 8791195"/>
                <a:gd name="T62" fmla="*/ 11 w 4420938"/>
                <a:gd name="T63" fmla="*/ 20 h 8791195"/>
                <a:gd name="T64" fmla="*/ 10 w 4420938"/>
                <a:gd name="T65" fmla="*/ 19 h 8791195"/>
                <a:gd name="T66" fmla="*/ 11 w 4420938"/>
                <a:gd name="T67" fmla="*/ 19 h 8791195"/>
                <a:gd name="T68" fmla="*/ 11 w 4420938"/>
                <a:gd name="T69" fmla="*/ 18 h 8791195"/>
                <a:gd name="T70" fmla="*/ 10 w 4420938"/>
                <a:gd name="T71" fmla="*/ 18 h 8791195"/>
                <a:gd name="T72" fmla="*/ 10 w 4420938"/>
                <a:gd name="T73" fmla="*/ 17 h 8791195"/>
                <a:gd name="T74" fmla="*/ 10 w 4420938"/>
                <a:gd name="T75" fmla="*/ 16 h 8791195"/>
                <a:gd name="T76" fmla="*/ 10 w 4420938"/>
                <a:gd name="T77" fmla="*/ 15 h 8791195"/>
                <a:gd name="T78" fmla="*/ 11 w 4420938"/>
                <a:gd name="T79" fmla="*/ 15 h 8791195"/>
                <a:gd name="T80" fmla="*/ 11 w 4420938"/>
                <a:gd name="T81" fmla="*/ 14 h 8791195"/>
                <a:gd name="T82" fmla="*/ 11 w 4420938"/>
                <a:gd name="T83" fmla="*/ 13 h 8791195"/>
                <a:gd name="T84" fmla="*/ 11 w 4420938"/>
                <a:gd name="T85" fmla="*/ 13 h 8791195"/>
                <a:gd name="T86" fmla="*/ 11 w 4420938"/>
                <a:gd name="T87" fmla="*/ 11 h 8791195"/>
                <a:gd name="T88" fmla="*/ 10 w 4420938"/>
                <a:gd name="T89" fmla="*/ 10 h 8791195"/>
                <a:gd name="T90" fmla="*/ 9 w 4420938"/>
                <a:gd name="T91" fmla="*/ 9 h 8791195"/>
                <a:gd name="T92" fmla="*/ 8 w 4420938"/>
                <a:gd name="T93" fmla="*/ 8 h 8791195"/>
                <a:gd name="T94" fmla="*/ 7 w 4420938"/>
                <a:gd name="T95" fmla="*/ 8 h 8791195"/>
                <a:gd name="T96" fmla="*/ 7 w 4420938"/>
                <a:gd name="T97" fmla="*/ 7 h 8791195"/>
                <a:gd name="T98" fmla="*/ 7 w 4420938"/>
                <a:gd name="T99" fmla="*/ 6 h 8791195"/>
                <a:gd name="T100" fmla="*/ 8 w 4420938"/>
                <a:gd name="T101" fmla="*/ 5 h 8791195"/>
                <a:gd name="T102" fmla="*/ 9 w 4420938"/>
                <a:gd name="T103" fmla="*/ 5 h 8791195"/>
                <a:gd name="T104" fmla="*/ 10 w 4420938"/>
                <a:gd name="T105" fmla="*/ 4 h 8791195"/>
                <a:gd name="T106" fmla="*/ 10 w 4420938"/>
                <a:gd name="T107" fmla="*/ 3 h 8791195"/>
                <a:gd name="T108" fmla="*/ 10 w 4420938"/>
                <a:gd name="T109" fmla="*/ 2 h 8791195"/>
                <a:gd name="T110" fmla="*/ 9 w 4420938"/>
                <a:gd name="T111" fmla="*/ 1 h 8791195"/>
                <a:gd name="T112" fmla="*/ 8 w 4420938"/>
                <a:gd name="T113" fmla="*/ 1 h 8791195"/>
                <a:gd name="T114" fmla="*/ 8 w 4420938"/>
                <a:gd name="T115" fmla="*/ 2 h 8791195"/>
                <a:gd name="T116" fmla="*/ 7 w 4420938"/>
                <a:gd name="T117" fmla="*/ 1 h 8791195"/>
                <a:gd name="T118" fmla="*/ 6 w 4420938"/>
                <a:gd name="T119" fmla="*/ 1 h 8791195"/>
                <a:gd name="T120" fmla="*/ 5 w 4420938"/>
                <a:gd name="T121" fmla="*/ 0 h 87911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420938"/>
                <a:gd name="T184" fmla="*/ 0 h 8791195"/>
                <a:gd name="T185" fmla="*/ 4420938 w 4420938"/>
                <a:gd name="T186" fmla="*/ 8791195 h 879119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420938" h="8791195">
                  <a:moveTo>
                    <a:pt x="2126647" y="0"/>
                  </a:moveTo>
                  <a:lnTo>
                    <a:pt x="2007505" y="686038"/>
                  </a:lnTo>
                  <a:lnTo>
                    <a:pt x="1914510" y="1264744"/>
                  </a:lnTo>
                  <a:lnTo>
                    <a:pt x="1734912" y="1570466"/>
                  </a:lnTo>
                  <a:lnTo>
                    <a:pt x="1522184" y="1922881"/>
                  </a:lnTo>
                  <a:lnTo>
                    <a:pt x="1143032" y="2308815"/>
                  </a:lnTo>
                  <a:lnTo>
                    <a:pt x="857264" y="2667233"/>
                  </a:lnTo>
                  <a:lnTo>
                    <a:pt x="997342" y="2986129"/>
                  </a:lnTo>
                  <a:lnTo>
                    <a:pt x="445373" y="3285460"/>
                  </a:lnTo>
                  <a:lnTo>
                    <a:pt x="159216" y="3604746"/>
                  </a:lnTo>
                  <a:lnTo>
                    <a:pt x="0" y="3843638"/>
                  </a:lnTo>
                  <a:lnTo>
                    <a:pt x="198737" y="3955212"/>
                  </a:lnTo>
                  <a:lnTo>
                    <a:pt x="205518" y="4381446"/>
                  </a:lnTo>
                  <a:lnTo>
                    <a:pt x="844091" y="4899897"/>
                  </a:lnTo>
                  <a:lnTo>
                    <a:pt x="1655480" y="5471821"/>
                  </a:lnTo>
                  <a:lnTo>
                    <a:pt x="2300444" y="5325351"/>
                  </a:lnTo>
                  <a:lnTo>
                    <a:pt x="2626122" y="5365262"/>
                  </a:lnTo>
                  <a:lnTo>
                    <a:pt x="2838850" y="5724459"/>
                  </a:lnTo>
                  <a:lnTo>
                    <a:pt x="2745465" y="6123956"/>
                  </a:lnTo>
                  <a:lnTo>
                    <a:pt x="2885153" y="6562975"/>
                  </a:lnTo>
                  <a:lnTo>
                    <a:pt x="2712336" y="6782484"/>
                  </a:lnTo>
                  <a:lnTo>
                    <a:pt x="2220233" y="7028340"/>
                  </a:lnTo>
                  <a:lnTo>
                    <a:pt x="1741304" y="7367582"/>
                  </a:lnTo>
                  <a:lnTo>
                    <a:pt x="1661482" y="7799818"/>
                  </a:lnTo>
                  <a:lnTo>
                    <a:pt x="1880991" y="8058848"/>
                  </a:lnTo>
                  <a:lnTo>
                    <a:pt x="2187104" y="8431219"/>
                  </a:lnTo>
                  <a:lnTo>
                    <a:pt x="1949352" y="8533265"/>
                  </a:lnTo>
                  <a:lnTo>
                    <a:pt x="1993942" y="8783244"/>
                  </a:lnTo>
                  <a:lnTo>
                    <a:pt x="2938237" y="8736552"/>
                  </a:lnTo>
                  <a:lnTo>
                    <a:pt x="4169079" y="8791195"/>
                  </a:lnTo>
                  <a:lnTo>
                    <a:pt x="4321161" y="8271576"/>
                  </a:lnTo>
                  <a:lnTo>
                    <a:pt x="4134781" y="7879250"/>
                  </a:lnTo>
                  <a:lnTo>
                    <a:pt x="4101652" y="7526835"/>
                  </a:lnTo>
                  <a:lnTo>
                    <a:pt x="4221384" y="7334063"/>
                  </a:lnTo>
                  <a:lnTo>
                    <a:pt x="4201429" y="6941737"/>
                  </a:lnTo>
                  <a:lnTo>
                    <a:pt x="3942009" y="6928563"/>
                  </a:lnTo>
                  <a:lnTo>
                    <a:pt x="3809103" y="6616059"/>
                  </a:lnTo>
                  <a:lnTo>
                    <a:pt x="3975527" y="6303555"/>
                  </a:lnTo>
                  <a:lnTo>
                    <a:pt x="4021830" y="5964313"/>
                  </a:lnTo>
                  <a:lnTo>
                    <a:pt x="4248121" y="5791886"/>
                  </a:lnTo>
                  <a:lnTo>
                    <a:pt x="4420938" y="5565985"/>
                  </a:lnTo>
                  <a:lnTo>
                    <a:pt x="4154736" y="5293391"/>
                  </a:lnTo>
                  <a:lnTo>
                    <a:pt x="4188255" y="4934974"/>
                  </a:lnTo>
                  <a:lnTo>
                    <a:pt x="4168300" y="4243318"/>
                  </a:lnTo>
                  <a:lnTo>
                    <a:pt x="3809103" y="3897684"/>
                  </a:lnTo>
                  <a:lnTo>
                    <a:pt x="3489817" y="3645046"/>
                  </a:lnTo>
                  <a:lnTo>
                    <a:pt x="3097491" y="3305805"/>
                  </a:lnTo>
                  <a:lnTo>
                    <a:pt x="2765031" y="3126206"/>
                  </a:lnTo>
                  <a:lnTo>
                    <a:pt x="2771812" y="2713925"/>
                  </a:lnTo>
                  <a:lnTo>
                    <a:pt x="2791768" y="2361510"/>
                  </a:lnTo>
                  <a:lnTo>
                    <a:pt x="3084317" y="2049005"/>
                  </a:lnTo>
                  <a:lnTo>
                    <a:pt x="3503380" y="1863015"/>
                  </a:lnTo>
                  <a:lnTo>
                    <a:pt x="3835840" y="1663461"/>
                  </a:lnTo>
                  <a:lnTo>
                    <a:pt x="3789147" y="1331002"/>
                  </a:lnTo>
                  <a:lnTo>
                    <a:pt x="3909697" y="801996"/>
                  </a:lnTo>
                  <a:lnTo>
                    <a:pt x="3583202" y="539568"/>
                  </a:lnTo>
                  <a:lnTo>
                    <a:pt x="3224005" y="459747"/>
                  </a:lnTo>
                  <a:lnTo>
                    <a:pt x="3004495" y="599434"/>
                  </a:lnTo>
                  <a:lnTo>
                    <a:pt x="2751857" y="546350"/>
                  </a:lnTo>
                  <a:lnTo>
                    <a:pt x="2502176" y="239465"/>
                  </a:lnTo>
                  <a:lnTo>
                    <a:pt x="2126647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任意多边形 30">
              <a:extLst>
                <a:ext uri="{FF2B5EF4-FFF2-40B4-BE49-F238E27FC236}">
                  <a16:creationId xmlns:a16="http://schemas.microsoft.com/office/drawing/2014/main" id="{1618CDF7-D49C-BF46-BBA6-ECF500CBB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5503863"/>
              <a:ext cx="563563" cy="658812"/>
            </a:xfrm>
            <a:custGeom>
              <a:avLst/>
              <a:gdLst>
                <a:gd name="T0" fmla="*/ 8748955 w 8868097"/>
                <a:gd name="T1" fmla="*/ 7196154 h 10353754"/>
                <a:gd name="T2" fmla="*/ 8476362 w 8868097"/>
                <a:gd name="T3" fmla="*/ 8080582 h 10353754"/>
                <a:gd name="T4" fmla="*/ 7884482 w 8868097"/>
                <a:gd name="T5" fmla="*/ 8818931 h 10353754"/>
                <a:gd name="T6" fmla="*/ 7738792 w 8868097"/>
                <a:gd name="T7" fmla="*/ 9496245 h 10353754"/>
                <a:gd name="T8" fmla="*/ 6900666 w 8868097"/>
                <a:gd name="T9" fmla="*/ 10114862 h 10353754"/>
                <a:gd name="T10" fmla="*/ 6362260 w 8868097"/>
                <a:gd name="T11" fmla="*/ 10254159 h 10353754"/>
                <a:gd name="T12" fmla="*/ 6216180 w 8868097"/>
                <a:gd name="T13" fmla="*/ 9542548 h 10353754"/>
                <a:gd name="T14" fmla="*/ 5484613 w 8868097"/>
                <a:gd name="T15" fmla="*/ 8857673 h 10353754"/>
                <a:gd name="T16" fmla="*/ 4799738 w 8868097"/>
                <a:gd name="T17" fmla="*/ 8345615 h 10353754"/>
                <a:gd name="T18" fmla="*/ 4427367 w 8868097"/>
                <a:gd name="T19" fmla="*/ 7780472 h 10353754"/>
                <a:gd name="T20" fmla="*/ 3556891 w 8868097"/>
                <a:gd name="T21" fmla="*/ 7422444 h 10353754"/>
                <a:gd name="T22" fmla="*/ 3264342 w 8868097"/>
                <a:gd name="T23" fmla="*/ 6231904 h 10353754"/>
                <a:gd name="T24" fmla="*/ 2666071 w 8868097"/>
                <a:gd name="T25" fmla="*/ 6012394 h 10353754"/>
                <a:gd name="T26" fmla="*/ 1888200 w 8868097"/>
                <a:gd name="T27" fmla="*/ 5540637 h 10353754"/>
                <a:gd name="T28" fmla="*/ 1575696 w 8868097"/>
                <a:gd name="T29" fmla="*/ 4271054 h 10353754"/>
                <a:gd name="T30" fmla="*/ 1855071 w 8868097"/>
                <a:gd name="T31" fmla="*/ 3386625 h 10353754"/>
                <a:gd name="T32" fmla="*/ 1230062 w 8868097"/>
                <a:gd name="T33" fmla="*/ 2641884 h 10353754"/>
                <a:gd name="T34" fmla="*/ 439018 w 8868097"/>
                <a:gd name="T35" fmla="*/ 2103479 h 10353754"/>
                <a:gd name="T36" fmla="*/ 0 w 8868097"/>
                <a:gd name="T37" fmla="*/ 1093316 h 10353754"/>
                <a:gd name="T38" fmla="*/ 538406 w 8868097"/>
                <a:gd name="T39" fmla="*/ 208887 h 10353754"/>
                <a:gd name="T40" fmla="*/ 1167927 w 8868097"/>
                <a:gd name="T41" fmla="*/ 0 h 10353754"/>
                <a:gd name="T42" fmla="*/ 2289803 w 8868097"/>
                <a:gd name="T43" fmla="*/ 443364 h 10353754"/>
                <a:gd name="T44" fmla="*/ 3897538 w 8868097"/>
                <a:gd name="T45" fmla="*/ 785802 h 10353754"/>
                <a:gd name="T46" fmla="*/ 5046993 w 8868097"/>
                <a:gd name="T47" fmla="*/ 687367 h 10353754"/>
                <a:gd name="T48" fmla="*/ 6065189 w 8868097"/>
                <a:gd name="T49" fmla="*/ 872176 h 10353754"/>
                <a:gd name="T50" fmla="*/ 6461336 w 8868097"/>
                <a:gd name="T51" fmla="*/ 1246177 h 10353754"/>
                <a:gd name="T52" fmla="*/ 6461336 w 8868097"/>
                <a:gd name="T53" fmla="*/ 2063961 h 10353754"/>
                <a:gd name="T54" fmla="*/ 6581069 w 8868097"/>
                <a:gd name="T55" fmla="*/ 2505782 h 10353754"/>
                <a:gd name="T56" fmla="*/ 6722975 w 8868097"/>
                <a:gd name="T57" fmla="*/ 3176204 h 10353754"/>
                <a:gd name="T58" fmla="*/ 7093048 w 8868097"/>
                <a:gd name="T59" fmla="*/ 3731869 h 10353754"/>
                <a:gd name="T60" fmla="*/ 7532066 w 8868097"/>
                <a:gd name="T61" fmla="*/ 4416744 h 10353754"/>
                <a:gd name="T62" fmla="*/ 8285692 w 8868097"/>
                <a:gd name="T63" fmla="*/ 5092273 h 10353754"/>
                <a:gd name="T64" fmla="*/ 8682307 w 8868097"/>
                <a:gd name="T65" fmla="*/ 5793275 h 10353754"/>
                <a:gd name="T66" fmla="*/ 8724786 w 8868097"/>
                <a:gd name="T67" fmla="*/ 6350473 h 10353754"/>
                <a:gd name="T68" fmla="*/ 0 w 8868097"/>
                <a:gd name="T69" fmla="*/ 0 h 10353754"/>
                <a:gd name="T70" fmla="*/ 8868097 w 8868097"/>
                <a:gd name="T71" fmla="*/ 10353754 h 10353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8868097" h="10353754">
                  <a:moveTo>
                    <a:pt x="8868097" y="6510116"/>
                  </a:moveTo>
                  <a:lnTo>
                    <a:pt x="8748955" y="7196154"/>
                  </a:lnTo>
                  <a:lnTo>
                    <a:pt x="8655960" y="7774860"/>
                  </a:lnTo>
                  <a:lnTo>
                    <a:pt x="8476362" y="8080582"/>
                  </a:lnTo>
                  <a:lnTo>
                    <a:pt x="8263634" y="8432997"/>
                  </a:lnTo>
                  <a:lnTo>
                    <a:pt x="7884482" y="8818931"/>
                  </a:lnTo>
                  <a:lnTo>
                    <a:pt x="7598714" y="9177349"/>
                  </a:lnTo>
                  <a:lnTo>
                    <a:pt x="7738792" y="9496245"/>
                  </a:lnTo>
                  <a:lnTo>
                    <a:pt x="7186823" y="9795576"/>
                  </a:lnTo>
                  <a:lnTo>
                    <a:pt x="6900666" y="10114862"/>
                  </a:lnTo>
                  <a:lnTo>
                    <a:pt x="6741450" y="10353754"/>
                  </a:lnTo>
                  <a:lnTo>
                    <a:pt x="6362260" y="10254159"/>
                  </a:lnTo>
                  <a:lnTo>
                    <a:pt x="6222572" y="9875007"/>
                  </a:lnTo>
                  <a:lnTo>
                    <a:pt x="6216180" y="9542548"/>
                  </a:lnTo>
                  <a:lnTo>
                    <a:pt x="5577608" y="9289909"/>
                  </a:lnTo>
                  <a:lnTo>
                    <a:pt x="5484613" y="8857673"/>
                  </a:lnTo>
                  <a:lnTo>
                    <a:pt x="5132198" y="8445392"/>
                  </a:lnTo>
                  <a:lnTo>
                    <a:pt x="4799738" y="8345615"/>
                  </a:lnTo>
                  <a:lnTo>
                    <a:pt x="4520362" y="8092976"/>
                  </a:lnTo>
                  <a:lnTo>
                    <a:pt x="4427367" y="7780472"/>
                  </a:lnTo>
                  <a:lnTo>
                    <a:pt x="4068950" y="7667911"/>
                  </a:lnTo>
                  <a:lnTo>
                    <a:pt x="3556891" y="7422444"/>
                  </a:lnTo>
                  <a:lnTo>
                    <a:pt x="3477070" y="6644185"/>
                  </a:lnTo>
                  <a:lnTo>
                    <a:pt x="3264342" y="6231904"/>
                  </a:lnTo>
                  <a:lnTo>
                    <a:pt x="3058397" y="6039132"/>
                  </a:lnTo>
                  <a:lnTo>
                    <a:pt x="2666071" y="6012394"/>
                  </a:lnTo>
                  <a:lnTo>
                    <a:pt x="2180749" y="5932963"/>
                  </a:lnTo>
                  <a:lnTo>
                    <a:pt x="1888200" y="5540637"/>
                  </a:lnTo>
                  <a:lnTo>
                    <a:pt x="1515830" y="4916018"/>
                  </a:lnTo>
                  <a:lnTo>
                    <a:pt x="1575696" y="4271054"/>
                  </a:lnTo>
                  <a:lnTo>
                    <a:pt x="1721776" y="3871946"/>
                  </a:lnTo>
                  <a:lnTo>
                    <a:pt x="1855071" y="3386625"/>
                  </a:lnTo>
                  <a:lnTo>
                    <a:pt x="1376142" y="3014255"/>
                  </a:lnTo>
                  <a:lnTo>
                    <a:pt x="1230062" y="2641884"/>
                  </a:lnTo>
                  <a:lnTo>
                    <a:pt x="864473" y="2336162"/>
                  </a:lnTo>
                  <a:lnTo>
                    <a:pt x="439018" y="2103479"/>
                  </a:lnTo>
                  <a:lnTo>
                    <a:pt x="59866" y="1804538"/>
                  </a:lnTo>
                  <a:lnTo>
                    <a:pt x="0" y="1093316"/>
                  </a:lnTo>
                  <a:lnTo>
                    <a:pt x="232683" y="661079"/>
                  </a:lnTo>
                  <a:lnTo>
                    <a:pt x="538406" y="208887"/>
                  </a:lnTo>
                  <a:lnTo>
                    <a:pt x="930732" y="42463"/>
                  </a:lnTo>
                  <a:lnTo>
                    <a:pt x="1167927" y="0"/>
                  </a:lnTo>
                  <a:lnTo>
                    <a:pt x="1552545" y="205691"/>
                  </a:lnTo>
                  <a:lnTo>
                    <a:pt x="2289803" y="443364"/>
                  </a:lnTo>
                  <a:lnTo>
                    <a:pt x="2982475" y="720245"/>
                  </a:lnTo>
                  <a:lnTo>
                    <a:pt x="3897538" y="785802"/>
                  </a:lnTo>
                  <a:lnTo>
                    <a:pt x="4427056" y="808252"/>
                  </a:lnTo>
                  <a:lnTo>
                    <a:pt x="5046993" y="687367"/>
                  </a:lnTo>
                  <a:lnTo>
                    <a:pt x="5473234" y="806458"/>
                  </a:lnTo>
                  <a:lnTo>
                    <a:pt x="6065189" y="872176"/>
                  </a:lnTo>
                  <a:lnTo>
                    <a:pt x="6509509" y="900468"/>
                  </a:lnTo>
                  <a:lnTo>
                    <a:pt x="6461336" y="1246177"/>
                  </a:lnTo>
                  <a:lnTo>
                    <a:pt x="6408953" y="1669137"/>
                  </a:lnTo>
                  <a:lnTo>
                    <a:pt x="6461336" y="2063961"/>
                  </a:lnTo>
                  <a:lnTo>
                    <a:pt x="6272461" y="2271698"/>
                  </a:lnTo>
                  <a:lnTo>
                    <a:pt x="6581069" y="2505782"/>
                  </a:lnTo>
                  <a:lnTo>
                    <a:pt x="6639144" y="2915572"/>
                  </a:lnTo>
                  <a:lnTo>
                    <a:pt x="6722975" y="3176204"/>
                  </a:lnTo>
                  <a:lnTo>
                    <a:pt x="6980487" y="3419754"/>
                  </a:lnTo>
                  <a:lnTo>
                    <a:pt x="7093048" y="3731869"/>
                  </a:lnTo>
                  <a:lnTo>
                    <a:pt x="7132959" y="3984507"/>
                  </a:lnTo>
                  <a:lnTo>
                    <a:pt x="7532066" y="4416744"/>
                  </a:lnTo>
                  <a:lnTo>
                    <a:pt x="7997432" y="4822243"/>
                  </a:lnTo>
                  <a:lnTo>
                    <a:pt x="8285692" y="5092273"/>
                  </a:lnTo>
                  <a:lnTo>
                    <a:pt x="8622441" y="5374212"/>
                  </a:lnTo>
                  <a:lnTo>
                    <a:pt x="8682307" y="5793275"/>
                  </a:lnTo>
                  <a:lnTo>
                    <a:pt x="8675916" y="5966092"/>
                  </a:lnTo>
                  <a:lnTo>
                    <a:pt x="8724786" y="6350473"/>
                  </a:lnTo>
                  <a:lnTo>
                    <a:pt x="8868097" y="651011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任意多边形 31">
              <a:extLst>
                <a:ext uri="{FF2B5EF4-FFF2-40B4-BE49-F238E27FC236}">
                  <a16:creationId xmlns:a16="http://schemas.microsoft.com/office/drawing/2014/main" id="{CE902EBB-EFFC-1544-8CC6-4EE5569EE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6" y="5346700"/>
              <a:ext cx="150813" cy="338137"/>
            </a:xfrm>
            <a:custGeom>
              <a:avLst/>
              <a:gdLst>
                <a:gd name="T0" fmla="*/ 1 w 2366262"/>
                <a:gd name="T1" fmla="*/ 1 h 5328103"/>
                <a:gd name="T2" fmla="*/ 0 w 2366262"/>
                <a:gd name="T3" fmla="*/ 2 h 5328103"/>
                <a:gd name="T4" fmla="*/ 0 w 2366262"/>
                <a:gd name="T5" fmla="*/ 3 h 5328103"/>
                <a:gd name="T6" fmla="*/ 1 w 2366262"/>
                <a:gd name="T7" fmla="*/ 4 h 5328103"/>
                <a:gd name="T8" fmla="*/ 1 w 2366262"/>
                <a:gd name="T9" fmla="*/ 5 h 5328103"/>
                <a:gd name="T10" fmla="*/ 0 w 2366262"/>
                <a:gd name="T11" fmla="*/ 6 h 5328103"/>
                <a:gd name="T12" fmla="*/ 1 w 2366262"/>
                <a:gd name="T13" fmla="*/ 7 h 5328103"/>
                <a:gd name="T14" fmla="*/ 1 w 2366262"/>
                <a:gd name="T15" fmla="*/ 8 h 5328103"/>
                <a:gd name="T16" fmla="*/ 0 w 2366262"/>
                <a:gd name="T17" fmla="*/ 8 h 5328103"/>
                <a:gd name="T18" fmla="*/ 0 w 2366262"/>
                <a:gd name="T19" fmla="*/ 9 h 5328103"/>
                <a:gd name="T20" fmla="*/ 1 w 2366262"/>
                <a:gd name="T21" fmla="*/ 9 h 5328103"/>
                <a:gd name="T22" fmla="*/ 2 w 2366262"/>
                <a:gd name="T23" fmla="*/ 10 h 5328103"/>
                <a:gd name="T24" fmla="*/ 3 w 2366262"/>
                <a:gd name="T25" fmla="*/ 10 h 5328103"/>
                <a:gd name="T26" fmla="*/ 4 w 2366262"/>
                <a:gd name="T27" fmla="*/ 11 h 5328103"/>
                <a:gd name="T28" fmla="*/ 5 w 2366262"/>
                <a:gd name="T29" fmla="*/ 12 h 5328103"/>
                <a:gd name="T30" fmla="*/ 5 w 2366262"/>
                <a:gd name="T31" fmla="*/ 13 h 5328103"/>
                <a:gd name="T32" fmla="*/ 5 w 2366262"/>
                <a:gd name="T33" fmla="*/ 13 h 5328103"/>
                <a:gd name="T34" fmla="*/ 6 w 2366262"/>
                <a:gd name="T35" fmla="*/ 14 h 5328103"/>
                <a:gd name="T36" fmla="*/ 6 w 2366262"/>
                <a:gd name="T37" fmla="*/ 13 h 5328103"/>
                <a:gd name="T38" fmla="*/ 6 w 2366262"/>
                <a:gd name="T39" fmla="*/ 12 h 5328103"/>
                <a:gd name="T40" fmla="*/ 6 w 2366262"/>
                <a:gd name="T41" fmla="*/ 11 h 5328103"/>
                <a:gd name="T42" fmla="*/ 6 w 2366262"/>
                <a:gd name="T43" fmla="*/ 9 h 5328103"/>
                <a:gd name="T44" fmla="*/ 6 w 2366262"/>
                <a:gd name="T45" fmla="*/ 7 h 5328103"/>
                <a:gd name="T46" fmla="*/ 6 w 2366262"/>
                <a:gd name="T47" fmla="*/ 5 h 5328103"/>
                <a:gd name="T48" fmla="*/ 5 w 2366262"/>
                <a:gd name="T49" fmla="*/ 4 h 5328103"/>
                <a:gd name="T50" fmla="*/ 5 w 2366262"/>
                <a:gd name="T51" fmla="*/ 4 h 5328103"/>
                <a:gd name="T52" fmla="*/ 4 w 2366262"/>
                <a:gd name="T53" fmla="*/ 3 h 5328103"/>
                <a:gd name="T54" fmla="*/ 4 w 2366262"/>
                <a:gd name="T55" fmla="*/ 2 h 5328103"/>
                <a:gd name="T56" fmla="*/ 3 w 2366262"/>
                <a:gd name="T57" fmla="*/ 2 h 5328103"/>
                <a:gd name="T58" fmla="*/ 2 w 2366262"/>
                <a:gd name="T59" fmla="*/ 1 h 5328103"/>
                <a:gd name="T60" fmla="*/ 2 w 2366262"/>
                <a:gd name="T61" fmla="*/ 0 h 5328103"/>
                <a:gd name="T62" fmla="*/ 2 w 2366262"/>
                <a:gd name="T63" fmla="*/ 0 h 5328103"/>
                <a:gd name="T64" fmla="*/ 1 w 2366262"/>
                <a:gd name="T65" fmla="*/ 1 h 5328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6262"/>
                <a:gd name="T100" fmla="*/ 0 h 5328103"/>
                <a:gd name="T101" fmla="*/ 2366262 w 2366262"/>
                <a:gd name="T102" fmla="*/ 5328103 h 5328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6262" h="5328103">
                  <a:moveTo>
                    <a:pt x="446136" y="340178"/>
                  </a:moveTo>
                  <a:lnTo>
                    <a:pt x="176088" y="662735"/>
                  </a:lnTo>
                  <a:lnTo>
                    <a:pt x="0" y="1180717"/>
                  </a:lnTo>
                  <a:lnTo>
                    <a:pt x="282647" y="1647252"/>
                  </a:lnTo>
                  <a:lnTo>
                    <a:pt x="275164" y="1946583"/>
                  </a:lnTo>
                  <a:lnTo>
                    <a:pt x="93771" y="2414444"/>
                  </a:lnTo>
                  <a:lnTo>
                    <a:pt x="207816" y="2702703"/>
                  </a:lnTo>
                  <a:lnTo>
                    <a:pt x="215298" y="3052627"/>
                  </a:lnTo>
                  <a:lnTo>
                    <a:pt x="173826" y="3320868"/>
                  </a:lnTo>
                  <a:lnTo>
                    <a:pt x="48873" y="3664459"/>
                  </a:lnTo>
                  <a:lnTo>
                    <a:pt x="434845" y="3689995"/>
                  </a:lnTo>
                  <a:lnTo>
                    <a:pt x="866658" y="3836889"/>
                  </a:lnTo>
                  <a:lnTo>
                    <a:pt x="1205509" y="4074559"/>
                  </a:lnTo>
                  <a:lnTo>
                    <a:pt x="1503046" y="4327197"/>
                  </a:lnTo>
                  <a:lnTo>
                    <a:pt x="1772443" y="4701362"/>
                  </a:lnTo>
                  <a:lnTo>
                    <a:pt x="1815553" y="4983934"/>
                  </a:lnTo>
                  <a:lnTo>
                    <a:pt x="1995149" y="5191674"/>
                  </a:lnTo>
                  <a:lnTo>
                    <a:pt x="2262196" y="5328103"/>
                  </a:lnTo>
                  <a:lnTo>
                    <a:pt x="2225334" y="5199157"/>
                  </a:lnTo>
                  <a:lnTo>
                    <a:pt x="2360034" y="4738778"/>
                  </a:lnTo>
                  <a:lnTo>
                    <a:pt x="2366262" y="4133109"/>
                  </a:lnTo>
                  <a:lnTo>
                    <a:pt x="2345066" y="3638426"/>
                  </a:lnTo>
                  <a:lnTo>
                    <a:pt x="2277010" y="2882632"/>
                  </a:lnTo>
                  <a:lnTo>
                    <a:pt x="2342916" y="1811148"/>
                  </a:lnTo>
                  <a:lnTo>
                    <a:pt x="2114878" y="1641561"/>
                  </a:lnTo>
                  <a:lnTo>
                    <a:pt x="1775637" y="1468744"/>
                  </a:lnTo>
                  <a:lnTo>
                    <a:pt x="1624956" y="1243239"/>
                  </a:lnTo>
                  <a:lnTo>
                    <a:pt x="1602817" y="951077"/>
                  </a:lnTo>
                  <a:lnTo>
                    <a:pt x="1310267" y="718394"/>
                  </a:lnTo>
                  <a:lnTo>
                    <a:pt x="964244" y="385934"/>
                  </a:lnTo>
                  <a:lnTo>
                    <a:pt x="831338" y="0"/>
                  </a:lnTo>
                  <a:lnTo>
                    <a:pt x="658521" y="179599"/>
                  </a:lnTo>
                  <a:lnTo>
                    <a:pt x="446136" y="34017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任意多边形 32">
              <a:extLst>
                <a:ext uri="{FF2B5EF4-FFF2-40B4-BE49-F238E27FC236}">
                  <a16:creationId xmlns:a16="http://schemas.microsoft.com/office/drawing/2014/main" id="{984C8ADA-F887-294E-961D-85C603E29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1" y="5132388"/>
              <a:ext cx="588963" cy="334962"/>
            </a:xfrm>
            <a:custGeom>
              <a:avLst/>
              <a:gdLst>
                <a:gd name="T0" fmla="*/ 4 w 9248628"/>
                <a:gd name="T1" fmla="*/ 9 h 5253021"/>
                <a:gd name="T2" fmla="*/ 3 w 9248628"/>
                <a:gd name="T3" fmla="*/ 9 h 5253021"/>
                <a:gd name="T4" fmla="*/ 3 w 9248628"/>
                <a:gd name="T5" fmla="*/ 8 h 5253021"/>
                <a:gd name="T6" fmla="*/ 4 w 9248628"/>
                <a:gd name="T7" fmla="*/ 8 h 5253021"/>
                <a:gd name="T8" fmla="*/ 3 w 9248628"/>
                <a:gd name="T9" fmla="*/ 7 h 5253021"/>
                <a:gd name="T10" fmla="*/ 1 w 9248628"/>
                <a:gd name="T11" fmla="*/ 5 h 5253021"/>
                <a:gd name="T12" fmla="*/ 0 w 9248628"/>
                <a:gd name="T13" fmla="*/ 4 h 5253021"/>
                <a:gd name="T14" fmla="*/ 1 w 9248628"/>
                <a:gd name="T15" fmla="*/ 3 h 5253021"/>
                <a:gd name="T16" fmla="*/ 2 w 9248628"/>
                <a:gd name="T17" fmla="*/ 3 h 5253021"/>
                <a:gd name="T18" fmla="*/ 3 w 9248628"/>
                <a:gd name="T19" fmla="*/ 2 h 5253021"/>
                <a:gd name="T20" fmla="*/ 5 w 9248628"/>
                <a:gd name="T21" fmla="*/ 1 h 5253021"/>
                <a:gd name="T22" fmla="*/ 5 w 9248628"/>
                <a:gd name="T23" fmla="*/ 1 h 5253021"/>
                <a:gd name="T24" fmla="*/ 7 w 9248628"/>
                <a:gd name="T25" fmla="*/ 1 h 5253021"/>
                <a:gd name="T26" fmla="*/ 8 w 9248628"/>
                <a:gd name="T27" fmla="*/ 1 h 5253021"/>
                <a:gd name="T28" fmla="*/ 8 w 9248628"/>
                <a:gd name="T29" fmla="*/ 1 h 5253021"/>
                <a:gd name="T30" fmla="*/ 9 w 9248628"/>
                <a:gd name="T31" fmla="*/ 1 h 5253021"/>
                <a:gd name="T32" fmla="*/ 10 w 9248628"/>
                <a:gd name="T33" fmla="*/ 0 h 5253021"/>
                <a:gd name="T34" fmla="*/ 11 w 9248628"/>
                <a:gd name="T35" fmla="*/ 1 h 5253021"/>
                <a:gd name="T36" fmla="*/ 13 w 9248628"/>
                <a:gd name="T37" fmla="*/ 1 h 5253021"/>
                <a:gd name="T38" fmla="*/ 15 w 9248628"/>
                <a:gd name="T39" fmla="*/ 0 h 5253021"/>
                <a:gd name="T40" fmla="*/ 22 w 9248628"/>
                <a:gd name="T41" fmla="*/ 0 h 5253021"/>
                <a:gd name="T42" fmla="*/ 22 w 9248628"/>
                <a:gd name="T43" fmla="*/ 1 h 5253021"/>
                <a:gd name="T44" fmla="*/ 23 w 9248628"/>
                <a:gd name="T45" fmla="*/ 3 h 5253021"/>
                <a:gd name="T46" fmla="*/ 23 w 9248628"/>
                <a:gd name="T47" fmla="*/ 5 h 5253021"/>
                <a:gd name="T48" fmla="*/ 24 w 9248628"/>
                <a:gd name="T49" fmla="*/ 6 h 5253021"/>
                <a:gd name="T50" fmla="*/ 24 w 9248628"/>
                <a:gd name="T51" fmla="*/ 7 h 5253021"/>
                <a:gd name="T52" fmla="*/ 19 w 9248628"/>
                <a:gd name="T53" fmla="*/ 7 h 5253021"/>
                <a:gd name="T54" fmla="*/ 16 w 9248628"/>
                <a:gd name="T55" fmla="*/ 9 h 5253021"/>
                <a:gd name="T56" fmla="*/ 15 w 9248628"/>
                <a:gd name="T57" fmla="*/ 10 h 5253021"/>
                <a:gd name="T58" fmla="*/ 15 w 9248628"/>
                <a:gd name="T59" fmla="*/ 10 h 5253021"/>
                <a:gd name="T60" fmla="*/ 13 w 9248628"/>
                <a:gd name="T61" fmla="*/ 13 h 5253021"/>
                <a:gd name="T62" fmla="*/ 12 w 9248628"/>
                <a:gd name="T63" fmla="*/ 13 h 5253021"/>
                <a:gd name="T64" fmla="*/ 11 w 9248628"/>
                <a:gd name="T65" fmla="*/ 13 h 5253021"/>
                <a:gd name="T66" fmla="*/ 10 w 9248628"/>
                <a:gd name="T67" fmla="*/ 13 h 5253021"/>
                <a:gd name="T68" fmla="*/ 9 w 9248628"/>
                <a:gd name="T69" fmla="*/ 13 h 5253021"/>
                <a:gd name="T70" fmla="*/ 8 w 9248628"/>
                <a:gd name="T71" fmla="*/ 13 h 5253021"/>
                <a:gd name="T72" fmla="*/ 7 w 9248628"/>
                <a:gd name="T73" fmla="*/ 12 h 5253021"/>
                <a:gd name="T74" fmla="*/ 7 w 9248628"/>
                <a:gd name="T75" fmla="*/ 12 h 5253021"/>
                <a:gd name="T76" fmla="*/ 7 w 9248628"/>
                <a:gd name="T77" fmla="*/ 11 h 5253021"/>
                <a:gd name="T78" fmla="*/ 6 w 9248628"/>
                <a:gd name="T79" fmla="*/ 10 h 5253021"/>
                <a:gd name="T80" fmla="*/ 5 w 9248628"/>
                <a:gd name="T81" fmla="*/ 10 h 5253021"/>
                <a:gd name="T82" fmla="*/ 5 w 9248628"/>
                <a:gd name="T83" fmla="*/ 9 h 5253021"/>
                <a:gd name="T84" fmla="*/ 5 w 9248628"/>
                <a:gd name="T85" fmla="*/ 9 h 5253021"/>
                <a:gd name="T86" fmla="*/ 4 w 9248628"/>
                <a:gd name="T87" fmla="*/ 9 h 52530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248628"/>
                <a:gd name="T133" fmla="*/ 0 h 5253021"/>
                <a:gd name="T134" fmla="*/ 9248628 w 9248628"/>
                <a:gd name="T135" fmla="*/ 5253021 h 52530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248628" h="5253021">
                  <a:moveTo>
                    <a:pt x="1596388" y="3697202"/>
                  </a:moveTo>
                  <a:lnTo>
                    <a:pt x="1079392" y="3508798"/>
                  </a:lnTo>
                  <a:lnTo>
                    <a:pt x="1298197" y="3271128"/>
                  </a:lnTo>
                  <a:lnTo>
                    <a:pt x="1440380" y="2964314"/>
                  </a:lnTo>
                  <a:lnTo>
                    <a:pt x="1107220" y="2730224"/>
                  </a:lnTo>
                  <a:lnTo>
                    <a:pt x="457968" y="1953758"/>
                  </a:lnTo>
                  <a:lnTo>
                    <a:pt x="0" y="1470628"/>
                  </a:lnTo>
                  <a:lnTo>
                    <a:pt x="462560" y="1252287"/>
                  </a:lnTo>
                  <a:lnTo>
                    <a:pt x="925830" y="1103942"/>
                  </a:lnTo>
                  <a:lnTo>
                    <a:pt x="1281438" y="768987"/>
                  </a:lnTo>
                  <a:lnTo>
                    <a:pt x="1771395" y="215972"/>
                  </a:lnTo>
                  <a:lnTo>
                    <a:pt x="2148018" y="533105"/>
                  </a:lnTo>
                  <a:lnTo>
                    <a:pt x="2634430" y="312504"/>
                  </a:lnTo>
                  <a:lnTo>
                    <a:pt x="2990041" y="374165"/>
                  </a:lnTo>
                  <a:lnTo>
                    <a:pt x="3257648" y="555555"/>
                  </a:lnTo>
                  <a:lnTo>
                    <a:pt x="3472867" y="209532"/>
                  </a:lnTo>
                  <a:lnTo>
                    <a:pt x="3892245" y="22451"/>
                  </a:lnTo>
                  <a:lnTo>
                    <a:pt x="4318791" y="218809"/>
                  </a:lnTo>
                  <a:lnTo>
                    <a:pt x="5001872" y="407684"/>
                  </a:lnTo>
                  <a:lnTo>
                    <a:pt x="5800791" y="0"/>
                  </a:lnTo>
                  <a:lnTo>
                    <a:pt x="8639673" y="48648"/>
                  </a:lnTo>
                  <a:lnTo>
                    <a:pt x="8776869" y="510969"/>
                  </a:lnTo>
                  <a:lnTo>
                    <a:pt x="8949686" y="1229362"/>
                  </a:lnTo>
                  <a:lnTo>
                    <a:pt x="9162414" y="1827634"/>
                  </a:lnTo>
                  <a:lnTo>
                    <a:pt x="9235454" y="2193223"/>
                  </a:lnTo>
                  <a:lnTo>
                    <a:pt x="9248628" y="2685326"/>
                  </a:lnTo>
                  <a:lnTo>
                    <a:pt x="7404938" y="2708091"/>
                  </a:lnTo>
                  <a:lnTo>
                    <a:pt x="6285723" y="3709052"/>
                  </a:lnTo>
                  <a:lnTo>
                    <a:pt x="5848650" y="3891303"/>
                  </a:lnTo>
                  <a:lnTo>
                    <a:pt x="5754099" y="4076043"/>
                  </a:lnTo>
                  <a:lnTo>
                    <a:pt x="4975838" y="4985106"/>
                  </a:lnTo>
                  <a:lnTo>
                    <a:pt x="4541496" y="5105153"/>
                  </a:lnTo>
                  <a:lnTo>
                    <a:pt x="4163437" y="5028525"/>
                  </a:lnTo>
                  <a:lnTo>
                    <a:pt x="3783581" y="5253021"/>
                  </a:lnTo>
                  <a:lnTo>
                    <a:pt x="3493168" y="5168172"/>
                  </a:lnTo>
                  <a:lnTo>
                    <a:pt x="3265130" y="4998585"/>
                  </a:lnTo>
                  <a:lnTo>
                    <a:pt x="2925889" y="4825768"/>
                  </a:lnTo>
                  <a:lnTo>
                    <a:pt x="2775208" y="4600263"/>
                  </a:lnTo>
                  <a:lnTo>
                    <a:pt x="2753069" y="4308101"/>
                  </a:lnTo>
                  <a:lnTo>
                    <a:pt x="2460519" y="4075418"/>
                  </a:lnTo>
                  <a:lnTo>
                    <a:pt x="2114496" y="3742958"/>
                  </a:lnTo>
                  <a:lnTo>
                    <a:pt x="1981590" y="3357024"/>
                  </a:lnTo>
                  <a:lnTo>
                    <a:pt x="1808773" y="3536623"/>
                  </a:lnTo>
                  <a:lnTo>
                    <a:pt x="1596388" y="369720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任意多边形 33">
              <a:extLst>
                <a:ext uri="{FF2B5EF4-FFF2-40B4-BE49-F238E27FC236}">
                  <a16:creationId xmlns:a16="http://schemas.microsoft.com/office/drawing/2014/main" id="{4CFA9149-37C8-4043-AD30-297C0C0E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1" y="5581650"/>
              <a:ext cx="292100" cy="387350"/>
            </a:xfrm>
            <a:custGeom>
              <a:avLst/>
              <a:gdLst>
                <a:gd name="T0" fmla="*/ 0 w 4610897"/>
                <a:gd name="T1" fmla="*/ 5 h 6110387"/>
                <a:gd name="T2" fmla="*/ 1 w 4610897"/>
                <a:gd name="T3" fmla="*/ 6 h 6110387"/>
                <a:gd name="T4" fmla="*/ 1 w 4610897"/>
                <a:gd name="T5" fmla="*/ 6 h 6110387"/>
                <a:gd name="T6" fmla="*/ 1 w 4610897"/>
                <a:gd name="T7" fmla="*/ 7 h 6110387"/>
                <a:gd name="T8" fmla="*/ 2 w 4610897"/>
                <a:gd name="T9" fmla="*/ 8 h 6110387"/>
                <a:gd name="T10" fmla="*/ 5 w 4610897"/>
                <a:gd name="T11" fmla="*/ 11 h 6110387"/>
                <a:gd name="T12" fmla="*/ 5 w 4610897"/>
                <a:gd name="T13" fmla="*/ 12 h 6110387"/>
                <a:gd name="T14" fmla="*/ 5 w 4610897"/>
                <a:gd name="T15" fmla="*/ 12 h 6110387"/>
                <a:gd name="T16" fmla="*/ 5 w 4610897"/>
                <a:gd name="T17" fmla="*/ 13 h 6110387"/>
                <a:gd name="T18" fmla="*/ 5 w 4610897"/>
                <a:gd name="T19" fmla="*/ 13 h 6110387"/>
                <a:gd name="T20" fmla="*/ 6 w 4610897"/>
                <a:gd name="T21" fmla="*/ 14 h 6110387"/>
                <a:gd name="T22" fmla="*/ 7 w 4610897"/>
                <a:gd name="T23" fmla="*/ 15 h 6110387"/>
                <a:gd name="T24" fmla="*/ 8 w 4610897"/>
                <a:gd name="T25" fmla="*/ 15 h 6110387"/>
                <a:gd name="T26" fmla="*/ 8 w 4610897"/>
                <a:gd name="T27" fmla="*/ 15 h 6110387"/>
                <a:gd name="T28" fmla="*/ 9 w 4610897"/>
                <a:gd name="T29" fmla="*/ 15 h 6110387"/>
                <a:gd name="T30" fmla="*/ 10 w 4610897"/>
                <a:gd name="T31" fmla="*/ 16 h 6110387"/>
                <a:gd name="T32" fmla="*/ 10 w 4610897"/>
                <a:gd name="T33" fmla="*/ 15 h 6110387"/>
                <a:gd name="T34" fmla="*/ 11 w 4610897"/>
                <a:gd name="T35" fmla="*/ 14 h 6110387"/>
                <a:gd name="T36" fmla="*/ 11 w 4610897"/>
                <a:gd name="T37" fmla="*/ 14 h 6110387"/>
                <a:gd name="T38" fmla="*/ 11 w 4610897"/>
                <a:gd name="T39" fmla="*/ 14 h 6110387"/>
                <a:gd name="T40" fmla="*/ 11 w 4610897"/>
                <a:gd name="T41" fmla="*/ 13 h 6110387"/>
                <a:gd name="T42" fmla="*/ 10 w 4610897"/>
                <a:gd name="T43" fmla="*/ 13 h 6110387"/>
                <a:gd name="T44" fmla="*/ 10 w 4610897"/>
                <a:gd name="T45" fmla="*/ 13 h 6110387"/>
                <a:gd name="T46" fmla="*/ 11 w 4610897"/>
                <a:gd name="T47" fmla="*/ 12 h 6110387"/>
                <a:gd name="T48" fmla="*/ 11 w 4610897"/>
                <a:gd name="T49" fmla="*/ 12 h 6110387"/>
                <a:gd name="T50" fmla="*/ 11 w 4610897"/>
                <a:gd name="T51" fmla="*/ 11 h 6110387"/>
                <a:gd name="T52" fmla="*/ 11 w 4610897"/>
                <a:gd name="T53" fmla="*/ 10 h 6110387"/>
                <a:gd name="T54" fmla="*/ 11 w 4610897"/>
                <a:gd name="T55" fmla="*/ 9 h 6110387"/>
                <a:gd name="T56" fmla="*/ 12 w 4610897"/>
                <a:gd name="T57" fmla="*/ 8 h 6110387"/>
                <a:gd name="T58" fmla="*/ 12 w 4610897"/>
                <a:gd name="T59" fmla="*/ 5 h 6110387"/>
                <a:gd name="T60" fmla="*/ 12 w 4610897"/>
                <a:gd name="T61" fmla="*/ 4 h 6110387"/>
                <a:gd name="T62" fmla="*/ 11 w 4610897"/>
                <a:gd name="T63" fmla="*/ 4 h 6110387"/>
                <a:gd name="T64" fmla="*/ 10 w 4610897"/>
                <a:gd name="T65" fmla="*/ 3 h 6110387"/>
                <a:gd name="T66" fmla="*/ 10 w 4610897"/>
                <a:gd name="T67" fmla="*/ 3 h 6110387"/>
                <a:gd name="T68" fmla="*/ 10 w 4610897"/>
                <a:gd name="T69" fmla="*/ 2 h 6110387"/>
                <a:gd name="T70" fmla="*/ 9 w 4610897"/>
                <a:gd name="T71" fmla="*/ 1 h 6110387"/>
                <a:gd name="T72" fmla="*/ 8 w 4610897"/>
                <a:gd name="T73" fmla="*/ 0 h 6110387"/>
                <a:gd name="T74" fmla="*/ 7 w 4610897"/>
                <a:gd name="T75" fmla="*/ 0 h 6110387"/>
                <a:gd name="T76" fmla="*/ 6 w 4610897"/>
                <a:gd name="T77" fmla="*/ 1 h 6110387"/>
                <a:gd name="T78" fmla="*/ 4 w 4610897"/>
                <a:gd name="T79" fmla="*/ 2 h 6110387"/>
                <a:gd name="T80" fmla="*/ 3 w 4610897"/>
                <a:gd name="T81" fmla="*/ 2 h 6110387"/>
                <a:gd name="T82" fmla="*/ 2 w 4610897"/>
                <a:gd name="T83" fmla="*/ 3 h 6110387"/>
                <a:gd name="T84" fmla="*/ 2 w 4610897"/>
                <a:gd name="T85" fmla="*/ 4 h 6110387"/>
                <a:gd name="T86" fmla="*/ 1 w 4610897"/>
                <a:gd name="T87" fmla="*/ 5 h 6110387"/>
                <a:gd name="T88" fmla="*/ 0 w 4610897"/>
                <a:gd name="T89" fmla="*/ 5 h 61103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10897"/>
                <a:gd name="T136" fmla="*/ 0 h 6110387"/>
                <a:gd name="T137" fmla="*/ 4610897 w 4610897"/>
                <a:gd name="T138" fmla="*/ 6110387 h 61103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10897" h="6110387">
                  <a:moveTo>
                    <a:pt x="0" y="1976205"/>
                  </a:moveTo>
                  <a:lnTo>
                    <a:pt x="237315" y="2205289"/>
                  </a:lnTo>
                  <a:lnTo>
                    <a:pt x="362739" y="2525276"/>
                  </a:lnTo>
                  <a:lnTo>
                    <a:pt x="405845" y="2800362"/>
                  </a:lnTo>
                  <a:lnTo>
                    <a:pt x="783907" y="3208360"/>
                  </a:lnTo>
                  <a:lnTo>
                    <a:pt x="1895328" y="4172220"/>
                  </a:lnTo>
                  <a:lnTo>
                    <a:pt x="1944126" y="4531417"/>
                  </a:lnTo>
                  <a:lnTo>
                    <a:pt x="1951608" y="4776573"/>
                  </a:lnTo>
                  <a:lnTo>
                    <a:pt x="1979750" y="5124698"/>
                  </a:lnTo>
                  <a:lnTo>
                    <a:pt x="2128360" y="5299903"/>
                  </a:lnTo>
                  <a:lnTo>
                    <a:pt x="2505211" y="5548758"/>
                  </a:lnTo>
                  <a:lnTo>
                    <a:pt x="2761586" y="5845603"/>
                  </a:lnTo>
                  <a:lnTo>
                    <a:pt x="3007210" y="5910060"/>
                  </a:lnTo>
                  <a:lnTo>
                    <a:pt x="3226182" y="5768572"/>
                  </a:lnTo>
                  <a:lnTo>
                    <a:pt x="3600344" y="5843403"/>
                  </a:lnTo>
                  <a:lnTo>
                    <a:pt x="3907544" y="6110387"/>
                  </a:lnTo>
                  <a:lnTo>
                    <a:pt x="4006545" y="5880510"/>
                  </a:lnTo>
                  <a:lnTo>
                    <a:pt x="4231041" y="5641043"/>
                  </a:lnTo>
                  <a:lnTo>
                    <a:pt x="4319046" y="5508137"/>
                  </a:lnTo>
                  <a:lnTo>
                    <a:pt x="4154416" y="5465030"/>
                  </a:lnTo>
                  <a:lnTo>
                    <a:pt x="4199317" y="5255502"/>
                  </a:lnTo>
                  <a:lnTo>
                    <a:pt x="4034683" y="5212395"/>
                  </a:lnTo>
                  <a:lnTo>
                    <a:pt x="4064616" y="4987895"/>
                  </a:lnTo>
                  <a:lnTo>
                    <a:pt x="4216073" y="4793329"/>
                  </a:lnTo>
                  <a:lnTo>
                    <a:pt x="4319046" y="4583801"/>
                  </a:lnTo>
                  <a:lnTo>
                    <a:pt x="4274148" y="4391025"/>
                  </a:lnTo>
                  <a:lnTo>
                    <a:pt x="4443976" y="4104674"/>
                  </a:lnTo>
                  <a:lnTo>
                    <a:pt x="4205008" y="3707945"/>
                  </a:lnTo>
                  <a:lnTo>
                    <a:pt x="4610897" y="3045521"/>
                  </a:lnTo>
                  <a:lnTo>
                    <a:pt x="4594138" y="1915235"/>
                  </a:lnTo>
                  <a:lnTo>
                    <a:pt x="4535752" y="1649424"/>
                  </a:lnTo>
                  <a:lnTo>
                    <a:pt x="4259183" y="1509032"/>
                  </a:lnTo>
                  <a:lnTo>
                    <a:pt x="4079584" y="1301295"/>
                  </a:lnTo>
                  <a:lnTo>
                    <a:pt x="4036946" y="1018494"/>
                  </a:lnTo>
                  <a:lnTo>
                    <a:pt x="3764977" y="633176"/>
                  </a:lnTo>
                  <a:lnTo>
                    <a:pt x="3465647" y="380541"/>
                  </a:lnTo>
                  <a:lnTo>
                    <a:pt x="3153139" y="163524"/>
                  </a:lnTo>
                  <a:lnTo>
                    <a:pt x="2706758" y="0"/>
                  </a:lnTo>
                  <a:lnTo>
                    <a:pt x="2264113" y="388024"/>
                  </a:lnTo>
                  <a:lnTo>
                    <a:pt x="1437058" y="872644"/>
                  </a:lnTo>
                  <a:lnTo>
                    <a:pt x="1096412" y="794224"/>
                  </a:lnTo>
                  <a:lnTo>
                    <a:pt x="748283" y="1226464"/>
                  </a:lnTo>
                  <a:lnTo>
                    <a:pt x="637827" y="1531483"/>
                  </a:lnTo>
                  <a:lnTo>
                    <a:pt x="316122" y="1786317"/>
                  </a:lnTo>
                  <a:lnTo>
                    <a:pt x="0" y="197620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任意多边形 35">
              <a:extLst>
                <a:ext uri="{FF2B5EF4-FFF2-40B4-BE49-F238E27FC236}">
                  <a16:creationId xmlns:a16="http://schemas.microsoft.com/office/drawing/2014/main" id="{2771802F-2FA2-7544-92E7-46AF25E2F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63" y="2900363"/>
              <a:ext cx="17463" cy="22225"/>
            </a:xfrm>
            <a:custGeom>
              <a:avLst/>
              <a:gdLst>
                <a:gd name="T0" fmla="*/ 0 w 1766182"/>
                <a:gd name="T1" fmla="*/ 0 h 2309487"/>
                <a:gd name="T2" fmla="*/ 0 w 1766182"/>
                <a:gd name="T3" fmla="*/ 0 h 2309487"/>
                <a:gd name="T4" fmla="*/ 0 w 1766182"/>
                <a:gd name="T5" fmla="*/ 0 h 2309487"/>
                <a:gd name="T6" fmla="*/ 0 w 1766182"/>
                <a:gd name="T7" fmla="*/ 0 h 2309487"/>
                <a:gd name="T8" fmla="*/ 0 w 1766182"/>
                <a:gd name="T9" fmla="*/ 0 h 2309487"/>
                <a:gd name="T10" fmla="*/ 0 w 1766182"/>
                <a:gd name="T11" fmla="*/ 0 h 2309487"/>
                <a:gd name="T12" fmla="*/ 0 w 1766182"/>
                <a:gd name="T13" fmla="*/ 0 h 2309487"/>
                <a:gd name="T14" fmla="*/ 0 w 1766182"/>
                <a:gd name="T15" fmla="*/ 0 h 2309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66182"/>
                <a:gd name="T25" fmla="*/ 0 h 2309487"/>
                <a:gd name="T26" fmla="*/ 1766182 w 1766182"/>
                <a:gd name="T27" fmla="*/ 2309487 h 2309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66182" h="2309487">
                  <a:moveTo>
                    <a:pt x="124467" y="0"/>
                  </a:moveTo>
                  <a:lnTo>
                    <a:pt x="0" y="787141"/>
                  </a:lnTo>
                  <a:lnTo>
                    <a:pt x="258786" y="1519235"/>
                  </a:lnTo>
                  <a:lnTo>
                    <a:pt x="851461" y="2309487"/>
                  </a:lnTo>
                  <a:lnTo>
                    <a:pt x="1766182" y="1716793"/>
                  </a:lnTo>
                  <a:lnTo>
                    <a:pt x="1284119" y="1146665"/>
                  </a:lnTo>
                  <a:lnTo>
                    <a:pt x="941519" y="49384"/>
                  </a:lnTo>
                  <a:lnTo>
                    <a:pt x="124467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任意多边形 36">
              <a:extLst>
                <a:ext uri="{FF2B5EF4-FFF2-40B4-BE49-F238E27FC236}">
                  <a16:creationId xmlns:a16="http://schemas.microsoft.com/office/drawing/2014/main" id="{05CA18CE-7149-2745-A471-E354C4EC4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2922588"/>
              <a:ext cx="39688" cy="38100"/>
            </a:xfrm>
            <a:custGeom>
              <a:avLst/>
              <a:gdLst>
                <a:gd name="T0" fmla="*/ 0 w 4049934"/>
                <a:gd name="T1" fmla="*/ 0 h 4038144"/>
                <a:gd name="T2" fmla="*/ 0 w 4049934"/>
                <a:gd name="T3" fmla="*/ 0 h 4038144"/>
                <a:gd name="T4" fmla="*/ 0 w 4049934"/>
                <a:gd name="T5" fmla="*/ 0 h 4038144"/>
                <a:gd name="T6" fmla="*/ 0 w 4049934"/>
                <a:gd name="T7" fmla="*/ 0 h 4038144"/>
                <a:gd name="T8" fmla="*/ 0 w 4049934"/>
                <a:gd name="T9" fmla="*/ 0 h 4038144"/>
                <a:gd name="T10" fmla="*/ 0 w 4049934"/>
                <a:gd name="T11" fmla="*/ 0 h 4038144"/>
                <a:gd name="T12" fmla="*/ 0 w 4049934"/>
                <a:gd name="T13" fmla="*/ 0 h 4038144"/>
                <a:gd name="T14" fmla="*/ 0 w 4049934"/>
                <a:gd name="T15" fmla="*/ 0 h 4038144"/>
                <a:gd name="T16" fmla="*/ 0 w 4049934"/>
                <a:gd name="T17" fmla="*/ 0 h 4038144"/>
                <a:gd name="T18" fmla="*/ 0 w 4049934"/>
                <a:gd name="T19" fmla="*/ 0 h 4038144"/>
                <a:gd name="T20" fmla="*/ 0 w 4049934"/>
                <a:gd name="T21" fmla="*/ 0 h 4038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49934"/>
                <a:gd name="T34" fmla="*/ 0 h 4038144"/>
                <a:gd name="T35" fmla="*/ 4049934 w 4049934"/>
                <a:gd name="T36" fmla="*/ 4038144 h 4038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49934" h="4038144">
                  <a:moveTo>
                    <a:pt x="531406" y="1926215"/>
                  </a:moveTo>
                  <a:lnTo>
                    <a:pt x="0" y="3454182"/>
                  </a:lnTo>
                  <a:lnTo>
                    <a:pt x="851440" y="4038144"/>
                  </a:lnTo>
                  <a:lnTo>
                    <a:pt x="1728619" y="3642987"/>
                  </a:lnTo>
                  <a:lnTo>
                    <a:pt x="2271910" y="3061057"/>
                  </a:lnTo>
                  <a:lnTo>
                    <a:pt x="2580059" y="1864967"/>
                  </a:lnTo>
                  <a:lnTo>
                    <a:pt x="2568237" y="1580463"/>
                  </a:lnTo>
                  <a:lnTo>
                    <a:pt x="4049934" y="395116"/>
                  </a:lnTo>
                  <a:lnTo>
                    <a:pt x="2716411" y="0"/>
                  </a:lnTo>
                  <a:lnTo>
                    <a:pt x="1188461" y="493926"/>
                  </a:lnTo>
                  <a:lnTo>
                    <a:pt x="531406" y="192621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任意多边形 6">
              <a:extLst>
                <a:ext uri="{FF2B5EF4-FFF2-40B4-BE49-F238E27FC236}">
                  <a16:creationId xmlns:a16="http://schemas.microsoft.com/office/drawing/2014/main" id="{A383CBA9-81A3-4C4E-B3BE-EA71DF439B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38463" y="5241925"/>
              <a:ext cx="39688" cy="36512"/>
            </a:xfrm>
            <a:custGeom>
              <a:avLst/>
              <a:gdLst>
                <a:gd name="T0" fmla="*/ 10054 w 422"/>
                <a:gd name="T1" fmla="*/ 0 h 390"/>
                <a:gd name="T2" fmla="*/ 0 w 422"/>
                <a:gd name="T3" fmla="*/ 17729 h 390"/>
                <a:gd name="T4" fmla="*/ 28151 w 422"/>
                <a:gd name="T5" fmla="*/ 9723 h 390"/>
                <a:gd name="T6" fmla="*/ 10341 w 422"/>
                <a:gd name="T7" fmla="*/ 0 h 390"/>
                <a:gd name="T8" fmla="*/ 10054 w 422"/>
                <a:gd name="T9" fmla="*/ 0 h 3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2"/>
                <a:gd name="T16" fmla="*/ 0 h 390"/>
                <a:gd name="T17" fmla="*/ 422 w 422"/>
                <a:gd name="T18" fmla="*/ 390 h 3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2" h="390">
                  <a:moveTo>
                    <a:pt x="244" y="0"/>
                  </a:moveTo>
                  <a:lnTo>
                    <a:pt x="126" y="4"/>
                  </a:lnTo>
                  <a:lnTo>
                    <a:pt x="64" y="34"/>
                  </a:lnTo>
                  <a:lnTo>
                    <a:pt x="36" y="54"/>
                  </a:lnTo>
                  <a:lnTo>
                    <a:pt x="22" y="92"/>
                  </a:lnTo>
                  <a:lnTo>
                    <a:pt x="4" y="118"/>
                  </a:lnTo>
                  <a:lnTo>
                    <a:pt x="6" y="154"/>
                  </a:lnTo>
                  <a:lnTo>
                    <a:pt x="0" y="228"/>
                  </a:lnTo>
                  <a:lnTo>
                    <a:pt x="8" y="268"/>
                  </a:lnTo>
                  <a:lnTo>
                    <a:pt x="22" y="312"/>
                  </a:lnTo>
                  <a:lnTo>
                    <a:pt x="50" y="336"/>
                  </a:lnTo>
                  <a:lnTo>
                    <a:pt x="88" y="378"/>
                  </a:lnTo>
                  <a:lnTo>
                    <a:pt x="132" y="380"/>
                  </a:lnTo>
                  <a:lnTo>
                    <a:pt x="194" y="390"/>
                  </a:lnTo>
                  <a:lnTo>
                    <a:pt x="284" y="358"/>
                  </a:lnTo>
                  <a:lnTo>
                    <a:pt x="334" y="328"/>
                  </a:lnTo>
                  <a:lnTo>
                    <a:pt x="400" y="248"/>
                  </a:lnTo>
                  <a:lnTo>
                    <a:pt x="422" y="158"/>
                  </a:lnTo>
                  <a:lnTo>
                    <a:pt x="382" y="72"/>
                  </a:lnTo>
                  <a:lnTo>
                    <a:pt x="356" y="20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097EE76-EF7F-9F48-A27A-B5C30ABFE7C6}"/>
              </a:ext>
            </a:extLst>
          </p:cNvPr>
          <p:cNvSpPr txBox="1"/>
          <p:nvPr/>
        </p:nvSpPr>
        <p:spPr>
          <a:xfrm>
            <a:off x="199292" y="6412523"/>
            <a:ext cx="3433001" cy="3796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Source: </a:t>
            </a:r>
            <a:r>
              <a:rPr lang="en-US" altLang="zh-CN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endParaRPr lang="en-US"/>
          </a:p>
        </p:txBody>
      </p:sp>
      <p:grpSp>
        <p:nvGrpSpPr>
          <p:cNvPr id="64" name="组合 48">
            <a:extLst>
              <a:ext uri="{FF2B5EF4-FFF2-40B4-BE49-F238E27FC236}">
                <a16:creationId xmlns:a16="http://schemas.microsoft.com/office/drawing/2014/main" id="{EBD9F1FF-7CEF-F346-BDE4-1350635D937A}"/>
              </a:ext>
            </a:extLst>
          </p:cNvPr>
          <p:cNvGrpSpPr/>
          <p:nvPr/>
        </p:nvGrpSpPr>
        <p:grpSpPr>
          <a:xfrm>
            <a:off x="7948347" y="1756893"/>
            <a:ext cx="1613951" cy="4011382"/>
            <a:chOff x="1624013" y="1055688"/>
            <a:chExt cx="2181226" cy="5421312"/>
          </a:xfrm>
          <a:solidFill>
            <a:schemeClr val="bg2">
              <a:lumMod val="75000"/>
            </a:schemeClr>
          </a:solidFill>
        </p:grpSpPr>
        <p:sp>
          <p:nvSpPr>
            <p:cNvPr id="65" name="任意多边形 7">
              <a:extLst>
                <a:ext uri="{FF2B5EF4-FFF2-40B4-BE49-F238E27FC236}">
                  <a16:creationId xmlns:a16="http://schemas.microsoft.com/office/drawing/2014/main" id="{E15AB58E-31AF-E243-B4D9-981164AD2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701" y="1055688"/>
              <a:ext cx="703263" cy="839787"/>
            </a:xfrm>
            <a:custGeom>
              <a:avLst/>
              <a:gdLst>
                <a:gd name="T0" fmla="*/ 7150033 w 11048972"/>
                <a:gd name="T1" fmla="*/ 2268053 h 13204111"/>
                <a:gd name="T2" fmla="*/ 5965572 w 11048972"/>
                <a:gd name="T3" fmla="*/ 2728117 h 13204111"/>
                <a:gd name="T4" fmla="*/ 5207346 w 11048972"/>
                <a:gd name="T5" fmla="*/ 1942375 h 13204111"/>
                <a:gd name="T6" fmla="*/ 4130921 w 11048972"/>
                <a:gd name="T7" fmla="*/ 1191943 h 13204111"/>
                <a:gd name="T8" fmla="*/ 2843802 w 11048972"/>
                <a:gd name="T9" fmla="*/ 1343403 h 13204111"/>
                <a:gd name="T10" fmla="*/ 1485120 w 11048972"/>
                <a:gd name="T11" fmla="*/ 703426 h 13204111"/>
                <a:gd name="T12" fmla="*/ 0 w 11048972"/>
                <a:gd name="T13" fmla="*/ 435662 h 13204111"/>
                <a:gd name="T14" fmla="*/ 531939 w 11048972"/>
                <a:gd name="T15" fmla="*/ 1397889 h 13204111"/>
                <a:gd name="T16" fmla="*/ 844053 w 11048972"/>
                <a:gd name="T17" fmla="*/ 1929902 h 13204111"/>
                <a:gd name="T18" fmla="*/ 903919 w 11048972"/>
                <a:gd name="T19" fmla="*/ 2734120 h 13204111"/>
                <a:gd name="T20" fmla="*/ 1715308 w 11048972"/>
                <a:gd name="T21" fmla="*/ 3166357 h 13204111"/>
                <a:gd name="T22" fmla="*/ 2233759 w 11048972"/>
                <a:gd name="T23" fmla="*/ 2727338 h 13204111"/>
                <a:gd name="T24" fmla="*/ 3005237 w 11048972"/>
                <a:gd name="T25" fmla="*/ 2833897 h 13204111"/>
                <a:gd name="T26" fmla="*/ 3556816 w 11048972"/>
                <a:gd name="T27" fmla="*/ 4422377 h 13204111"/>
                <a:gd name="T28" fmla="*/ 4261647 w 11048972"/>
                <a:gd name="T29" fmla="*/ 5147162 h 13204111"/>
                <a:gd name="T30" fmla="*/ 4793660 w 11048972"/>
                <a:gd name="T31" fmla="*/ 5978507 h 13204111"/>
                <a:gd name="T32" fmla="*/ 4400945 w 11048972"/>
                <a:gd name="T33" fmla="*/ 6909628 h 13204111"/>
                <a:gd name="T34" fmla="*/ 4859529 w 11048972"/>
                <a:gd name="T35" fmla="*/ 8065871 h 13204111"/>
                <a:gd name="T36" fmla="*/ 5657354 w 11048972"/>
                <a:gd name="T37" fmla="*/ 8710835 h 13204111"/>
                <a:gd name="T38" fmla="*/ 6595257 w 11048972"/>
                <a:gd name="T39" fmla="*/ 9395320 h 13204111"/>
                <a:gd name="T40" fmla="*/ 6674300 w 11048972"/>
                <a:gd name="T41" fmla="*/ 10977408 h 13204111"/>
                <a:gd name="T42" fmla="*/ 7379130 w 11048972"/>
                <a:gd name="T43" fmla="*/ 12034653 h 13204111"/>
                <a:gd name="T44" fmla="*/ 7964228 w 11048972"/>
                <a:gd name="T45" fmla="*/ 12692791 h 13204111"/>
                <a:gd name="T46" fmla="*/ 8326313 w 11048972"/>
                <a:gd name="T47" fmla="*/ 13204111 h 13204111"/>
                <a:gd name="T48" fmla="*/ 10603565 w 11048972"/>
                <a:gd name="T49" fmla="*/ 11250391 h 13204111"/>
                <a:gd name="T50" fmla="*/ 9100906 w 11048972"/>
                <a:gd name="T51" fmla="*/ 8970255 h 13204111"/>
                <a:gd name="T52" fmla="*/ 8429984 w 11048972"/>
                <a:gd name="T53" fmla="*/ 7667153 h 13204111"/>
                <a:gd name="T54" fmla="*/ 7399086 w 11048972"/>
                <a:gd name="T55" fmla="*/ 7554202 h 13204111"/>
                <a:gd name="T56" fmla="*/ 6182587 w 11048972"/>
                <a:gd name="T57" fmla="*/ 6856154 h 13204111"/>
                <a:gd name="T58" fmla="*/ 5856519 w 11048972"/>
                <a:gd name="T59" fmla="*/ 6310967 h 13204111"/>
                <a:gd name="T60" fmla="*/ 6554568 w 11048972"/>
                <a:gd name="T61" fmla="*/ 5958551 h 13204111"/>
                <a:gd name="T62" fmla="*/ 7199532 w 11048972"/>
                <a:gd name="T63" fmla="*/ 5440101 h 13204111"/>
                <a:gd name="T64" fmla="*/ 7784630 w 11048972"/>
                <a:gd name="T65" fmla="*/ 4855003 h 13204111"/>
                <a:gd name="T66" fmla="*/ 8203693 w 11048972"/>
                <a:gd name="T67" fmla="*/ 4070351 h 13204111"/>
                <a:gd name="T68" fmla="*/ 7944273 w 11048972"/>
                <a:gd name="T69" fmla="*/ 3618549 h 13204111"/>
                <a:gd name="T70" fmla="*/ 7844496 w 11048972"/>
                <a:gd name="T71" fmla="*/ 3112883 h 13204111"/>
                <a:gd name="T72" fmla="*/ 0 w 11048972"/>
                <a:gd name="T73" fmla="*/ 0 h 13204111"/>
                <a:gd name="T74" fmla="*/ 11048972 w 11048972"/>
                <a:gd name="T75" fmla="*/ 13204111 h 13204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T72" t="T73" r="T74" b="T75"/>
              <a:pathLst>
                <a:path w="11048972" h="13204111">
                  <a:moveTo>
                    <a:pt x="7934006" y="2529884"/>
                  </a:moveTo>
                  <a:lnTo>
                    <a:pt x="7150033" y="2268053"/>
                  </a:lnTo>
                  <a:lnTo>
                    <a:pt x="6543889" y="2543142"/>
                  </a:lnTo>
                  <a:lnTo>
                    <a:pt x="5965572" y="2728117"/>
                  </a:lnTo>
                  <a:lnTo>
                    <a:pt x="5381565" y="2554210"/>
                  </a:lnTo>
                  <a:lnTo>
                    <a:pt x="5207346" y="1942375"/>
                  </a:lnTo>
                  <a:lnTo>
                    <a:pt x="4573060" y="1654113"/>
                  </a:lnTo>
                  <a:lnTo>
                    <a:pt x="4130921" y="1191943"/>
                  </a:lnTo>
                  <a:lnTo>
                    <a:pt x="3831905" y="1296710"/>
                  </a:lnTo>
                  <a:lnTo>
                    <a:pt x="2843802" y="1343403"/>
                  </a:lnTo>
                  <a:lnTo>
                    <a:pt x="2187066" y="1165595"/>
                  </a:lnTo>
                  <a:lnTo>
                    <a:pt x="1485120" y="703426"/>
                  </a:lnTo>
                  <a:lnTo>
                    <a:pt x="712241" y="0"/>
                  </a:lnTo>
                  <a:lnTo>
                    <a:pt x="0" y="435662"/>
                  </a:lnTo>
                  <a:lnTo>
                    <a:pt x="92920" y="1211898"/>
                  </a:lnTo>
                  <a:lnTo>
                    <a:pt x="531939" y="1397889"/>
                  </a:lnTo>
                  <a:lnTo>
                    <a:pt x="944220" y="1338023"/>
                  </a:lnTo>
                  <a:lnTo>
                    <a:pt x="844053" y="1929902"/>
                  </a:lnTo>
                  <a:lnTo>
                    <a:pt x="717929" y="2282318"/>
                  </a:lnTo>
                  <a:lnTo>
                    <a:pt x="903919" y="2734120"/>
                  </a:lnTo>
                  <a:lnTo>
                    <a:pt x="1203250" y="2747294"/>
                  </a:lnTo>
                  <a:lnTo>
                    <a:pt x="1715308" y="3166357"/>
                  </a:lnTo>
                  <a:lnTo>
                    <a:pt x="1861388" y="2540958"/>
                  </a:lnTo>
                  <a:lnTo>
                    <a:pt x="2233759" y="2727338"/>
                  </a:lnTo>
                  <a:lnTo>
                    <a:pt x="2366665" y="2494655"/>
                  </a:lnTo>
                  <a:lnTo>
                    <a:pt x="3005237" y="2833897"/>
                  </a:lnTo>
                  <a:lnTo>
                    <a:pt x="3077887" y="4123436"/>
                  </a:lnTo>
                  <a:lnTo>
                    <a:pt x="3556816" y="4422377"/>
                  </a:lnTo>
                  <a:lnTo>
                    <a:pt x="3889276" y="4814703"/>
                  </a:lnTo>
                  <a:lnTo>
                    <a:pt x="4261647" y="5147162"/>
                  </a:lnTo>
                  <a:lnTo>
                    <a:pt x="4580933" y="5180291"/>
                  </a:lnTo>
                  <a:lnTo>
                    <a:pt x="4793660" y="5978507"/>
                  </a:lnTo>
                  <a:lnTo>
                    <a:pt x="4533851" y="6310966"/>
                  </a:lnTo>
                  <a:lnTo>
                    <a:pt x="4400945" y="6909628"/>
                  </a:lnTo>
                  <a:lnTo>
                    <a:pt x="4257948" y="7527135"/>
                  </a:lnTo>
                  <a:lnTo>
                    <a:pt x="4859529" y="8065871"/>
                  </a:lnTo>
                  <a:lnTo>
                    <a:pt x="5304939" y="8278598"/>
                  </a:lnTo>
                  <a:lnTo>
                    <a:pt x="5657354" y="8710835"/>
                  </a:lnTo>
                  <a:lnTo>
                    <a:pt x="6109547" y="8923563"/>
                  </a:lnTo>
                  <a:lnTo>
                    <a:pt x="6595257" y="9395320"/>
                  </a:lnTo>
                  <a:lnTo>
                    <a:pt x="6561349" y="10466129"/>
                  </a:lnTo>
                  <a:lnTo>
                    <a:pt x="6674300" y="10977408"/>
                  </a:lnTo>
                  <a:lnTo>
                    <a:pt x="7006759" y="11742104"/>
                  </a:lnTo>
                  <a:lnTo>
                    <a:pt x="7379130" y="12034653"/>
                  </a:lnTo>
                  <a:lnTo>
                    <a:pt x="7711590" y="12559885"/>
                  </a:lnTo>
                  <a:lnTo>
                    <a:pt x="7964228" y="12692791"/>
                  </a:lnTo>
                  <a:lnTo>
                    <a:pt x="8123871" y="13012077"/>
                  </a:lnTo>
                  <a:lnTo>
                    <a:pt x="8326313" y="13204111"/>
                  </a:lnTo>
                  <a:lnTo>
                    <a:pt x="11048972" y="11923522"/>
                  </a:lnTo>
                  <a:lnTo>
                    <a:pt x="10603565" y="11250391"/>
                  </a:lnTo>
                  <a:lnTo>
                    <a:pt x="9779002" y="9973637"/>
                  </a:lnTo>
                  <a:lnTo>
                    <a:pt x="9100906" y="8970255"/>
                  </a:lnTo>
                  <a:lnTo>
                    <a:pt x="8673308" y="8262930"/>
                  </a:lnTo>
                  <a:lnTo>
                    <a:pt x="8429984" y="7667153"/>
                  </a:lnTo>
                  <a:lnTo>
                    <a:pt x="7751501" y="7687108"/>
                  </a:lnTo>
                  <a:lnTo>
                    <a:pt x="7399086" y="7554202"/>
                  </a:lnTo>
                  <a:lnTo>
                    <a:pt x="6947283" y="7208569"/>
                  </a:lnTo>
                  <a:lnTo>
                    <a:pt x="6182587" y="6856154"/>
                  </a:lnTo>
                  <a:lnTo>
                    <a:pt x="5710439" y="6563605"/>
                  </a:lnTo>
                  <a:lnTo>
                    <a:pt x="5856519" y="6310967"/>
                  </a:lnTo>
                  <a:lnTo>
                    <a:pt x="6122331" y="6111413"/>
                  </a:lnTo>
                  <a:lnTo>
                    <a:pt x="6554568" y="5958551"/>
                  </a:lnTo>
                  <a:lnTo>
                    <a:pt x="6771579" y="5676445"/>
                  </a:lnTo>
                  <a:lnTo>
                    <a:pt x="7199532" y="5440101"/>
                  </a:lnTo>
                  <a:lnTo>
                    <a:pt x="7492081" y="5067731"/>
                  </a:lnTo>
                  <a:lnTo>
                    <a:pt x="7784630" y="4855003"/>
                  </a:lnTo>
                  <a:lnTo>
                    <a:pt x="8017313" y="4515762"/>
                  </a:lnTo>
                  <a:lnTo>
                    <a:pt x="8203693" y="4070351"/>
                  </a:lnTo>
                  <a:lnTo>
                    <a:pt x="8044050" y="3930664"/>
                  </a:lnTo>
                  <a:lnTo>
                    <a:pt x="7944273" y="3618549"/>
                  </a:lnTo>
                  <a:lnTo>
                    <a:pt x="8050832" y="3179531"/>
                  </a:lnTo>
                  <a:lnTo>
                    <a:pt x="7844496" y="3112883"/>
                  </a:lnTo>
                  <a:lnTo>
                    <a:pt x="7934006" y="252988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任意多边形 8">
              <a:extLst>
                <a:ext uri="{FF2B5EF4-FFF2-40B4-BE49-F238E27FC236}">
                  <a16:creationId xmlns:a16="http://schemas.microsoft.com/office/drawing/2014/main" id="{174D92D4-48CF-7441-A31D-946F3B60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813" y="2173288"/>
              <a:ext cx="433388" cy="885825"/>
            </a:xfrm>
            <a:custGeom>
              <a:avLst/>
              <a:gdLst>
                <a:gd name="T0" fmla="*/ 3914294 w 6807671"/>
                <a:gd name="T1" fmla="*/ 1595044 h 13906081"/>
                <a:gd name="T2" fmla="*/ 3802048 w 6807671"/>
                <a:gd name="T3" fmla="*/ 2279922 h 13906081"/>
                <a:gd name="T4" fmla="*/ 3536936 w 6807671"/>
                <a:gd name="T5" fmla="*/ 2758848 h 13906081"/>
                <a:gd name="T6" fmla="*/ 3689798 w 6807671"/>
                <a:gd name="T7" fmla="*/ 3462899 h 13906081"/>
                <a:gd name="T8" fmla="*/ 4042213 w 6807671"/>
                <a:gd name="T9" fmla="*/ 4361281 h 13906081"/>
                <a:gd name="T10" fmla="*/ 4354718 w 6807671"/>
                <a:gd name="T11" fmla="*/ 4985900 h 13906081"/>
                <a:gd name="T12" fmla="*/ 3390467 w 6807671"/>
                <a:gd name="T13" fmla="*/ 5444094 h 13906081"/>
                <a:gd name="T14" fmla="*/ 2925491 w 6807671"/>
                <a:gd name="T15" fmla="*/ 6075885 h 13906081"/>
                <a:gd name="T16" fmla="*/ 2252617 w 6807671"/>
                <a:gd name="T17" fmla="*/ 6437306 h 13906081"/>
                <a:gd name="T18" fmla="*/ 1595651 w 6807671"/>
                <a:gd name="T19" fmla="*/ 6527687 h 13906081"/>
                <a:gd name="T20" fmla="*/ 691267 w 6807671"/>
                <a:gd name="T21" fmla="*/ 7339076 h 13906081"/>
                <a:gd name="T22" fmla="*/ 764307 w 6807671"/>
                <a:gd name="T23" fmla="*/ 7944129 h 13906081"/>
                <a:gd name="T24" fmla="*/ 817391 w 6807671"/>
                <a:gd name="T25" fmla="*/ 8702044 h 13906081"/>
                <a:gd name="T26" fmla="*/ 1156633 w 6807671"/>
                <a:gd name="T27" fmla="*/ 9613210 h 13906081"/>
                <a:gd name="T28" fmla="*/ 950687 w 6807671"/>
                <a:gd name="T29" fmla="*/ 10317261 h 13906081"/>
                <a:gd name="T30" fmla="*/ 1090375 w 6807671"/>
                <a:gd name="T31" fmla="*/ 11274729 h 13906081"/>
                <a:gd name="T32" fmla="*/ 891211 w 6807671"/>
                <a:gd name="T33" fmla="*/ 12012689 h 13906081"/>
                <a:gd name="T34" fmla="*/ 186380 w 6807671"/>
                <a:gd name="T35" fmla="*/ 12245372 h 13906081"/>
                <a:gd name="T36" fmla="*/ 345634 w 6807671"/>
                <a:gd name="T37" fmla="*/ 12823688 h 13906081"/>
                <a:gd name="T38" fmla="*/ 1063638 w 6807671"/>
                <a:gd name="T39" fmla="*/ 13269488 h 13906081"/>
                <a:gd name="T40" fmla="*/ 1872236 w 6807671"/>
                <a:gd name="T41" fmla="*/ 13015260 h 13906081"/>
                <a:gd name="T42" fmla="*/ 2124875 w 6807671"/>
                <a:gd name="T43" fmla="*/ 13496590 h 13906081"/>
                <a:gd name="T44" fmla="*/ 2736710 w 6807671"/>
                <a:gd name="T45" fmla="*/ 13570831 h 13906081"/>
                <a:gd name="T46" fmla="*/ 3196494 w 6807671"/>
                <a:gd name="T47" fmla="*/ 13714510 h 13906081"/>
                <a:gd name="T48" fmla="*/ 3510199 w 6807671"/>
                <a:gd name="T49" fmla="*/ 13475045 h 13906081"/>
                <a:gd name="T50" fmla="*/ 3645506 w 6807671"/>
                <a:gd name="T51" fmla="*/ 12725502 h 13906081"/>
                <a:gd name="T52" fmla="*/ 3895744 w 6807671"/>
                <a:gd name="T53" fmla="*/ 11850256 h 13906081"/>
                <a:gd name="T54" fmla="*/ 4111262 w 6807671"/>
                <a:gd name="T55" fmla="*/ 11103114 h 13906081"/>
                <a:gd name="T56" fmla="*/ 5029244 w 6807671"/>
                <a:gd name="T57" fmla="*/ 10570726 h 13906081"/>
                <a:gd name="T58" fmla="*/ 5254721 w 6807671"/>
                <a:gd name="T59" fmla="*/ 9829150 h 13906081"/>
                <a:gd name="T60" fmla="*/ 5542079 w 6807671"/>
                <a:gd name="T61" fmla="*/ 9129901 h 13906081"/>
                <a:gd name="T62" fmla="*/ 5977917 w 6807671"/>
                <a:gd name="T63" fmla="*/ 8744356 h 13906081"/>
                <a:gd name="T64" fmla="*/ 6613699 w 6807671"/>
                <a:gd name="T65" fmla="*/ 8154067 h 13906081"/>
                <a:gd name="T66" fmla="*/ 6653220 w 6807671"/>
                <a:gd name="T67" fmla="*/ 7313540 h 13906081"/>
                <a:gd name="T68" fmla="*/ 6592153 w 6807671"/>
                <a:gd name="T69" fmla="*/ 6627464 h 13906081"/>
                <a:gd name="T70" fmla="*/ 6278448 w 6807671"/>
                <a:gd name="T71" fmla="*/ 5773764 h 13906081"/>
                <a:gd name="T72" fmla="*/ 6241328 w 6807671"/>
                <a:gd name="T73" fmla="*/ 4963155 h 13906081"/>
                <a:gd name="T74" fmla="*/ 6169489 w 6807671"/>
                <a:gd name="T75" fmla="*/ 4096280 h 13906081"/>
                <a:gd name="T76" fmla="*/ 5725279 w 6807671"/>
                <a:gd name="T77" fmla="*/ 3194687 h 13906081"/>
                <a:gd name="T78" fmla="*/ 5520533 w 6807671"/>
                <a:gd name="T79" fmla="*/ 2412826 h 13906081"/>
                <a:gd name="T80" fmla="*/ 5892904 w 6807671"/>
                <a:gd name="T81" fmla="*/ 1798590 h 13906081"/>
                <a:gd name="T82" fmla="*/ 5701332 w 6807671"/>
                <a:gd name="T83" fmla="*/ 1027501 h 13906081"/>
                <a:gd name="T84" fmla="*/ 5686596 w 6807671"/>
                <a:gd name="T85" fmla="*/ 0 h 13906081"/>
                <a:gd name="T86" fmla="*/ 0 w 6807671"/>
                <a:gd name="T87" fmla="*/ 0 h 13906081"/>
                <a:gd name="T88" fmla="*/ 6807671 w 6807671"/>
                <a:gd name="T89" fmla="*/ 13906081 h 13906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6807671" h="13906081">
                  <a:moveTo>
                    <a:pt x="3979921" y="1249722"/>
                  </a:moveTo>
                  <a:lnTo>
                    <a:pt x="3914294" y="1595044"/>
                  </a:lnTo>
                  <a:lnTo>
                    <a:pt x="3951713" y="1989865"/>
                  </a:lnTo>
                  <a:lnTo>
                    <a:pt x="3802048" y="2279922"/>
                  </a:lnTo>
                  <a:lnTo>
                    <a:pt x="3669843" y="2453125"/>
                  </a:lnTo>
                  <a:lnTo>
                    <a:pt x="3536936" y="2758848"/>
                  </a:lnTo>
                  <a:lnTo>
                    <a:pt x="3423596" y="3150784"/>
                  </a:lnTo>
                  <a:lnTo>
                    <a:pt x="3689798" y="3462899"/>
                  </a:lnTo>
                  <a:lnTo>
                    <a:pt x="3949218" y="3755448"/>
                  </a:lnTo>
                  <a:lnTo>
                    <a:pt x="4042213" y="4361281"/>
                  </a:lnTo>
                  <a:lnTo>
                    <a:pt x="4122035" y="4753607"/>
                  </a:lnTo>
                  <a:lnTo>
                    <a:pt x="4354718" y="4985900"/>
                  </a:lnTo>
                  <a:lnTo>
                    <a:pt x="4282067" y="5511521"/>
                  </a:lnTo>
                  <a:lnTo>
                    <a:pt x="3390467" y="5444094"/>
                  </a:lnTo>
                  <a:lnTo>
                    <a:pt x="3084744" y="5716688"/>
                  </a:lnTo>
                  <a:lnTo>
                    <a:pt x="2925491" y="6075885"/>
                  </a:lnTo>
                  <a:lnTo>
                    <a:pt x="2533165" y="6435081"/>
                  </a:lnTo>
                  <a:lnTo>
                    <a:pt x="2252617" y="6437306"/>
                  </a:lnTo>
                  <a:lnTo>
                    <a:pt x="1721776" y="6255093"/>
                  </a:lnTo>
                  <a:lnTo>
                    <a:pt x="1595651" y="6527687"/>
                  </a:lnTo>
                  <a:lnTo>
                    <a:pt x="983816" y="6900058"/>
                  </a:lnTo>
                  <a:lnTo>
                    <a:pt x="691267" y="7339076"/>
                  </a:lnTo>
                  <a:lnTo>
                    <a:pt x="584709" y="7711446"/>
                  </a:lnTo>
                  <a:lnTo>
                    <a:pt x="764307" y="7944129"/>
                  </a:lnTo>
                  <a:lnTo>
                    <a:pt x="724396" y="8376366"/>
                  </a:lnTo>
                  <a:lnTo>
                    <a:pt x="817391" y="8702044"/>
                  </a:lnTo>
                  <a:lnTo>
                    <a:pt x="1362969" y="9340227"/>
                  </a:lnTo>
                  <a:lnTo>
                    <a:pt x="1156633" y="9613210"/>
                  </a:lnTo>
                  <a:lnTo>
                    <a:pt x="1163415" y="9938888"/>
                  </a:lnTo>
                  <a:lnTo>
                    <a:pt x="950687" y="10317261"/>
                  </a:lnTo>
                  <a:lnTo>
                    <a:pt x="1130286" y="10809364"/>
                  </a:lnTo>
                  <a:lnTo>
                    <a:pt x="1090375" y="11274729"/>
                  </a:lnTo>
                  <a:lnTo>
                    <a:pt x="1236844" y="11487457"/>
                  </a:lnTo>
                  <a:lnTo>
                    <a:pt x="891211" y="12012689"/>
                  </a:lnTo>
                  <a:lnTo>
                    <a:pt x="598662" y="12019470"/>
                  </a:lnTo>
                  <a:lnTo>
                    <a:pt x="186380" y="12245372"/>
                  </a:lnTo>
                  <a:lnTo>
                    <a:pt x="0" y="12524357"/>
                  </a:lnTo>
                  <a:lnTo>
                    <a:pt x="345634" y="12823688"/>
                  </a:lnTo>
                  <a:lnTo>
                    <a:pt x="757915" y="13096282"/>
                  </a:lnTo>
                  <a:lnTo>
                    <a:pt x="1063638" y="13269488"/>
                  </a:lnTo>
                  <a:lnTo>
                    <a:pt x="1461184" y="13133307"/>
                  </a:lnTo>
                  <a:lnTo>
                    <a:pt x="1872236" y="13015260"/>
                  </a:lnTo>
                  <a:lnTo>
                    <a:pt x="1920129" y="13233179"/>
                  </a:lnTo>
                  <a:lnTo>
                    <a:pt x="2124875" y="13496590"/>
                  </a:lnTo>
                  <a:lnTo>
                    <a:pt x="2281727" y="13605550"/>
                  </a:lnTo>
                  <a:lnTo>
                    <a:pt x="2736710" y="13570831"/>
                  </a:lnTo>
                  <a:lnTo>
                    <a:pt x="3050415" y="13834242"/>
                  </a:lnTo>
                  <a:lnTo>
                    <a:pt x="3196494" y="13714510"/>
                  </a:lnTo>
                  <a:lnTo>
                    <a:pt x="3531745" y="13906081"/>
                  </a:lnTo>
                  <a:lnTo>
                    <a:pt x="3510199" y="13475045"/>
                  </a:lnTo>
                  <a:lnTo>
                    <a:pt x="3582039" y="13137393"/>
                  </a:lnTo>
                  <a:lnTo>
                    <a:pt x="3645506" y="12725502"/>
                  </a:lnTo>
                  <a:lnTo>
                    <a:pt x="3906517" y="12246573"/>
                  </a:lnTo>
                  <a:lnTo>
                    <a:pt x="3895744" y="11850256"/>
                  </a:lnTo>
                  <a:lnTo>
                    <a:pt x="3858624" y="11501832"/>
                  </a:lnTo>
                  <a:lnTo>
                    <a:pt x="4111262" y="11103114"/>
                  </a:lnTo>
                  <a:lnTo>
                    <a:pt x="4459686" y="10754690"/>
                  </a:lnTo>
                  <a:lnTo>
                    <a:pt x="5029244" y="10570726"/>
                  </a:lnTo>
                  <a:lnTo>
                    <a:pt x="5206828" y="10308079"/>
                  </a:lnTo>
                  <a:lnTo>
                    <a:pt x="5254721" y="9829150"/>
                  </a:lnTo>
                  <a:lnTo>
                    <a:pt x="5326561" y="9467552"/>
                  </a:lnTo>
                  <a:lnTo>
                    <a:pt x="5542079" y="9129901"/>
                  </a:lnTo>
                  <a:lnTo>
                    <a:pt x="5845011" y="8959874"/>
                  </a:lnTo>
                  <a:lnTo>
                    <a:pt x="5977917" y="8744356"/>
                  </a:lnTo>
                  <a:lnTo>
                    <a:pt x="6217382" y="8419879"/>
                  </a:lnTo>
                  <a:lnTo>
                    <a:pt x="6613699" y="8154067"/>
                  </a:lnTo>
                  <a:lnTo>
                    <a:pt x="6807671" y="7685910"/>
                  </a:lnTo>
                  <a:lnTo>
                    <a:pt x="6653220" y="7313540"/>
                  </a:lnTo>
                  <a:lnTo>
                    <a:pt x="6472421" y="7071674"/>
                  </a:lnTo>
                  <a:lnTo>
                    <a:pt x="6592153" y="6627464"/>
                  </a:lnTo>
                  <a:lnTo>
                    <a:pt x="6337114" y="6204800"/>
                  </a:lnTo>
                  <a:lnTo>
                    <a:pt x="6278448" y="5773764"/>
                  </a:lnTo>
                  <a:lnTo>
                    <a:pt x="6326341" y="5351100"/>
                  </a:lnTo>
                  <a:lnTo>
                    <a:pt x="6241328" y="4963155"/>
                  </a:lnTo>
                  <a:lnTo>
                    <a:pt x="6340681" y="4336804"/>
                  </a:lnTo>
                  <a:lnTo>
                    <a:pt x="6169489" y="4096280"/>
                  </a:lnTo>
                  <a:lnTo>
                    <a:pt x="5821064" y="3614950"/>
                  </a:lnTo>
                  <a:lnTo>
                    <a:pt x="5725279" y="3194687"/>
                  </a:lnTo>
                  <a:lnTo>
                    <a:pt x="5749225" y="2822316"/>
                  </a:lnTo>
                  <a:lnTo>
                    <a:pt x="5520533" y="2412826"/>
                  </a:lnTo>
                  <a:lnTo>
                    <a:pt x="5546881" y="2088348"/>
                  </a:lnTo>
                  <a:lnTo>
                    <a:pt x="5892904" y="1798590"/>
                  </a:lnTo>
                  <a:lnTo>
                    <a:pt x="5857371" y="1525044"/>
                  </a:lnTo>
                  <a:lnTo>
                    <a:pt x="5701332" y="1027501"/>
                  </a:lnTo>
                  <a:lnTo>
                    <a:pt x="5762399" y="572518"/>
                  </a:lnTo>
                  <a:lnTo>
                    <a:pt x="5686596" y="0"/>
                  </a:lnTo>
                  <a:lnTo>
                    <a:pt x="3979921" y="124972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任意多边形 9">
              <a:extLst>
                <a:ext uri="{FF2B5EF4-FFF2-40B4-BE49-F238E27FC236}">
                  <a16:creationId xmlns:a16="http://schemas.microsoft.com/office/drawing/2014/main" id="{4463E8EC-CA57-DF42-A147-98109822D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2788" y="2184400"/>
              <a:ext cx="606425" cy="1225550"/>
            </a:xfrm>
            <a:custGeom>
              <a:avLst/>
              <a:gdLst>
                <a:gd name="T0" fmla="*/ 9105334 w 9550984"/>
                <a:gd name="T1" fmla="*/ 1811263 h 19246809"/>
                <a:gd name="T2" fmla="*/ 8690557 w 9550984"/>
                <a:gd name="T3" fmla="*/ 2580246 h 19246809"/>
                <a:gd name="T4" fmla="*/ 9102839 w 9550984"/>
                <a:gd name="T5" fmla="*/ 3576846 h 19246809"/>
                <a:gd name="T6" fmla="*/ 9508339 w 9550984"/>
                <a:gd name="T7" fmla="*/ 4807298 h 19246809"/>
                <a:gd name="T8" fmla="*/ 8238365 w 9550984"/>
                <a:gd name="T9" fmla="*/ 5538086 h 19246809"/>
                <a:gd name="T10" fmla="*/ 7406238 w 9550984"/>
                <a:gd name="T11" fmla="*/ 6258704 h 19246809"/>
                <a:gd name="T12" fmla="*/ 6137437 w 9550984"/>
                <a:gd name="T13" fmla="*/ 6721456 h 19246809"/>
                <a:gd name="T14" fmla="*/ 5917928 w 9550984"/>
                <a:gd name="T15" fmla="*/ 7765527 h 19246809"/>
                <a:gd name="T16" fmla="*/ 6516590 w 9550984"/>
                <a:gd name="T17" fmla="*/ 9161625 h 19246809"/>
                <a:gd name="T18" fmla="*/ 6104308 w 9550984"/>
                <a:gd name="T19" fmla="*/ 10138659 h 19246809"/>
                <a:gd name="T20" fmla="*/ 6390465 w 9550984"/>
                <a:gd name="T21" fmla="*/ 11308855 h 19246809"/>
                <a:gd name="T22" fmla="*/ 5340001 w 9550984"/>
                <a:gd name="T23" fmla="*/ 12066770 h 19246809"/>
                <a:gd name="T24" fmla="*/ 5911536 w 9550984"/>
                <a:gd name="T25" fmla="*/ 12917680 h 19246809"/>
                <a:gd name="T26" fmla="*/ 5904371 w 9550984"/>
                <a:gd name="T27" fmla="*/ 13635294 h 19246809"/>
                <a:gd name="T28" fmla="*/ 6018101 w 9550984"/>
                <a:gd name="T29" fmla="*/ 14639455 h 19246809"/>
                <a:gd name="T30" fmla="*/ 6988744 w 9550984"/>
                <a:gd name="T31" fmla="*/ 14645847 h 19246809"/>
                <a:gd name="T32" fmla="*/ 7347551 w 9550984"/>
                <a:gd name="T33" fmla="*/ 15576578 h 19246809"/>
                <a:gd name="T34" fmla="*/ 7666837 w 9550984"/>
                <a:gd name="T35" fmla="*/ 16474180 h 19246809"/>
                <a:gd name="T36" fmla="*/ 8524140 w 9550984"/>
                <a:gd name="T37" fmla="*/ 16826596 h 19246809"/>
                <a:gd name="T38" fmla="*/ 9550984 w 9550984"/>
                <a:gd name="T39" fmla="*/ 16775070 h 19246809"/>
                <a:gd name="T40" fmla="*/ 9096064 w 9550984"/>
                <a:gd name="T41" fmla="*/ 17471560 h 19246809"/>
                <a:gd name="T42" fmla="*/ 8032426 w 9550984"/>
                <a:gd name="T43" fmla="*/ 17910188 h 19246809"/>
                <a:gd name="T44" fmla="*/ 6888967 w 9550984"/>
                <a:gd name="T45" fmla="*/ 18820964 h 19246809"/>
                <a:gd name="T46" fmla="*/ 6097923 w 9550984"/>
                <a:gd name="T47" fmla="*/ 19100340 h 19246809"/>
                <a:gd name="T48" fmla="*/ 4961245 w 9550984"/>
                <a:gd name="T49" fmla="*/ 19246809 h 19246809"/>
                <a:gd name="T50" fmla="*/ 3631016 w 9550984"/>
                <a:gd name="T51" fmla="*/ 17724198 h 19246809"/>
                <a:gd name="T52" fmla="*/ 3564758 w 9550984"/>
                <a:gd name="T53" fmla="*/ 16593913 h 19246809"/>
                <a:gd name="T54" fmla="*/ 4276370 w 9550984"/>
                <a:gd name="T55" fmla="*/ 15264074 h 19246809"/>
                <a:gd name="T56" fmla="*/ 3451807 w 9550984"/>
                <a:gd name="T57" fmla="*/ 14958351 h 19246809"/>
                <a:gd name="T58" fmla="*/ 2374996 w 9550984"/>
                <a:gd name="T59" fmla="*/ 14818663 h 19246809"/>
                <a:gd name="T60" fmla="*/ 925424 w 9550984"/>
                <a:gd name="T61" fmla="*/ 13742242 h 19246809"/>
                <a:gd name="T62" fmla="*/ 952161 w 9550984"/>
                <a:gd name="T63" fmla="*/ 11268944 h 19246809"/>
                <a:gd name="T64" fmla="*/ 945379 w 9550984"/>
                <a:gd name="T65" fmla="*/ 9520432 h 19246809"/>
                <a:gd name="T66" fmla="*/ 1065112 w 9550984"/>
                <a:gd name="T67" fmla="*/ 7559192 h 19246809"/>
                <a:gd name="T68" fmla="*/ 493577 w 9550984"/>
                <a:gd name="T69" fmla="*/ 6495165 h 19246809"/>
                <a:gd name="T70" fmla="*/ 334323 w 9550984"/>
                <a:gd name="T71" fmla="*/ 5192453 h 19246809"/>
                <a:gd name="T72" fmla="*/ 759779 w 9550984"/>
                <a:gd name="T73" fmla="*/ 4867164 h 19246809"/>
                <a:gd name="T74" fmla="*/ 984740 w 9550984"/>
                <a:gd name="T75" fmla="*/ 3765096 h 19246809"/>
                <a:gd name="T76" fmla="*/ 1789898 w 9550984"/>
                <a:gd name="T77" fmla="*/ 1669081 h 19246809"/>
                <a:gd name="T78" fmla="*/ 1033460 w 9550984"/>
                <a:gd name="T79" fmla="*/ 153330 h 19246809"/>
                <a:gd name="T80" fmla="*/ 2454817 w 9550984"/>
                <a:gd name="T81" fmla="*/ 1110720 h 19246809"/>
                <a:gd name="T82" fmla="*/ 3245861 w 9550984"/>
                <a:gd name="T83" fmla="*/ 857692 h 19246809"/>
                <a:gd name="T84" fmla="*/ 4116727 w 9550984"/>
                <a:gd name="T85" fmla="*/ 745131 h 19246809"/>
                <a:gd name="T86" fmla="*/ 5632557 w 9550984"/>
                <a:gd name="T87" fmla="*/ 1210497 h 19246809"/>
                <a:gd name="T88" fmla="*/ 6097923 w 9550984"/>
                <a:gd name="T89" fmla="*/ 465756 h 19246809"/>
                <a:gd name="T90" fmla="*/ 7653274 w 9550984"/>
                <a:gd name="T91" fmla="*/ 478930 h 19246809"/>
                <a:gd name="T92" fmla="*/ 8750430 w 9550984"/>
                <a:gd name="T93" fmla="*/ 518840 h 19246809"/>
                <a:gd name="T94" fmla="*/ 0 w 9550984"/>
                <a:gd name="T95" fmla="*/ 0 h 19246809"/>
                <a:gd name="T96" fmla="*/ 9550984 w 9550984"/>
                <a:gd name="T97" fmla="*/ 19246809 h 19246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9550984" h="19246809">
                  <a:moveTo>
                    <a:pt x="9133542" y="1071120"/>
                  </a:moveTo>
                  <a:lnTo>
                    <a:pt x="9067915" y="1416442"/>
                  </a:lnTo>
                  <a:lnTo>
                    <a:pt x="9105334" y="1811263"/>
                  </a:lnTo>
                  <a:lnTo>
                    <a:pt x="8955669" y="2101320"/>
                  </a:lnTo>
                  <a:lnTo>
                    <a:pt x="8823464" y="2274523"/>
                  </a:lnTo>
                  <a:lnTo>
                    <a:pt x="8690557" y="2580246"/>
                  </a:lnTo>
                  <a:lnTo>
                    <a:pt x="8577217" y="2972182"/>
                  </a:lnTo>
                  <a:lnTo>
                    <a:pt x="8843419" y="3284297"/>
                  </a:lnTo>
                  <a:lnTo>
                    <a:pt x="9102839" y="3576846"/>
                  </a:lnTo>
                  <a:lnTo>
                    <a:pt x="9195834" y="4182679"/>
                  </a:lnTo>
                  <a:lnTo>
                    <a:pt x="9275656" y="4575005"/>
                  </a:lnTo>
                  <a:lnTo>
                    <a:pt x="9508339" y="4807298"/>
                  </a:lnTo>
                  <a:lnTo>
                    <a:pt x="9435688" y="5332919"/>
                  </a:lnTo>
                  <a:lnTo>
                    <a:pt x="8544088" y="5265492"/>
                  </a:lnTo>
                  <a:lnTo>
                    <a:pt x="8238365" y="5538086"/>
                  </a:lnTo>
                  <a:lnTo>
                    <a:pt x="8079112" y="5897283"/>
                  </a:lnTo>
                  <a:lnTo>
                    <a:pt x="7686786" y="6256479"/>
                  </a:lnTo>
                  <a:lnTo>
                    <a:pt x="7406238" y="6258704"/>
                  </a:lnTo>
                  <a:lnTo>
                    <a:pt x="6875397" y="6076491"/>
                  </a:lnTo>
                  <a:lnTo>
                    <a:pt x="6749272" y="6349085"/>
                  </a:lnTo>
                  <a:lnTo>
                    <a:pt x="6137437" y="6721456"/>
                  </a:lnTo>
                  <a:lnTo>
                    <a:pt x="5844888" y="7160474"/>
                  </a:lnTo>
                  <a:lnTo>
                    <a:pt x="5738330" y="7532844"/>
                  </a:lnTo>
                  <a:lnTo>
                    <a:pt x="5917928" y="7765527"/>
                  </a:lnTo>
                  <a:lnTo>
                    <a:pt x="5878017" y="8197764"/>
                  </a:lnTo>
                  <a:lnTo>
                    <a:pt x="5971012" y="8523442"/>
                  </a:lnTo>
                  <a:lnTo>
                    <a:pt x="6516590" y="9161625"/>
                  </a:lnTo>
                  <a:lnTo>
                    <a:pt x="6310254" y="9434608"/>
                  </a:lnTo>
                  <a:lnTo>
                    <a:pt x="6317036" y="9760286"/>
                  </a:lnTo>
                  <a:lnTo>
                    <a:pt x="6104308" y="10138659"/>
                  </a:lnTo>
                  <a:lnTo>
                    <a:pt x="6283907" y="10630762"/>
                  </a:lnTo>
                  <a:lnTo>
                    <a:pt x="6243996" y="11096127"/>
                  </a:lnTo>
                  <a:lnTo>
                    <a:pt x="6390465" y="11308855"/>
                  </a:lnTo>
                  <a:lnTo>
                    <a:pt x="6044832" y="11834087"/>
                  </a:lnTo>
                  <a:lnTo>
                    <a:pt x="5752283" y="11840868"/>
                  </a:lnTo>
                  <a:lnTo>
                    <a:pt x="5340001" y="12066770"/>
                  </a:lnTo>
                  <a:lnTo>
                    <a:pt x="5153621" y="12345755"/>
                  </a:lnTo>
                  <a:lnTo>
                    <a:pt x="5499255" y="12645086"/>
                  </a:lnTo>
                  <a:lnTo>
                    <a:pt x="5911536" y="12917680"/>
                  </a:lnTo>
                  <a:lnTo>
                    <a:pt x="6217259" y="13090886"/>
                  </a:lnTo>
                  <a:lnTo>
                    <a:pt x="6614805" y="12954705"/>
                  </a:lnTo>
                  <a:lnTo>
                    <a:pt x="5904371" y="13635294"/>
                  </a:lnTo>
                  <a:lnTo>
                    <a:pt x="5778637" y="13914669"/>
                  </a:lnTo>
                  <a:lnTo>
                    <a:pt x="5938280" y="14267084"/>
                  </a:lnTo>
                  <a:lnTo>
                    <a:pt x="6018101" y="14639455"/>
                  </a:lnTo>
                  <a:lnTo>
                    <a:pt x="6410427" y="14506159"/>
                  </a:lnTo>
                  <a:lnTo>
                    <a:pt x="6676239" y="14625891"/>
                  </a:lnTo>
                  <a:lnTo>
                    <a:pt x="6988744" y="14645847"/>
                  </a:lnTo>
                  <a:cubicBezTo>
                    <a:pt x="6986483" y="14845401"/>
                    <a:pt x="6984223" y="15044954"/>
                    <a:pt x="6981962" y="15244508"/>
                  </a:cubicBezTo>
                  <a:lnTo>
                    <a:pt x="7334377" y="15423717"/>
                  </a:lnTo>
                  <a:lnTo>
                    <a:pt x="7347551" y="15576578"/>
                  </a:lnTo>
                  <a:lnTo>
                    <a:pt x="7128042" y="15736221"/>
                  </a:lnTo>
                  <a:lnTo>
                    <a:pt x="7334377" y="16188413"/>
                  </a:lnTo>
                  <a:lnTo>
                    <a:pt x="7666837" y="16474180"/>
                  </a:lnTo>
                  <a:lnTo>
                    <a:pt x="8058774" y="16407533"/>
                  </a:lnTo>
                  <a:lnTo>
                    <a:pt x="8311412" y="16587131"/>
                  </a:lnTo>
                  <a:lnTo>
                    <a:pt x="8524140" y="16826596"/>
                  </a:lnTo>
                  <a:lnTo>
                    <a:pt x="8810297" y="16866506"/>
                  </a:lnTo>
                  <a:lnTo>
                    <a:pt x="9322355" y="16540439"/>
                  </a:lnTo>
                  <a:lnTo>
                    <a:pt x="9550984" y="16775070"/>
                  </a:lnTo>
                  <a:lnTo>
                    <a:pt x="9288836" y="16919591"/>
                  </a:lnTo>
                  <a:lnTo>
                    <a:pt x="9149149" y="17132318"/>
                  </a:lnTo>
                  <a:lnTo>
                    <a:pt x="9096064" y="17471560"/>
                  </a:lnTo>
                  <a:lnTo>
                    <a:pt x="8823470" y="17391738"/>
                  </a:lnTo>
                  <a:lnTo>
                    <a:pt x="8417971" y="17517862"/>
                  </a:lnTo>
                  <a:lnTo>
                    <a:pt x="8032426" y="17910188"/>
                  </a:lnTo>
                  <a:lnTo>
                    <a:pt x="7613753" y="17896625"/>
                  </a:lnTo>
                  <a:lnTo>
                    <a:pt x="7141605" y="18302125"/>
                  </a:lnTo>
                  <a:lnTo>
                    <a:pt x="6888967" y="18820964"/>
                  </a:lnTo>
                  <a:lnTo>
                    <a:pt x="6656284" y="18894004"/>
                  </a:lnTo>
                  <a:lnTo>
                    <a:pt x="6396864" y="18913960"/>
                  </a:lnTo>
                  <a:lnTo>
                    <a:pt x="6097923" y="19100340"/>
                  </a:lnTo>
                  <a:lnTo>
                    <a:pt x="5898369" y="18641366"/>
                  </a:lnTo>
                  <a:lnTo>
                    <a:pt x="5486088" y="18834138"/>
                  </a:lnTo>
                  <a:lnTo>
                    <a:pt x="4961245" y="19246809"/>
                  </a:lnTo>
                  <a:lnTo>
                    <a:pt x="4109945" y="18708014"/>
                  </a:lnTo>
                  <a:lnTo>
                    <a:pt x="3844133" y="18628582"/>
                  </a:lnTo>
                  <a:lnTo>
                    <a:pt x="3631016" y="17724198"/>
                  </a:lnTo>
                  <a:lnTo>
                    <a:pt x="3923955" y="17252051"/>
                  </a:lnTo>
                  <a:lnTo>
                    <a:pt x="3684490" y="17026150"/>
                  </a:lnTo>
                  <a:lnTo>
                    <a:pt x="3564758" y="16593913"/>
                  </a:lnTo>
                  <a:lnTo>
                    <a:pt x="3577932" y="16281408"/>
                  </a:lnTo>
                  <a:lnTo>
                    <a:pt x="3950302" y="16089026"/>
                  </a:lnTo>
                  <a:lnTo>
                    <a:pt x="4276370" y="15264074"/>
                  </a:lnTo>
                  <a:lnTo>
                    <a:pt x="3864089" y="15264074"/>
                  </a:lnTo>
                  <a:lnTo>
                    <a:pt x="3505036" y="15219487"/>
                  </a:lnTo>
                  <a:lnTo>
                    <a:pt x="3451807" y="14958351"/>
                  </a:lnTo>
                  <a:lnTo>
                    <a:pt x="3225906" y="14865356"/>
                  </a:lnTo>
                  <a:lnTo>
                    <a:pt x="2767322" y="14559244"/>
                  </a:lnTo>
                  <a:lnTo>
                    <a:pt x="2374996" y="14818663"/>
                  </a:lnTo>
                  <a:lnTo>
                    <a:pt x="1816635" y="14939175"/>
                  </a:lnTo>
                  <a:lnTo>
                    <a:pt x="1211581" y="13987709"/>
                  </a:lnTo>
                  <a:lnTo>
                    <a:pt x="925424" y="13742242"/>
                  </a:lnTo>
                  <a:lnTo>
                    <a:pt x="965724" y="13070541"/>
                  </a:lnTo>
                  <a:lnTo>
                    <a:pt x="406584" y="12632302"/>
                  </a:lnTo>
                  <a:lnTo>
                    <a:pt x="952161" y="11268944"/>
                  </a:lnTo>
                  <a:lnTo>
                    <a:pt x="965335" y="10763668"/>
                  </a:lnTo>
                  <a:lnTo>
                    <a:pt x="1171670" y="10165396"/>
                  </a:lnTo>
                  <a:lnTo>
                    <a:pt x="945379" y="9520432"/>
                  </a:lnTo>
                  <a:lnTo>
                    <a:pt x="1324532" y="9061848"/>
                  </a:lnTo>
                  <a:lnTo>
                    <a:pt x="1065112" y="8337062"/>
                  </a:lnTo>
                  <a:lnTo>
                    <a:pt x="1065112" y="7559192"/>
                  </a:lnTo>
                  <a:lnTo>
                    <a:pt x="1131759" y="7107000"/>
                  </a:lnTo>
                  <a:lnTo>
                    <a:pt x="965724" y="6701500"/>
                  </a:lnTo>
                  <a:lnTo>
                    <a:pt x="493577" y="6495165"/>
                  </a:lnTo>
                  <a:lnTo>
                    <a:pt x="0" y="6672579"/>
                  </a:lnTo>
                  <a:lnTo>
                    <a:pt x="267676" y="5817461"/>
                  </a:lnTo>
                  <a:lnTo>
                    <a:pt x="334323" y="5192453"/>
                  </a:lnTo>
                  <a:lnTo>
                    <a:pt x="61340" y="4707521"/>
                  </a:lnTo>
                  <a:lnTo>
                    <a:pt x="227765" y="4507967"/>
                  </a:lnTo>
                  <a:lnTo>
                    <a:pt x="759779" y="4867164"/>
                  </a:lnTo>
                  <a:lnTo>
                    <a:pt x="706304" y="4321977"/>
                  </a:lnTo>
                  <a:lnTo>
                    <a:pt x="1045546" y="4122423"/>
                  </a:lnTo>
                  <a:lnTo>
                    <a:pt x="984740" y="3765096"/>
                  </a:lnTo>
                  <a:lnTo>
                    <a:pt x="1358050" y="3345332"/>
                  </a:lnTo>
                  <a:lnTo>
                    <a:pt x="2076444" y="2001930"/>
                  </a:lnTo>
                  <a:lnTo>
                    <a:pt x="1789898" y="1669081"/>
                  </a:lnTo>
                  <a:lnTo>
                    <a:pt x="1617081" y="1216888"/>
                  </a:lnTo>
                  <a:lnTo>
                    <a:pt x="1231536" y="731567"/>
                  </a:lnTo>
                  <a:lnTo>
                    <a:pt x="1033460" y="153330"/>
                  </a:lnTo>
                  <a:lnTo>
                    <a:pt x="1836590" y="359197"/>
                  </a:lnTo>
                  <a:lnTo>
                    <a:pt x="2361822" y="432237"/>
                  </a:lnTo>
                  <a:lnTo>
                    <a:pt x="2454817" y="1110720"/>
                  </a:lnTo>
                  <a:lnTo>
                    <a:pt x="2398163" y="1447560"/>
                  </a:lnTo>
                  <a:lnTo>
                    <a:pt x="2680719" y="1452362"/>
                  </a:lnTo>
                  <a:lnTo>
                    <a:pt x="3245861" y="857692"/>
                  </a:lnTo>
                  <a:lnTo>
                    <a:pt x="3438633" y="498885"/>
                  </a:lnTo>
                  <a:lnTo>
                    <a:pt x="3844133" y="565533"/>
                  </a:lnTo>
                  <a:lnTo>
                    <a:pt x="4116727" y="745131"/>
                  </a:lnTo>
                  <a:lnTo>
                    <a:pt x="5017834" y="874684"/>
                  </a:lnTo>
                  <a:lnTo>
                    <a:pt x="5120499" y="1090765"/>
                  </a:lnTo>
                  <a:lnTo>
                    <a:pt x="5632557" y="1210497"/>
                  </a:lnTo>
                  <a:lnTo>
                    <a:pt x="5825329" y="944295"/>
                  </a:lnTo>
                  <a:lnTo>
                    <a:pt x="5718770" y="611835"/>
                  </a:lnTo>
                  <a:lnTo>
                    <a:pt x="6097923" y="465756"/>
                  </a:lnTo>
                  <a:lnTo>
                    <a:pt x="6542554" y="419063"/>
                  </a:lnTo>
                  <a:lnTo>
                    <a:pt x="7287685" y="498885"/>
                  </a:lnTo>
                  <a:lnTo>
                    <a:pt x="7653274" y="478930"/>
                  </a:lnTo>
                  <a:lnTo>
                    <a:pt x="7773006" y="0"/>
                  </a:lnTo>
                  <a:lnTo>
                    <a:pt x="8424752" y="266202"/>
                  </a:lnTo>
                  <a:lnTo>
                    <a:pt x="8750430" y="518840"/>
                  </a:lnTo>
                  <a:lnTo>
                    <a:pt x="9133542" y="107112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任意多边形 10">
              <a:extLst>
                <a:ext uri="{FF2B5EF4-FFF2-40B4-BE49-F238E27FC236}">
                  <a16:creationId xmlns:a16="http://schemas.microsoft.com/office/drawing/2014/main" id="{09588EBB-3391-064A-875E-434AD5952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9776" y="3924300"/>
              <a:ext cx="695325" cy="752475"/>
            </a:xfrm>
            <a:custGeom>
              <a:avLst/>
              <a:gdLst>
                <a:gd name="T0" fmla="*/ 1500416 w 10943985"/>
                <a:gd name="T1" fmla="*/ 31256 h 11831824"/>
                <a:gd name="T2" fmla="*/ 1320817 w 10943985"/>
                <a:gd name="T3" fmla="*/ 822690 h 11831824"/>
                <a:gd name="T4" fmla="*/ 1128045 w 10943985"/>
                <a:gd name="T5" fmla="*/ 1274882 h 11831824"/>
                <a:gd name="T6" fmla="*/ 263571 w 10943985"/>
                <a:gd name="T7" fmla="*/ 2558028 h 11831824"/>
                <a:gd name="T8" fmla="*/ 170576 w 10943985"/>
                <a:gd name="T9" fmla="*/ 3335899 h 11831824"/>
                <a:gd name="T10" fmla="*/ 536555 w 10943985"/>
                <a:gd name="T11" fmla="*/ 4638221 h 11831824"/>
                <a:gd name="T12" fmla="*/ 981965 w 10943985"/>
                <a:gd name="T13" fmla="*/ 5881457 h 11831824"/>
                <a:gd name="T14" fmla="*/ 1088524 w 10943985"/>
                <a:gd name="T15" fmla="*/ 6593459 h 11831824"/>
                <a:gd name="T16" fmla="*/ 802367 w 10943985"/>
                <a:gd name="T17" fmla="*/ 7211686 h 11831824"/>
                <a:gd name="T18" fmla="*/ 1196949 w 10943985"/>
                <a:gd name="T19" fmla="*/ 8125274 h 11831824"/>
                <a:gd name="T20" fmla="*/ 1978955 w 10943985"/>
                <a:gd name="T21" fmla="*/ 9305832 h 11831824"/>
                <a:gd name="T22" fmla="*/ 2524142 w 10943985"/>
                <a:gd name="T23" fmla="*/ 10282866 h 11831824"/>
                <a:gd name="T24" fmla="*/ 3215410 w 10943985"/>
                <a:gd name="T25" fmla="*/ 10801316 h 11831824"/>
                <a:gd name="T26" fmla="*/ 3893503 w 10943985"/>
                <a:gd name="T27" fmla="*/ 11379632 h 11831824"/>
                <a:gd name="T28" fmla="*/ 4525294 w 10943985"/>
                <a:gd name="T29" fmla="*/ 11625489 h 11831824"/>
                <a:gd name="T30" fmla="*/ 4831016 w 10943985"/>
                <a:gd name="T31" fmla="*/ 10341952 h 11831824"/>
                <a:gd name="T32" fmla="*/ 5456025 w 10943985"/>
                <a:gd name="T33" fmla="*/ 9963579 h 11831824"/>
                <a:gd name="T34" fmla="*/ 6247069 w 10943985"/>
                <a:gd name="T35" fmla="*/ 9205275 h 11831824"/>
                <a:gd name="T36" fmla="*/ 7410484 w 10943985"/>
                <a:gd name="T37" fmla="*/ 9006111 h 11831824"/>
                <a:gd name="T38" fmla="*/ 7483524 w 10943985"/>
                <a:gd name="T39" fmla="*/ 8081771 h 11831824"/>
                <a:gd name="T40" fmla="*/ 8460948 w 10943985"/>
                <a:gd name="T41" fmla="*/ 7842697 h 11831824"/>
                <a:gd name="T42" fmla="*/ 8926317 w 10943985"/>
                <a:gd name="T43" fmla="*/ 7231251 h 11831824"/>
                <a:gd name="T44" fmla="*/ 9810356 w 10943985"/>
                <a:gd name="T45" fmla="*/ 6014752 h 11831824"/>
                <a:gd name="T46" fmla="*/ 10388672 w 10943985"/>
                <a:gd name="T47" fmla="*/ 5024155 h 11831824"/>
                <a:gd name="T48" fmla="*/ 10820909 w 10943985"/>
                <a:gd name="T49" fmla="*/ 4571963 h 11831824"/>
                <a:gd name="T50" fmla="*/ 10521579 w 10943985"/>
                <a:gd name="T51" fmla="*/ 4268641 h 11831824"/>
                <a:gd name="T52" fmla="*/ 9994757 w 10943985"/>
                <a:gd name="T53" fmla="*/ 4327307 h 11831824"/>
                <a:gd name="T54" fmla="*/ 10569472 w 10943985"/>
                <a:gd name="T55" fmla="*/ 3465235 h 11831824"/>
                <a:gd name="T56" fmla="*/ 9931289 w 10943985"/>
                <a:gd name="T57" fmla="*/ 3584967 h 11831824"/>
                <a:gd name="T58" fmla="*/ 9090762 w 10943985"/>
                <a:gd name="T59" fmla="*/ 3896271 h 11831824"/>
                <a:gd name="T60" fmla="*/ 8034717 w 10943985"/>
                <a:gd name="T61" fmla="*/ 3630459 h 11831824"/>
                <a:gd name="T62" fmla="*/ 6917605 w 10943985"/>
                <a:gd name="T63" fmla="*/ 3175476 h 11831824"/>
                <a:gd name="T64" fmla="*/ 5620863 w 10943985"/>
                <a:gd name="T65" fmla="*/ 3279634 h 11831824"/>
                <a:gd name="T66" fmla="*/ 5477185 w 10943985"/>
                <a:gd name="T67" fmla="*/ 2497773 h 11831824"/>
                <a:gd name="T68" fmla="*/ 5187241 w 10943985"/>
                <a:gd name="T69" fmla="*/ 2174533 h 11831824"/>
                <a:gd name="T70" fmla="*/ 4200819 w 10943985"/>
                <a:gd name="T71" fmla="*/ 2356495 h 11831824"/>
                <a:gd name="T72" fmla="*/ 2963975 w 10943985"/>
                <a:gd name="T73" fmla="*/ 2702518 h 11831824"/>
                <a:gd name="T74" fmla="*/ 2160568 w 10943985"/>
                <a:gd name="T75" fmla="*/ 1633299 h 11831824"/>
                <a:gd name="T76" fmla="*/ 2110274 w 10943985"/>
                <a:gd name="T77" fmla="*/ 335389 h 11831824"/>
                <a:gd name="T78" fmla="*/ 0 w 10943985"/>
                <a:gd name="T79" fmla="*/ 0 h 11831824"/>
                <a:gd name="T80" fmla="*/ 10943985 w 10943985"/>
                <a:gd name="T81" fmla="*/ 11831824 h 1183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10943985" h="11831824">
                  <a:moveTo>
                    <a:pt x="1698933" y="0"/>
                  </a:moveTo>
                  <a:lnTo>
                    <a:pt x="1500416" y="31256"/>
                  </a:lnTo>
                  <a:lnTo>
                    <a:pt x="1320817" y="490230"/>
                  </a:lnTo>
                  <a:lnTo>
                    <a:pt x="1320817" y="822690"/>
                  </a:lnTo>
                  <a:lnTo>
                    <a:pt x="1407420" y="1135194"/>
                  </a:lnTo>
                  <a:lnTo>
                    <a:pt x="1128045" y="1274882"/>
                  </a:lnTo>
                  <a:lnTo>
                    <a:pt x="842428" y="1448638"/>
                  </a:lnTo>
                  <a:lnTo>
                    <a:pt x="263571" y="2558028"/>
                  </a:lnTo>
                  <a:lnTo>
                    <a:pt x="216719" y="2936640"/>
                  </a:lnTo>
                  <a:lnTo>
                    <a:pt x="170576" y="3335899"/>
                  </a:lnTo>
                  <a:lnTo>
                    <a:pt x="0" y="4019033"/>
                  </a:lnTo>
                  <a:lnTo>
                    <a:pt x="536555" y="4638221"/>
                  </a:lnTo>
                  <a:lnTo>
                    <a:pt x="1028658" y="5642382"/>
                  </a:lnTo>
                  <a:lnTo>
                    <a:pt x="981965" y="5881457"/>
                  </a:lnTo>
                  <a:lnTo>
                    <a:pt x="908925" y="6181178"/>
                  </a:lnTo>
                  <a:lnTo>
                    <a:pt x="1088524" y="6593459"/>
                  </a:lnTo>
                  <a:lnTo>
                    <a:pt x="988747" y="6886008"/>
                  </a:lnTo>
                  <a:lnTo>
                    <a:pt x="802367" y="7211686"/>
                  </a:lnTo>
                  <a:lnTo>
                    <a:pt x="1101698" y="7604012"/>
                  </a:lnTo>
                  <a:lnTo>
                    <a:pt x="1196949" y="8125274"/>
                  </a:lnTo>
                  <a:lnTo>
                    <a:pt x="1538425" y="8448731"/>
                  </a:lnTo>
                  <a:lnTo>
                    <a:pt x="1978955" y="9305832"/>
                  </a:lnTo>
                  <a:lnTo>
                    <a:pt x="2198464" y="9857411"/>
                  </a:lnTo>
                  <a:lnTo>
                    <a:pt x="2524142" y="10282866"/>
                  </a:lnTo>
                  <a:lnTo>
                    <a:pt x="3082504" y="10548678"/>
                  </a:lnTo>
                  <a:lnTo>
                    <a:pt x="3215410" y="10801316"/>
                  </a:lnTo>
                  <a:lnTo>
                    <a:pt x="3667602" y="11193642"/>
                  </a:lnTo>
                  <a:lnTo>
                    <a:pt x="3893503" y="11379632"/>
                  </a:lnTo>
                  <a:lnTo>
                    <a:pt x="3953369" y="11831824"/>
                  </a:lnTo>
                  <a:lnTo>
                    <a:pt x="4525294" y="11625489"/>
                  </a:lnTo>
                  <a:lnTo>
                    <a:pt x="4631463" y="11086693"/>
                  </a:lnTo>
                  <a:lnTo>
                    <a:pt x="4831016" y="10341952"/>
                  </a:lnTo>
                  <a:lnTo>
                    <a:pt x="4963922" y="9903324"/>
                  </a:lnTo>
                  <a:lnTo>
                    <a:pt x="5456025" y="9963579"/>
                  </a:lnTo>
                  <a:lnTo>
                    <a:pt x="5854743" y="9704159"/>
                  </a:lnTo>
                  <a:lnTo>
                    <a:pt x="6247069" y="9205275"/>
                  </a:lnTo>
                  <a:lnTo>
                    <a:pt x="6725609" y="9265531"/>
                  </a:lnTo>
                  <a:lnTo>
                    <a:pt x="7410484" y="9006111"/>
                  </a:lnTo>
                  <a:cubicBezTo>
                    <a:pt x="7412615" y="8862032"/>
                    <a:pt x="7414745" y="8717953"/>
                    <a:pt x="7416876" y="8573874"/>
                  </a:cubicBezTo>
                  <a:lnTo>
                    <a:pt x="7483524" y="8081771"/>
                  </a:lnTo>
                  <a:lnTo>
                    <a:pt x="7789247" y="7922518"/>
                  </a:lnTo>
                  <a:lnTo>
                    <a:pt x="8460948" y="7842697"/>
                  </a:lnTo>
                  <a:lnTo>
                    <a:pt x="8571139" y="7283016"/>
                  </a:lnTo>
                  <a:lnTo>
                    <a:pt x="8926317" y="7231251"/>
                  </a:lnTo>
                  <a:lnTo>
                    <a:pt x="9258387" y="6520029"/>
                  </a:lnTo>
                  <a:lnTo>
                    <a:pt x="9810356" y="6014752"/>
                  </a:lnTo>
                  <a:lnTo>
                    <a:pt x="9969609" y="5516258"/>
                  </a:lnTo>
                  <a:lnTo>
                    <a:pt x="10388672" y="5024155"/>
                  </a:lnTo>
                  <a:lnTo>
                    <a:pt x="10548316" y="4658176"/>
                  </a:lnTo>
                  <a:lnTo>
                    <a:pt x="10820909" y="4571963"/>
                  </a:lnTo>
                  <a:lnTo>
                    <a:pt x="10943985" y="4254151"/>
                  </a:lnTo>
                  <a:lnTo>
                    <a:pt x="10521579" y="4268641"/>
                  </a:lnTo>
                  <a:lnTo>
                    <a:pt x="10173155" y="4484160"/>
                  </a:lnTo>
                  <a:lnTo>
                    <a:pt x="9994757" y="4327307"/>
                  </a:lnTo>
                  <a:lnTo>
                    <a:pt x="10641311" y="3643633"/>
                  </a:lnTo>
                  <a:lnTo>
                    <a:pt x="10569472" y="3465235"/>
                  </a:lnTo>
                  <a:lnTo>
                    <a:pt x="10340780" y="3739418"/>
                  </a:lnTo>
                  <a:lnTo>
                    <a:pt x="9931289" y="3584967"/>
                  </a:lnTo>
                  <a:lnTo>
                    <a:pt x="9500253" y="3752592"/>
                  </a:lnTo>
                  <a:lnTo>
                    <a:pt x="9090762" y="3896271"/>
                  </a:lnTo>
                  <a:lnTo>
                    <a:pt x="8407087" y="3859151"/>
                  </a:lnTo>
                  <a:lnTo>
                    <a:pt x="8034717" y="3630459"/>
                  </a:lnTo>
                  <a:lnTo>
                    <a:pt x="7635999" y="3367048"/>
                  </a:lnTo>
                  <a:lnTo>
                    <a:pt x="6917605" y="3175476"/>
                  </a:lnTo>
                  <a:lnTo>
                    <a:pt x="6200380" y="3210195"/>
                  </a:lnTo>
                  <a:lnTo>
                    <a:pt x="5620863" y="3279634"/>
                  </a:lnTo>
                  <a:lnTo>
                    <a:pt x="5514305" y="2989875"/>
                  </a:lnTo>
                  <a:lnTo>
                    <a:pt x="5477185" y="2497773"/>
                  </a:lnTo>
                  <a:lnTo>
                    <a:pt x="5477185" y="2210415"/>
                  </a:lnTo>
                  <a:lnTo>
                    <a:pt x="5187241" y="2174533"/>
                  </a:lnTo>
                  <a:lnTo>
                    <a:pt x="4908440" y="2247535"/>
                  </a:lnTo>
                  <a:lnTo>
                    <a:pt x="4200819" y="2356495"/>
                  </a:lnTo>
                  <a:lnTo>
                    <a:pt x="3684770" y="2572013"/>
                  </a:lnTo>
                  <a:lnTo>
                    <a:pt x="2963975" y="2702518"/>
                  </a:lnTo>
                  <a:lnTo>
                    <a:pt x="2280301" y="2197241"/>
                  </a:lnTo>
                  <a:lnTo>
                    <a:pt x="2160568" y="1633299"/>
                  </a:lnTo>
                  <a:lnTo>
                    <a:pt x="2075555" y="984344"/>
                  </a:lnTo>
                  <a:lnTo>
                    <a:pt x="2110274" y="335389"/>
                  </a:lnTo>
                  <a:lnTo>
                    <a:pt x="1698933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任意多边形 11">
              <a:extLst>
                <a:ext uri="{FF2B5EF4-FFF2-40B4-BE49-F238E27FC236}">
                  <a16:creationId xmlns:a16="http://schemas.microsoft.com/office/drawing/2014/main" id="{69474EAD-9FEC-484B-814C-53872F84C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726" y="3754438"/>
              <a:ext cx="615950" cy="417512"/>
            </a:xfrm>
            <a:custGeom>
              <a:avLst/>
              <a:gdLst>
                <a:gd name="T0" fmla="*/ 200204 w 9681113"/>
                <a:gd name="T1" fmla="*/ 2400259 h 6564215"/>
                <a:gd name="T2" fmla="*/ 431558 w 9681113"/>
                <a:gd name="T3" fmla="*/ 1797003 h 6564215"/>
                <a:gd name="T4" fmla="*/ 612486 w 9681113"/>
                <a:gd name="T5" fmla="*/ 1369751 h 6564215"/>
                <a:gd name="T6" fmla="*/ 678744 w 9681113"/>
                <a:gd name="T7" fmla="*/ 844519 h 6564215"/>
                <a:gd name="T8" fmla="*/ 1257060 w 9681113"/>
                <a:gd name="T9" fmla="*/ 1090765 h 6564215"/>
                <a:gd name="T10" fmla="*/ 1669342 w 9681113"/>
                <a:gd name="T11" fmla="*/ 525622 h 6564215"/>
                <a:gd name="T12" fmla="*/ 1930449 w 9681113"/>
                <a:gd name="T13" fmla="*/ 100676 h 6564215"/>
                <a:gd name="T14" fmla="*/ 2314306 w 9681113"/>
                <a:gd name="T15" fmla="*/ 452192 h 6564215"/>
                <a:gd name="T16" fmla="*/ 3171998 w 9681113"/>
                <a:gd name="T17" fmla="*/ 1376142 h 6564215"/>
                <a:gd name="T18" fmla="*/ 3537587 w 9681113"/>
                <a:gd name="T19" fmla="*/ 2326829 h 6564215"/>
                <a:gd name="T20" fmla="*/ 3640911 w 9681113"/>
                <a:gd name="T21" fmla="*/ 3014601 h 6564215"/>
                <a:gd name="T22" fmla="*/ 4594832 w 9681113"/>
                <a:gd name="T23" fmla="*/ 2991749 h 6564215"/>
                <a:gd name="T24" fmla="*/ 5684817 w 9681113"/>
                <a:gd name="T25" fmla="*/ 2931882 h 6564215"/>
                <a:gd name="T26" fmla="*/ 6303044 w 9681113"/>
                <a:gd name="T27" fmla="*/ 3071570 h 6564215"/>
                <a:gd name="T28" fmla="*/ 7160736 w 9681113"/>
                <a:gd name="T29" fmla="*/ 3311035 h 6564215"/>
                <a:gd name="T30" fmla="*/ 7646057 w 9681113"/>
                <a:gd name="T31" fmla="*/ 3683015 h 6564215"/>
                <a:gd name="T32" fmla="*/ 7745834 w 9681113"/>
                <a:gd name="T33" fmla="*/ 4567444 h 6564215"/>
                <a:gd name="T34" fmla="*/ 8594708 w 9681113"/>
                <a:gd name="T35" fmla="*/ 5198443 h 6564215"/>
                <a:gd name="T36" fmla="*/ 9386163 w 9681113"/>
                <a:gd name="T37" fmla="*/ 4942511 h 6564215"/>
                <a:gd name="T38" fmla="*/ 9681113 w 9681113"/>
                <a:gd name="T39" fmla="*/ 5938270 h 6564215"/>
                <a:gd name="T40" fmla="*/ 8641847 w 9681113"/>
                <a:gd name="T41" fmla="*/ 6407362 h 6564215"/>
                <a:gd name="T42" fmla="*/ 7801320 w 9681113"/>
                <a:gd name="T43" fmla="*/ 6420536 h 6564215"/>
                <a:gd name="T44" fmla="*/ 6708154 w 9681113"/>
                <a:gd name="T45" fmla="*/ 6527095 h 6564215"/>
                <a:gd name="T46" fmla="*/ 5937066 w 9681113"/>
                <a:gd name="T47" fmla="*/ 6034992 h 6564215"/>
                <a:gd name="T48" fmla="*/ 4501447 w 9681113"/>
                <a:gd name="T49" fmla="*/ 5878139 h 6564215"/>
                <a:gd name="T50" fmla="*/ 3815372 w 9681113"/>
                <a:gd name="T51" fmla="*/ 5657819 h 6564215"/>
                <a:gd name="T52" fmla="*/ 3778252 w 9681113"/>
                <a:gd name="T53" fmla="*/ 4878359 h 6564215"/>
                <a:gd name="T54" fmla="*/ 3209507 w 9681113"/>
                <a:gd name="T55" fmla="*/ 4915479 h 6564215"/>
                <a:gd name="T56" fmla="*/ 1985837 w 9681113"/>
                <a:gd name="T57" fmla="*/ 5239957 h 6564215"/>
                <a:gd name="T58" fmla="*/ 581368 w 9681113"/>
                <a:gd name="T59" fmla="*/ 4865185 h 6564215"/>
                <a:gd name="T60" fmla="*/ 376622 w 9681113"/>
                <a:gd name="T61" fmla="*/ 3652288 h 6564215"/>
                <a:gd name="T62" fmla="*/ 0 w 9681113"/>
                <a:gd name="T63" fmla="*/ 2667944 h 6564215"/>
                <a:gd name="T64" fmla="*/ 0 w 9681113"/>
                <a:gd name="T65" fmla="*/ 0 h 6564215"/>
                <a:gd name="T66" fmla="*/ 9681113 w 9681113"/>
                <a:gd name="T67" fmla="*/ 6564215 h 6564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681113" h="6564215">
                  <a:moveTo>
                    <a:pt x="0" y="2667944"/>
                  </a:moveTo>
                  <a:lnTo>
                    <a:pt x="200204" y="2400259"/>
                  </a:lnTo>
                  <a:lnTo>
                    <a:pt x="240115" y="2061018"/>
                  </a:lnTo>
                  <a:lnTo>
                    <a:pt x="431558" y="1797003"/>
                  </a:lnTo>
                  <a:lnTo>
                    <a:pt x="452453" y="1523002"/>
                  </a:lnTo>
                  <a:lnTo>
                    <a:pt x="612486" y="1369751"/>
                  </a:lnTo>
                  <a:lnTo>
                    <a:pt x="346284" y="1236845"/>
                  </a:lnTo>
                  <a:lnTo>
                    <a:pt x="678744" y="844519"/>
                  </a:lnTo>
                  <a:lnTo>
                    <a:pt x="971293" y="1117502"/>
                  </a:lnTo>
                  <a:lnTo>
                    <a:pt x="1257060" y="1090765"/>
                  </a:lnTo>
                  <a:lnTo>
                    <a:pt x="1396748" y="711613"/>
                  </a:lnTo>
                  <a:lnTo>
                    <a:pt x="1669342" y="525622"/>
                  </a:lnTo>
                  <a:lnTo>
                    <a:pt x="1928762" y="465756"/>
                  </a:lnTo>
                  <a:cubicBezTo>
                    <a:pt x="1929324" y="344063"/>
                    <a:pt x="1929887" y="222369"/>
                    <a:pt x="1930449" y="100676"/>
                  </a:cubicBezTo>
                  <a:lnTo>
                    <a:pt x="2208137" y="0"/>
                  </a:lnTo>
                  <a:lnTo>
                    <a:pt x="2314306" y="452192"/>
                  </a:lnTo>
                  <a:lnTo>
                    <a:pt x="2699850" y="717614"/>
                  </a:lnTo>
                  <a:lnTo>
                    <a:pt x="3171998" y="1376142"/>
                  </a:lnTo>
                  <a:lnTo>
                    <a:pt x="3464547" y="1921329"/>
                  </a:lnTo>
                  <a:lnTo>
                    <a:pt x="3537587" y="2326829"/>
                  </a:lnTo>
                  <a:lnTo>
                    <a:pt x="3537587" y="2719155"/>
                  </a:lnTo>
                  <a:lnTo>
                    <a:pt x="3640911" y="3014601"/>
                  </a:lnTo>
                  <a:lnTo>
                    <a:pt x="4022908" y="3131436"/>
                  </a:lnTo>
                  <a:lnTo>
                    <a:pt x="4594832" y="2991749"/>
                  </a:lnTo>
                  <a:lnTo>
                    <a:pt x="5086156" y="2852061"/>
                  </a:lnTo>
                  <a:lnTo>
                    <a:pt x="5684817" y="2931882"/>
                  </a:lnTo>
                  <a:lnTo>
                    <a:pt x="5930674" y="3031659"/>
                  </a:lnTo>
                  <a:lnTo>
                    <a:pt x="6303044" y="3071570"/>
                  </a:lnTo>
                  <a:lnTo>
                    <a:pt x="6748455" y="3271124"/>
                  </a:lnTo>
                  <a:lnTo>
                    <a:pt x="7160736" y="3311035"/>
                  </a:lnTo>
                  <a:lnTo>
                    <a:pt x="7541142" y="3096315"/>
                  </a:lnTo>
                  <a:lnTo>
                    <a:pt x="7646057" y="3683015"/>
                  </a:lnTo>
                  <a:lnTo>
                    <a:pt x="7685968" y="4175118"/>
                  </a:lnTo>
                  <a:lnTo>
                    <a:pt x="7745834" y="4567444"/>
                  </a:lnTo>
                  <a:lnTo>
                    <a:pt x="8284240" y="5032420"/>
                  </a:lnTo>
                  <a:lnTo>
                    <a:pt x="8594708" y="5198443"/>
                  </a:lnTo>
                  <a:lnTo>
                    <a:pt x="9042541" y="4993195"/>
                  </a:lnTo>
                  <a:lnTo>
                    <a:pt x="9386163" y="4942511"/>
                  </a:lnTo>
                  <a:lnTo>
                    <a:pt x="9394145" y="5470924"/>
                  </a:lnTo>
                  <a:lnTo>
                    <a:pt x="9681113" y="5938270"/>
                  </a:lnTo>
                  <a:lnTo>
                    <a:pt x="8870539" y="6133179"/>
                  </a:lnTo>
                  <a:lnTo>
                    <a:pt x="8641847" y="6407362"/>
                  </a:lnTo>
                  <a:lnTo>
                    <a:pt x="8232356" y="6252911"/>
                  </a:lnTo>
                  <a:lnTo>
                    <a:pt x="7801320" y="6420536"/>
                  </a:lnTo>
                  <a:lnTo>
                    <a:pt x="7391829" y="6564215"/>
                  </a:lnTo>
                  <a:lnTo>
                    <a:pt x="6708154" y="6527095"/>
                  </a:lnTo>
                  <a:lnTo>
                    <a:pt x="6335784" y="6298403"/>
                  </a:lnTo>
                  <a:lnTo>
                    <a:pt x="5937066" y="6034992"/>
                  </a:lnTo>
                  <a:lnTo>
                    <a:pt x="5218672" y="5843420"/>
                  </a:lnTo>
                  <a:lnTo>
                    <a:pt x="4501447" y="5878139"/>
                  </a:lnTo>
                  <a:lnTo>
                    <a:pt x="3921930" y="5947578"/>
                  </a:lnTo>
                  <a:lnTo>
                    <a:pt x="3815372" y="5657819"/>
                  </a:lnTo>
                  <a:lnTo>
                    <a:pt x="3778252" y="5165717"/>
                  </a:lnTo>
                  <a:lnTo>
                    <a:pt x="3778252" y="4878359"/>
                  </a:lnTo>
                  <a:lnTo>
                    <a:pt x="3488308" y="4842477"/>
                  </a:lnTo>
                  <a:lnTo>
                    <a:pt x="3209507" y="4915479"/>
                  </a:lnTo>
                  <a:lnTo>
                    <a:pt x="2501886" y="5024439"/>
                  </a:lnTo>
                  <a:lnTo>
                    <a:pt x="1985837" y="5239957"/>
                  </a:lnTo>
                  <a:lnTo>
                    <a:pt x="1265042" y="5370462"/>
                  </a:lnTo>
                  <a:lnTo>
                    <a:pt x="581368" y="4865185"/>
                  </a:lnTo>
                  <a:lnTo>
                    <a:pt x="461635" y="4301243"/>
                  </a:lnTo>
                  <a:lnTo>
                    <a:pt x="376622" y="3652288"/>
                  </a:lnTo>
                  <a:lnTo>
                    <a:pt x="411341" y="3003333"/>
                  </a:lnTo>
                  <a:lnTo>
                    <a:pt x="0" y="266794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任意多边形 12">
              <a:extLst>
                <a:ext uri="{FF2B5EF4-FFF2-40B4-BE49-F238E27FC236}">
                  <a16:creationId xmlns:a16="http://schemas.microsoft.com/office/drawing/2014/main" id="{6DAF1592-D1CF-B342-9FE5-EC7B079EF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013" y="3832225"/>
              <a:ext cx="461963" cy="609600"/>
            </a:xfrm>
            <a:custGeom>
              <a:avLst/>
              <a:gdLst>
                <a:gd name="T0" fmla="*/ 7 w 7265443"/>
                <a:gd name="T1" fmla="*/ 0 h 9571507"/>
                <a:gd name="T2" fmla="*/ 6 w 7265443"/>
                <a:gd name="T3" fmla="*/ 2 h 9571507"/>
                <a:gd name="T4" fmla="*/ 5 w 7265443"/>
                <a:gd name="T5" fmla="*/ 3 h 9571507"/>
                <a:gd name="T6" fmla="*/ 4 w 7265443"/>
                <a:gd name="T7" fmla="*/ 4 h 9571507"/>
                <a:gd name="T8" fmla="*/ 4 w 7265443"/>
                <a:gd name="T9" fmla="*/ 5 h 9571507"/>
                <a:gd name="T10" fmla="*/ 2 w 7265443"/>
                <a:gd name="T11" fmla="*/ 6 h 9571507"/>
                <a:gd name="T12" fmla="*/ 1 w 7265443"/>
                <a:gd name="T13" fmla="*/ 6 h 9571507"/>
                <a:gd name="T14" fmla="*/ 1 w 7265443"/>
                <a:gd name="T15" fmla="*/ 6 h 9571507"/>
                <a:gd name="T16" fmla="*/ 0 w 7265443"/>
                <a:gd name="T17" fmla="*/ 6 h 9571507"/>
                <a:gd name="T18" fmla="*/ 0 w 7265443"/>
                <a:gd name="T19" fmla="*/ 8 h 9571507"/>
                <a:gd name="T20" fmla="*/ 2 w 7265443"/>
                <a:gd name="T21" fmla="*/ 8 h 9571507"/>
                <a:gd name="T22" fmla="*/ 3 w 7265443"/>
                <a:gd name="T23" fmla="*/ 8 h 9571507"/>
                <a:gd name="T24" fmla="*/ 4 w 7265443"/>
                <a:gd name="T25" fmla="*/ 10 h 9571507"/>
                <a:gd name="T26" fmla="*/ 4 w 7265443"/>
                <a:gd name="T27" fmla="*/ 10 h 9571507"/>
                <a:gd name="T28" fmla="*/ 3 w 7265443"/>
                <a:gd name="T29" fmla="*/ 11 h 9571507"/>
                <a:gd name="T30" fmla="*/ 2 w 7265443"/>
                <a:gd name="T31" fmla="*/ 12 h 9571507"/>
                <a:gd name="T32" fmla="*/ 5 w 7265443"/>
                <a:gd name="T33" fmla="*/ 13 h 9571507"/>
                <a:gd name="T34" fmla="*/ 6 w 7265443"/>
                <a:gd name="T35" fmla="*/ 15 h 9571507"/>
                <a:gd name="T36" fmla="*/ 8 w 7265443"/>
                <a:gd name="T37" fmla="*/ 17 h 9571507"/>
                <a:gd name="T38" fmla="*/ 9 w 7265443"/>
                <a:gd name="T39" fmla="*/ 17 h 9571507"/>
                <a:gd name="T40" fmla="*/ 9 w 7265443"/>
                <a:gd name="T41" fmla="*/ 18 h 9571507"/>
                <a:gd name="T42" fmla="*/ 9 w 7265443"/>
                <a:gd name="T43" fmla="*/ 19 h 9571507"/>
                <a:gd name="T44" fmla="*/ 10 w 7265443"/>
                <a:gd name="T45" fmla="*/ 20 h 9571507"/>
                <a:gd name="T46" fmla="*/ 10 w 7265443"/>
                <a:gd name="T47" fmla="*/ 18 h 9571507"/>
                <a:gd name="T48" fmla="*/ 11 w 7265443"/>
                <a:gd name="T49" fmla="*/ 17 h 9571507"/>
                <a:gd name="T50" fmla="*/ 13 w 7265443"/>
                <a:gd name="T51" fmla="*/ 17 h 9571507"/>
                <a:gd name="T52" fmla="*/ 14 w 7265443"/>
                <a:gd name="T53" fmla="*/ 17 h 9571507"/>
                <a:gd name="T54" fmla="*/ 14 w 7265443"/>
                <a:gd name="T55" fmla="*/ 18 h 9571507"/>
                <a:gd name="T56" fmla="*/ 15 w 7265443"/>
                <a:gd name="T57" fmla="*/ 19 h 9571507"/>
                <a:gd name="T58" fmla="*/ 16 w 7265443"/>
                <a:gd name="T59" fmla="*/ 19 h 9571507"/>
                <a:gd name="T60" fmla="*/ 17 w 7265443"/>
                <a:gd name="T61" fmla="*/ 20 h 9571507"/>
                <a:gd name="T62" fmla="*/ 17 w 7265443"/>
                <a:gd name="T63" fmla="*/ 23 h 9571507"/>
                <a:gd name="T64" fmla="*/ 18 w 7265443"/>
                <a:gd name="T65" fmla="*/ 24 h 9571507"/>
                <a:gd name="T66" fmla="*/ 19 w 7265443"/>
                <a:gd name="T67" fmla="*/ 24 h 9571507"/>
                <a:gd name="T68" fmla="*/ 18 w 7265443"/>
                <a:gd name="T69" fmla="*/ 23 h 9571507"/>
                <a:gd name="T70" fmla="*/ 18 w 7265443"/>
                <a:gd name="T71" fmla="*/ 22 h 9571507"/>
                <a:gd name="T72" fmla="*/ 18 w 7265443"/>
                <a:gd name="T73" fmla="*/ 21 h 9571507"/>
                <a:gd name="T74" fmla="*/ 18 w 7265443"/>
                <a:gd name="T75" fmla="*/ 21 h 9571507"/>
                <a:gd name="T76" fmla="*/ 18 w 7265443"/>
                <a:gd name="T77" fmla="*/ 19 h 9571507"/>
                <a:gd name="T78" fmla="*/ 18 w 7265443"/>
                <a:gd name="T79" fmla="*/ 18 h 9571507"/>
                <a:gd name="T80" fmla="*/ 17 w 7265443"/>
                <a:gd name="T81" fmla="*/ 16 h 9571507"/>
                <a:gd name="T82" fmla="*/ 15 w 7265443"/>
                <a:gd name="T83" fmla="*/ 14 h 9571507"/>
                <a:gd name="T84" fmla="*/ 16 w 7265443"/>
                <a:gd name="T85" fmla="*/ 12 h 9571507"/>
                <a:gd name="T86" fmla="*/ 16 w 7265443"/>
                <a:gd name="T87" fmla="*/ 10 h 9571507"/>
                <a:gd name="T88" fmla="*/ 18 w 7265443"/>
                <a:gd name="T89" fmla="*/ 7 h 9571507"/>
                <a:gd name="T90" fmla="*/ 16 w 7265443"/>
                <a:gd name="T91" fmla="*/ 6 h 9571507"/>
                <a:gd name="T92" fmla="*/ 14 w 7265443"/>
                <a:gd name="T93" fmla="*/ 5 h 9571507"/>
                <a:gd name="T94" fmla="*/ 14 w 7265443"/>
                <a:gd name="T95" fmla="*/ 4 h 9571507"/>
                <a:gd name="T96" fmla="*/ 13 w 7265443"/>
                <a:gd name="T97" fmla="*/ 3 h 9571507"/>
                <a:gd name="T98" fmla="*/ 13 w 7265443"/>
                <a:gd name="T99" fmla="*/ 1 h 9571507"/>
                <a:gd name="T100" fmla="*/ 13 w 7265443"/>
                <a:gd name="T101" fmla="*/ 0 h 9571507"/>
                <a:gd name="T102" fmla="*/ 11 w 7265443"/>
                <a:gd name="T103" fmla="*/ 0 h 9571507"/>
                <a:gd name="T104" fmla="*/ 9 w 7265443"/>
                <a:gd name="T105" fmla="*/ 0 h 9571507"/>
                <a:gd name="T106" fmla="*/ 7 w 7265443"/>
                <a:gd name="T107" fmla="*/ 0 h 9571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65443"/>
                <a:gd name="T163" fmla="*/ 0 h 9571507"/>
                <a:gd name="T164" fmla="*/ 7265443 w 7265443"/>
                <a:gd name="T165" fmla="*/ 9571507 h 9571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65443" h="9571507">
                  <a:moveTo>
                    <a:pt x="2674907" y="70610"/>
                  </a:moveTo>
                  <a:lnTo>
                    <a:pt x="2428196" y="715996"/>
                  </a:lnTo>
                  <a:lnTo>
                    <a:pt x="2103718" y="1123085"/>
                  </a:lnTo>
                  <a:lnTo>
                    <a:pt x="1672682" y="1519402"/>
                  </a:lnTo>
                  <a:lnTo>
                    <a:pt x="1622388" y="1915719"/>
                  </a:lnTo>
                  <a:lnTo>
                    <a:pt x="923139" y="2375504"/>
                  </a:lnTo>
                  <a:lnTo>
                    <a:pt x="454983" y="2508410"/>
                  </a:lnTo>
                  <a:lnTo>
                    <a:pt x="274184" y="2423397"/>
                  </a:lnTo>
                  <a:lnTo>
                    <a:pt x="0" y="2436570"/>
                  </a:lnTo>
                  <a:lnTo>
                    <a:pt x="25175" y="3013686"/>
                  </a:lnTo>
                  <a:lnTo>
                    <a:pt x="646554" y="3295073"/>
                  </a:lnTo>
                  <a:lnTo>
                    <a:pt x="1162604" y="3234006"/>
                  </a:lnTo>
                  <a:lnTo>
                    <a:pt x="1691827" y="4096078"/>
                  </a:lnTo>
                  <a:lnTo>
                    <a:pt x="1391295" y="4096078"/>
                  </a:lnTo>
                  <a:lnTo>
                    <a:pt x="1079991" y="4431329"/>
                  </a:lnTo>
                  <a:lnTo>
                    <a:pt x="978235" y="4808501"/>
                  </a:lnTo>
                  <a:lnTo>
                    <a:pt x="1992358" y="5063540"/>
                  </a:lnTo>
                  <a:lnTo>
                    <a:pt x="2478490" y="5810682"/>
                  </a:lnTo>
                  <a:lnTo>
                    <a:pt x="3005312" y="6468009"/>
                  </a:lnTo>
                  <a:lnTo>
                    <a:pt x="3425575" y="6603316"/>
                  </a:lnTo>
                  <a:lnTo>
                    <a:pt x="3345364" y="7132539"/>
                  </a:lnTo>
                  <a:lnTo>
                    <a:pt x="3489043" y="7504909"/>
                  </a:lnTo>
                  <a:lnTo>
                    <a:pt x="3992559" y="7657871"/>
                  </a:lnTo>
                  <a:lnTo>
                    <a:pt x="4103279" y="7215151"/>
                  </a:lnTo>
                  <a:lnTo>
                    <a:pt x="4414583" y="6757767"/>
                  </a:lnTo>
                  <a:lnTo>
                    <a:pt x="5098257" y="6624861"/>
                  </a:lnTo>
                  <a:lnTo>
                    <a:pt x="5329350" y="6755366"/>
                  </a:lnTo>
                  <a:lnTo>
                    <a:pt x="5510149" y="7031951"/>
                  </a:lnTo>
                  <a:lnTo>
                    <a:pt x="6060917" y="7260643"/>
                  </a:lnTo>
                  <a:lnTo>
                    <a:pt x="6411742" y="7513281"/>
                  </a:lnTo>
                  <a:lnTo>
                    <a:pt x="6736220" y="7992210"/>
                  </a:lnTo>
                  <a:lnTo>
                    <a:pt x="6581768" y="8867456"/>
                  </a:lnTo>
                  <a:lnTo>
                    <a:pt x="6964912" y="9431398"/>
                  </a:lnTo>
                  <a:lnTo>
                    <a:pt x="7265443" y="9571507"/>
                  </a:lnTo>
                  <a:lnTo>
                    <a:pt x="7160679" y="9033915"/>
                  </a:lnTo>
                  <a:lnTo>
                    <a:pt x="6872727" y="8648368"/>
                  </a:lnTo>
                  <a:lnTo>
                    <a:pt x="7063397" y="8292760"/>
                  </a:lnTo>
                  <a:lnTo>
                    <a:pt x="7153193" y="8040122"/>
                  </a:lnTo>
                  <a:lnTo>
                    <a:pt x="6975700" y="7617159"/>
                  </a:lnTo>
                  <a:lnTo>
                    <a:pt x="7092636" y="7103828"/>
                  </a:lnTo>
                  <a:lnTo>
                    <a:pt x="6610504" y="6084570"/>
                  </a:lnTo>
                  <a:lnTo>
                    <a:pt x="6068120" y="5472424"/>
                  </a:lnTo>
                  <a:lnTo>
                    <a:pt x="6238131" y="4780064"/>
                  </a:lnTo>
                  <a:lnTo>
                    <a:pt x="6333621" y="4007184"/>
                  </a:lnTo>
                  <a:lnTo>
                    <a:pt x="6914027" y="2891333"/>
                  </a:lnTo>
                  <a:lnTo>
                    <a:pt x="6172274" y="2377905"/>
                  </a:lnTo>
                  <a:lnTo>
                    <a:pt x="5597560" y="1885802"/>
                  </a:lnTo>
                  <a:lnTo>
                    <a:pt x="5451480" y="1524204"/>
                  </a:lnTo>
                  <a:lnTo>
                    <a:pt x="5177296" y="1008155"/>
                  </a:lnTo>
                  <a:lnTo>
                    <a:pt x="5044390" y="516052"/>
                  </a:lnTo>
                  <a:lnTo>
                    <a:pt x="5055163" y="85016"/>
                  </a:lnTo>
                  <a:lnTo>
                    <a:pt x="4488820" y="0"/>
                  </a:lnTo>
                  <a:lnTo>
                    <a:pt x="3708963" y="46664"/>
                  </a:lnTo>
                  <a:lnTo>
                    <a:pt x="2674907" y="7061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任意多边形 13">
              <a:extLst>
                <a:ext uri="{FF2B5EF4-FFF2-40B4-BE49-F238E27FC236}">
                  <a16:creationId xmlns:a16="http://schemas.microsoft.com/office/drawing/2014/main" id="{DF74C5E1-C10E-1244-9912-593B31382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876" y="3152775"/>
              <a:ext cx="727075" cy="863600"/>
            </a:xfrm>
            <a:custGeom>
              <a:avLst/>
              <a:gdLst>
                <a:gd name="T0" fmla="*/ 90937 w 11433311"/>
                <a:gd name="T1" fmla="*/ 10092353 h 13559629"/>
                <a:gd name="T2" fmla="*/ 668053 w 11433311"/>
                <a:gd name="T3" fmla="*/ 9334438 h 13559629"/>
                <a:gd name="T4" fmla="*/ 524374 w 11433311"/>
                <a:gd name="T5" fmla="*/ 8565751 h 13559629"/>
                <a:gd name="T6" fmla="*/ 644106 w 11433311"/>
                <a:gd name="T7" fmla="*/ 7028376 h 13559629"/>
                <a:gd name="T8" fmla="*/ 742293 w 11433311"/>
                <a:gd name="T9" fmla="*/ 5688544 h 13559629"/>
                <a:gd name="T10" fmla="*/ 239417 w 11433311"/>
                <a:gd name="T11" fmla="*/ 5106626 h 13559629"/>
                <a:gd name="T12" fmla="*/ 777012 w 11433311"/>
                <a:gd name="T13" fmla="*/ 3523759 h 13559629"/>
                <a:gd name="T14" fmla="*/ 1355589 w 11433311"/>
                <a:gd name="T15" fmla="*/ 2538105 h 13559629"/>
                <a:gd name="T16" fmla="*/ 2316788 w 11433311"/>
                <a:gd name="T17" fmla="*/ 2419825 h 13559629"/>
                <a:gd name="T18" fmla="*/ 2622121 w 11433311"/>
                <a:gd name="T19" fmla="*/ 3053205 h 13559629"/>
                <a:gd name="T20" fmla="*/ 3545260 w 11433311"/>
                <a:gd name="T21" fmla="*/ 1842709 h 13559629"/>
                <a:gd name="T22" fmla="*/ 4663833 w 11433311"/>
                <a:gd name="T23" fmla="*/ 1999218 h 13559629"/>
                <a:gd name="T24" fmla="*/ 5736393 w 11433311"/>
                <a:gd name="T25" fmla="*/ 818982 h 13559629"/>
                <a:gd name="T26" fmla="*/ 6115026 w 11433311"/>
                <a:gd name="T27" fmla="*/ 260668 h 13559629"/>
                <a:gd name="T28" fmla="*/ 6845723 w 11433311"/>
                <a:gd name="T29" fmla="*/ 57468 h 13559629"/>
                <a:gd name="T30" fmla="*/ 6913075 w 11433311"/>
                <a:gd name="T31" fmla="*/ 882735 h 13559629"/>
                <a:gd name="T32" fmla="*/ 6531431 w 11433311"/>
                <a:gd name="T33" fmla="*/ 1393702 h 13559629"/>
                <a:gd name="T34" fmla="*/ 6884933 w 11433311"/>
                <a:gd name="T35" fmla="*/ 2048641 h 13559629"/>
                <a:gd name="T36" fmla="*/ 6799034 w 11433311"/>
                <a:gd name="T37" fmla="*/ 3414805 h 13559629"/>
                <a:gd name="T38" fmla="*/ 7924527 w 11433311"/>
                <a:gd name="T39" fmla="*/ 4036492 h 13559629"/>
                <a:gd name="T40" fmla="*/ 8861141 w 11433311"/>
                <a:gd name="T41" fmla="*/ 3431879 h 13559629"/>
                <a:gd name="T42" fmla="*/ 9368520 w 11433311"/>
                <a:gd name="T43" fmla="*/ 3701276 h 13559629"/>
                <a:gd name="T44" fmla="*/ 9469702 w 11433311"/>
                <a:gd name="T45" fmla="*/ 4292358 h 13559629"/>
                <a:gd name="T46" fmla="*/ 9663674 w 11433311"/>
                <a:gd name="T47" fmla="*/ 5331753 h 13559629"/>
                <a:gd name="T48" fmla="*/ 10623933 w 11433311"/>
                <a:gd name="T49" fmla="*/ 5273088 h 13559629"/>
                <a:gd name="T50" fmla="*/ 11433311 w 11433311"/>
                <a:gd name="T51" fmla="*/ 6345876 h 13559629"/>
                <a:gd name="T52" fmla="*/ 10574837 w 11433311"/>
                <a:gd name="T53" fmla="*/ 6973644 h 13559629"/>
                <a:gd name="T54" fmla="*/ 9578661 w 11433311"/>
                <a:gd name="T55" fmla="*/ 7483364 h 13559629"/>
                <a:gd name="T56" fmla="*/ 8940479 w 11433311"/>
                <a:gd name="T57" fmla="*/ 8145493 h 13559629"/>
                <a:gd name="T58" fmla="*/ 7990992 w 11433311"/>
                <a:gd name="T59" fmla="*/ 9044685 h 13559629"/>
                <a:gd name="T60" fmla="*/ 7029221 w 11433311"/>
                <a:gd name="T61" fmla="*/ 9538303 h 13559629"/>
                <a:gd name="T62" fmla="*/ 6765201 w 11433311"/>
                <a:gd name="T63" fmla="*/ 9966954 h 13559629"/>
                <a:gd name="T64" fmla="*/ 6342244 w 11433311"/>
                <a:gd name="T65" fmla="*/ 10535679 h 13559629"/>
                <a:gd name="T66" fmla="*/ 5769616 w 11433311"/>
                <a:gd name="T67" fmla="*/ 10292629 h 13559629"/>
                <a:gd name="T68" fmla="*/ 5704058 w 11433311"/>
                <a:gd name="T69" fmla="*/ 10814665 h 13559629"/>
                <a:gd name="T70" fmla="*/ 5524460 w 11433311"/>
                <a:gd name="T71" fmla="*/ 11230145 h 13559629"/>
                <a:gd name="T72" fmla="*/ 5294272 w 11433311"/>
                <a:gd name="T73" fmla="*/ 11847668 h 13559629"/>
                <a:gd name="T74" fmla="*/ 4899454 w 11433311"/>
                <a:gd name="T75" fmla="*/ 12141622 h 13559629"/>
                <a:gd name="T76" fmla="*/ 4699197 w 11433311"/>
                <a:gd name="T77" fmla="*/ 12916293 h 13559629"/>
                <a:gd name="T78" fmla="*/ 4498857 w 11433311"/>
                <a:gd name="T79" fmla="*/ 13396080 h 13559629"/>
                <a:gd name="T80" fmla="*/ 3497367 w 11433311"/>
                <a:gd name="T81" fmla="*/ 13046201 h 13559629"/>
                <a:gd name="T82" fmla="*/ 2776573 w 11433311"/>
                <a:gd name="T83" fmla="*/ 12192500 h 13559629"/>
                <a:gd name="T84" fmla="*/ 2369483 w 11433311"/>
                <a:gd name="T85" fmla="*/ 11184348 h 13559629"/>
                <a:gd name="T86" fmla="*/ 1813913 w 11433311"/>
                <a:gd name="T87" fmla="*/ 10668296 h 13559629"/>
                <a:gd name="T88" fmla="*/ 0 w 11433311"/>
                <a:gd name="T89" fmla="*/ 10738906 h 13559629"/>
                <a:gd name="T90" fmla="*/ 0 w 11433311"/>
                <a:gd name="T91" fmla="*/ 0 h 13559629"/>
                <a:gd name="T92" fmla="*/ 11433311 w 11433311"/>
                <a:gd name="T93" fmla="*/ 13559629 h 13559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T90" t="T91" r="T92" b="T93"/>
              <a:pathLst>
                <a:path w="11433311" h="13559629">
                  <a:moveTo>
                    <a:pt x="0" y="10738906"/>
                  </a:moveTo>
                  <a:lnTo>
                    <a:pt x="90937" y="10092353"/>
                  </a:lnTo>
                  <a:lnTo>
                    <a:pt x="378294" y="9624196"/>
                  </a:lnTo>
                  <a:lnTo>
                    <a:pt x="668053" y="9334438"/>
                  </a:lnTo>
                  <a:lnTo>
                    <a:pt x="705173" y="8914175"/>
                  </a:lnTo>
                  <a:lnTo>
                    <a:pt x="524374" y="8565751"/>
                  </a:lnTo>
                  <a:lnTo>
                    <a:pt x="476481" y="7749170"/>
                  </a:lnTo>
                  <a:lnTo>
                    <a:pt x="644106" y="7028376"/>
                  </a:lnTo>
                  <a:lnTo>
                    <a:pt x="920691" y="6228539"/>
                  </a:lnTo>
                  <a:lnTo>
                    <a:pt x="742293" y="5688544"/>
                  </a:lnTo>
                  <a:lnTo>
                    <a:pt x="430989" y="5322050"/>
                  </a:lnTo>
                  <a:lnTo>
                    <a:pt x="239417" y="5106626"/>
                  </a:lnTo>
                  <a:lnTo>
                    <a:pt x="274137" y="4316393"/>
                  </a:lnTo>
                  <a:lnTo>
                    <a:pt x="777012" y="3523759"/>
                  </a:lnTo>
                  <a:lnTo>
                    <a:pt x="875199" y="3042430"/>
                  </a:lnTo>
                  <a:lnTo>
                    <a:pt x="1355589" y="2538105"/>
                  </a:lnTo>
                  <a:lnTo>
                    <a:pt x="1763619" y="2574276"/>
                  </a:lnTo>
                  <a:lnTo>
                    <a:pt x="2316788" y="2419825"/>
                  </a:lnTo>
                  <a:lnTo>
                    <a:pt x="2641266" y="2707182"/>
                  </a:lnTo>
                  <a:lnTo>
                    <a:pt x="2622121" y="3053205"/>
                  </a:lnTo>
                  <a:lnTo>
                    <a:pt x="3087877" y="2409052"/>
                  </a:lnTo>
                  <a:lnTo>
                    <a:pt x="3545260" y="1842709"/>
                  </a:lnTo>
                  <a:lnTo>
                    <a:pt x="4052938" y="1744522"/>
                  </a:lnTo>
                  <a:lnTo>
                    <a:pt x="4663833" y="1999218"/>
                  </a:lnTo>
                  <a:lnTo>
                    <a:pt x="5279009" y="1111141"/>
                  </a:lnTo>
                  <a:lnTo>
                    <a:pt x="5736393" y="818982"/>
                  </a:lnTo>
                  <a:lnTo>
                    <a:pt x="5653781" y="505277"/>
                  </a:lnTo>
                  <a:lnTo>
                    <a:pt x="6115026" y="260668"/>
                  </a:lnTo>
                  <a:lnTo>
                    <a:pt x="6457187" y="0"/>
                  </a:lnTo>
                  <a:lnTo>
                    <a:pt x="6845723" y="57468"/>
                  </a:lnTo>
                  <a:lnTo>
                    <a:pt x="7244142" y="48459"/>
                  </a:lnTo>
                  <a:lnTo>
                    <a:pt x="6913075" y="882735"/>
                  </a:lnTo>
                  <a:lnTo>
                    <a:pt x="6535327" y="1081195"/>
                  </a:lnTo>
                  <a:cubicBezTo>
                    <a:pt x="6534028" y="1185364"/>
                    <a:pt x="6532730" y="1289533"/>
                    <a:pt x="6531431" y="1393702"/>
                  </a:cubicBezTo>
                  <a:lnTo>
                    <a:pt x="6643677" y="1816659"/>
                  </a:lnTo>
                  <a:lnTo>
                    <a:pt x="6884933" y="2048641"/>
                  </a:lnTo>
                  <a:lnTo>
                    <a:pt x="6596985" y="2507225"/>
                  </a:lnTo>
                  <a:lnTo>
                    <a:pt x="6799034" y="3414805"/>
                  </a:lnTo>
                  <a:lnTo>
                    <a:pt x="7059154" y="3493536"/>
                  </a:lnTo>
                  <a:lnTo>
                    <a:pt x="7924527" y="4036492"/>
                  </a:lnTo>
                  <a:lnTo>
                    <a:pt x="8442078" y="3628233"/>
                  </a:lnTo>
                  <a:lnTo>
                    <a:pt x="8861141" y="3431879"/>
                  </a:lnTo>
                  <a:lnTo>
                    <a:pt x="9050327" y="3891943"/>
                  </a:lnTo>
                  <a:lnTo>
                    <a:pt x="9368520" y="3701276"/>
                  </a:lnTo>
                  <a:lnTo>
                    <a:pt x="9613610" y="3691924"/>
                  </a:lnTo>
                  <a:lnTo>
                    <a:pt x="9469702" y="4292358"/>
                  </a:lnTo>
                  <a:lnTo>
                    <a:pt x="9432581" y="5002474"/>
                  </a:lnTo>
                  <a:lnTo>
                    <a:pt x="9663674" y="5331753"/>
                  </a:lnTo>
                  <a:lnTo>
                    <a:pt x="10118657" y="5153355"/>
                  </a:lnTo>
                  <a:lnTo>
                    <a:pt x="10623933" y="5273088"/>
                  </a:lnTo>
                  <a:lnTo>
                    <a:pt x="11044197" y="5704124"/>
                  </a:lnTo>
                  <a:lnTo>
                    <a:pt x="11433311" y="6345876"/>
                  </a:lnTo>
                  <a:lnTo>
                    <a:pt x="10767612" y="6523105"/>
                  </a:lnTo>
                  <a:lnTo>
                    <a:pt x="10574837" y="6973644"/>
                  </a:lnTo>
                  <a:lnTo>
                    <a:pt x="9961804" y="7326512"/>
                  </a:lnTo>
                  <a:lnTo>
                    <a:pt x="9578661" y="7483364"/>
                  </a:lnTo>
                  <a:lnTo>
                    <a:pt x="9480474" y="7951520"/>
                  </a:lnTo>
                  <a:lnTo>
                    <a:pt x="8940479" y="8145493"/>
                  </a:lnTo>
                  <a:lnTo>
                    <a:pt x="8520215" y="8696261"/>
                  </a:lnTo>
                  <a:lnTo>
                    <a:pt x="7990992" y="9044685"/>
                  </a:lnTo>
                  <a:lnTo>
                    <a:pt x="7293525" y="9453199"/>
                  </a:lnTo>
                  <a:lnTo>
                    <a:pt x="7029221" y="9538303"/>
                  </a:lnTo>
                  <a:lnTo>
                    <a:pt x="7016048" y="9910670"/>
                  </a:lnTo>
                  <a:lnTo>
                    <a:pt x="6765201" y="9966954"/>
                  </a:lnTo>
                  <a:lnTo>
                    <a:pt x="6495803" y="10154035"/>
                  </a:lnTo>
                  <a:lnTo>
                    <a:pt x="6342244" y="10535679"/>
                  </a:lnTo>
                  <a:lnTo>
                    <a:pt x="6050393" y="10563821"/>
                  </a:lnTo>
                  <a:lnTo>
                    <a:pt x="5769616" y="10292629"/>
                  </a:lnTo>
                  <a:lnTo>
                    <a:pt x="5444249" y="10679967"/>
                  </a:lnTo>
                  <a:lnTo>
                    <a:pt x="5704058" y="10814665"/>
                  </a:lnTo>
                  <a:lnTo>
                    <a:pt x="5545116" y="10964330"/>
                  </a:lnTo>
                  <a:lnTo>
                    <a:pt x="5524460" y="11230145"/>
                  </a:lnTo>
                  <a:lnTo>
                    <a:pt x="5337379" y="11499539"/>
                  </a:lnTo>
                  <a:lnTo>
                    <a:pt x="5294272" y="11847668"/>
                  </a:lnTo>
                  <a:lnTo>
                    <a:pt x="5086535" y="12117066"/>
                  </a:lnTo>
                  <a:lnTo>
                    <a:pt x="4899454" y="12141622"/>
                  </a:lnTo>
                  <a:lnTo>
                    <a:pt x="4712370" y="12603788"/>
                  </a:lnTo>
                  <a:lnTo>
                    <a:pt x="4699197" y="12916293"/>
                  </a:lnTo>
                  <a:lnTo>
                    <a:pt x="4790790" y="13245560"/>
                  </a:lnTo>
                  <a:lnTo>
                    <a:pt x="4498857" y="13396080"/>
                  </a:lnTo>
                  <a:lnTo>
                    <a:pt x="4239120" y="13559629"/>
                  </a:lnTo>
                  <a:lnTo>
                    <a:pt x="3497367" y="13046201"/>
                  </a:lnTo>
                  <a:lnTo>
                    <a:pt x="2922653" y="12554098"/>
                  </a:lnTo>
                  <a:lnTo>
                    <a:pt x="2776573" y="12192500"/>
                  </a:lnTo>
                  <a:lnTo>
                    <a:pt x="2502389" y="11676451"/>
                  </a:lnTo>
                  <a:lnTo>
                    <a:pt x="2369483" y="11184348"/>
                  </a:lnTo>
                  <a:lnTo>
                    <a:pt x="2380256" y="10753312"/>
                  </a:lnTo>
                  <a:lnTo>
                    <a:pt x="1813913" y="10668296"/>
                  </a:lnTo>
                  <a:lnTo>
                    <a:pt x="1034056" y="10714960"/>
                  </a:lnTo>
                  <a:lnTo>
                    <a:pt x="0" y="1073890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任意多边形 14">
              <a:extLst>
                <a:ext uri="{FF2B5EF4-FFF2-40B4-BE49-F238E27FC236}">
                  <a16:creationId xmlns:a16="http://schemas.microsoft.com/office/drawing/2014/main" id="{BAFC4D17-84F0-F14F-A56B-FFA79C7BB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1" y="3001963"/>
              <a:ext cx="404813" cy="939800"/>
            </a:xfrm>
            <a:custGeom>
              <a:avLst/>
              <a:gdLst>
                <a:gd name="T0" fmla="*/ 1751703 w 6352670"/>
                <a:gd name="T1" fmla="*/ 9929826 h 14784445"/>
                <a:gd name="T2" fmla="*/ 2011123 w 6352670"/>
                <a:gd name="T3" fmla="*/ 10641438 h 14784445"/>
                <a:gd name="T4" fmla="*/ 2589439 w 6352670"/>
                <a:gd name="T5" fmla="*/ 11199799 h 14784445"/>
                <a:gd name="T6" fmla="*/ 2915118 w 6352670"/>
                <a:gd name="T7" fmla="*/ 10587964 h 14784445"/>
                <a:gd name="T8" fmla="*/ 3414002 w 6352670"/>
                <a:gd name="T9" fmla="*/ 10647830 h 14784445"/>
                <a:gd name="T10" fmla="*/ 3347354 w 6352670"/>
                <a:gd name="T11" fmla="*/ 11100022 h 14784445"/>
                <a:gd name="T12" fmla="*/ 3866194 w 6352670"/>
                <a:gd name="T13" fmla="*/ 11798071 h 14784445"/>
                <a:gd name="T14" fmla="*/ 3659859 w 6352670"/>
                <a:gd name="T15" fmla="*/ 12488948 h 14784445"/>
                <a:gd name="T16" fmla="*/ 4039011 w 6352670"/>
                <a:gd name="T17" fmla="*/ 13872261 h 14784445"/>
                <a:gd name="T18" fmla="*/ 4032666 w 6352670"/>
                <a:gd name="T19" fmla="*/ 14751668 h 14784445"/>
                <a:gd name="T20" fmla="*/ 4610549 w 6352670"/>
                <a:gd name="T21" fmla="*/ 14636957 h 14784445"/>
                <a:gd name="T22" fmla="*/ 5621102 w 6352670"/>
                <a:gd name="T23" fmla="*/ 14091770 h 14784445"/>
                <a:gd name="T24" fmla="*/ 5866959 w 6352670"/>
                <a:gd name="T25" fmla="*/ 13227686 h 14784445"/>
                <a:gd name="T26" fmla="*/ 6352670 w 6352670"/>
                <a:gd name="T27" fmla="*/ 12403903 h 14784445"/>
                <a:gd name="T28" fmla="*/ 6226156 w 6352670"/>
                <a:gd name="T29" fmla="*/ 11093240 h 14784445"/>
                <a:gd name="T30" fmla="*/ 5993473 w 6352670"/>
                <a:gd name="T31" fmla="*/ 10741604 h 14784445"/>
                <a:gd name="T32" fmla="*/ 6013428 w 6352670"/>
                <a:gd name="T33" fmla="*/ 10469011 h 14784445"/>
                <a:gd name="T34" fmla="*/ 6146724 w 6352670"/>
                <a:gd name="T35" fmla="*/ 9252512 h 14784445"/>
                <a:gd name="T36" fmla="*/ 5780745 w 6352670"/>
                <a:gd name="T37" fmla="*/ 7835680 h 14784445"/>
                <a:gd name="T38" fmla="*/ 5441504 w 6352670"/>
                <a:gd name="T39" fmla="*/ 7210671 h 14784445"/>
                <a:gd name="T40" fmla="*/ 5587973 w 6352670"/>
                <a:gd name="T41" fmla="*/ 6605618 h 14784445"/>
                <a:gd name="T42" fmla="*/ 5022830 w 6352670"/>
                <a:gd name="T43" fmla="*/ 6167379 h 14784445"/>
                <a:gd name="T44" fmla="*/ 4650460 w 6352670"/>
                <a:gd name="T45" fmla="*/ 5316079 h 14784445"/>
                <a:gd name="T46" fmla="*/ 4563856 w 6352670"/>
                <a:gd name="T47" fmla="*/ 4637986 h 14784445"/>
                <a:gd name="T48" fmla="*/ 4858590 w 6352670"/>
                <a:gd name="T49" fmla="*/ 3956775 h 14784445"/>
                <a:gd name="T50" fmla="*/ 4637286 w 6352670"/>
                <a:gd name="T51" fmla="*/ 3215541 h 14784445"/>
                <a:gd name="T52" fmla="*/ 4085317 w 6352670"/>
                <a:gd name="T53" fmla="*/ 2696701 h 14784445"/>
                <a:gd name="T54" fmla="*/ 3493437 w 6352670"/>
                <a:gd name="T55" fmla="*/ 2470800 h 14784445"/>
                <a:gd name="T56" fmla="*/ 2981768 w 6352670"/>
                <a:gd name="T57" fmla="*/ 1666582 h 14784445"/>
                <a:gd name="T58" fmla="*/ 2808952 w 6352670"/>
                <a:gd name="T59" fmla="*/ 1148132 h 14784445"/>
                <a:gd name="T60" fmla="*/ 2580561 w 6352670"/>
                <a:gd name="T61" fmla="*/ 713403 h 14784445"/>
                <a:gd name="T62" fmla="*/ 2099527 w 6352670"/>
                <a:gd name="T63" fmla="*/ 565532 h 14784445"/>
                <a:gd name="T64" fmla="*/ 1489483 w 6352670"/>
                <a:gd name="T65" fmla="*/ 485010 h 14784445"/>
                <a:gd name="T66" fmla="*/ 1243466 w 6352670"/>
                <a:gd name="T67" fmla="*/ 0 h 14784445"/>
                <a:gd name="T68" fmla="*/ 121527 w 6352670"/>
                <a:gd name="T69" fmla="*/ 819965 h 14784445"/>
                <a:gd name="T70" fmla="*/ 175702 w 6352670"/>
                <a:gd name="T71" fmla="*/ 1493768 h 14784445"/>
                <a:gd name="T72" fmla="*/ 628595 w 6352670"/>
                <a:gd name="T73" fmla="*/ 1686540 h 14784445"/>
                <a:gd name="T74" fmla="*/ 1211669 w 6352670"/>
                <a:gd name="T75" fmla="*/ 1819214 h 14784445"/>
                <a:gd name="T76" fmla="*/ 1549349 w 6352670"/>
                <a:gd name="T77" fmla="*/ 2592329 h 14784445"/>
                <a:gd name="T78" fmla="*/ 1352991 w 6352670"/>
                <a:gd name="T79" fmla="*/ 2919799 h 14784445"/>
                <a:gd name="T80" fmla="*/ 1880718 w 6352670"/>
                <a:gd name="T81" fmla="*/ 3643884 h 14784445"/>
                <a:gd name="T82" fmla="*/ 2526386 w 6352670"/>
                <a:gd name="T83" fmla="*/ 3750753 h 14784445"/>
                <a:gd name="T84" fmla="*/ 3018486 w 6352670"/>
                <a:gd name="T85" fmla="*/ 4042602 h 14784445"/>
                <a:gd name="T86" fmla="*/ 3759868 w 6352670"/>
                <a:gd name="T87" fmla="*/ 3943290 h 14784445"/>
                <a:gd name="T88" fmla="*/ 3374098 w 6352670"/>
                <a:gd name="T89" fmla="*/ 4315896 h 14784445"/>
                <a:gd name="T90" fmla="*/ 3011004 w 6352670"/>
                <a:gd name="T91" fmla="*/ 4574226 h 14784445"/>
                <a:gd name="T92" fmla="*/ 2243812 w 6352670"/>
                <a:gd name="T93" fmla="*/ 5088776 h 14784445"/>
                <a:gd name="T94" fmla="*/ 1362268 w 6352670"/>
                <a:gd name="T95" fmla="*/ 5478217 h 14784445"/>
                <a:gd name="T96" fmla="*/ 876626 w 6352670"/>
                <a:gd name="T97" fmla="*/ 6078673 h 14784445"/>
                <a:gd name="T98" fmla="*/ 699837 w 6352670"/>
                <a:gd name="T99" fmla="*/ 7399936 h 14784445"/>
                <a:gd name="T100" fmla="*/ 1386510 w 6352670"/>
                <a:gd name="T101" fmla="*/ 7544221 h 14784445"/>
                <a:gd name="T102" fmla="*/ 2307264 w 6352670"/>
                <a:gd name="T103" fmla="*/ 8096193 h 14784445"/>
                <a:gd name="T104" fmla="*/ 2022901 w 6352670"/>
                <a:gd name="T105" fmla="*/ 8916077 h 14784445"/>
                <a:gd name="T106" fmla="*/ 0 w 6352670"/>
                <a:gd name="T107" fmla="*/ 0 h 14784445"/>
                <a:gd name="T108" fmla="*/ 6352670 w 6352670"/>
                <a:gd name="T109" fmla="*/ 14784445 h 14784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6352670" h="14784445">
                  <a:moveTo>
                    <a:pt x="1828995" y="9364683"/>
                  </a:moveTo>
                  <a:lnTo>
                    <a:pt x="1751703" y="9929826"/>
                  </a:lnTo>
                  <a:lnTo>
                    <a:pt x="1884999" y="10269067"/>
                  </a:lnTo>
                  <a:lnTo>
                    <a:pt x="2011123" y="10641438"/>
                  </a:lnTo>
                  <a:lnTo>
                    <a:pt x="2150421" y="11166670"/>
                  </a:lnTo>
                  <a:lnTo>
                    <a:pt x="2589439" y="11199799"/>
                  </a:lnTo>
                  <a:lnTo>
                    <a:pt x="2682435" y="10780736"/>
                  </a:lnTo>
                  <a:lnTo>
                    <a:pt x="2915118" y="10587964"/>
                  </a:lnTo>
                  <a:lnTo>
                    <a:pt x="3194493" y="10508142"/>
                  </a:lnTo>
                  <a:lnTo>
                    <a:pt x="3414002" y="10647830"/>
                  </a:lnTo>
                  <a:lnTo>
                    <a:pt x="3207667" y="10967116"/>
                  </a:lnTo>
                  <a:lnTo>
                    <a:pt x="3347354" y="11100022"/>
                  </a:lnTo>
                  <a:lnTo>
                    <a:pt x="3773589" y="11259275"/>
                  </a:lnTo>
                  <a:lnTo>
                    <a:pt x="3866194" y="11798071"/>
                  </a:lnTo>
                  <a:lnTo>
                    <a:pt x="3739680" y="12223136"/>
                  </a:lnTo>
                  <a:lnTo>
                    <a:pt x="3659859" y="12488948"/>
                  </a:lnTo>
                  <a:lnTo>
                    <a:pt x="3939234" y="13060872"/>
                  </a:lnTo>
                  <a:lnTo>
                    <a:pt x="4039011" y="13872261"/>
                  </a:lnTo>
                  <a:cubicBezTo>
                    <a:pt x="4038622" y="14060174"/>
                    <a:pt x="4032618" y="14089848"/>
                    <a:pt x="4032229" y="14277761"/>
                  </a:cubicBezTo>
                  <a:cubicBezTo>
                    <a:pt x="4030503" y="14382984"/>
                    <a:pt x="4034392" y="14646445"/>
                    <a:pt x="4032666" y="14751668"/>
                  </a:cubicBezTo>
                  <a:lnTo>
                    <a:pt x="4206212" y="14784445"/>
                  </a:lnTo>
                  <a:lnTo>
                    <a:pt x="4610549" y="14636957"/>
                  </a:lnTo>
                  <a:lnTo>
                    <a:pt x="5128999" y="14364364"/>
                  </a:lnTo>
                  <a:lnTo>
                    <a:pt x="5621102" y="14091770"/>
                  </a:lnTo>
                  <a:lnTo>
                    <a:pt x="6088071" y="13836511"/>
                  </a:lnTo>
                  <a:lnTo>
                    <a:pt x="5866959" y="13227686"/>
                  </a:lnTo>
                  <a:lnTo>
                    <a:pt x="5893696" y="12589894"/>
                  </a:lnTo>
                  <a:lnTo>
                    <a:pt x="6352670" y="12403903"/>
                  </a:lnTo>
                  <a:lnTo>
                    <a:pt x="6339107" y="11678338"/>
                  </a:lnTo>
                  <a:lnTo>
                    <a:pt x="6226156" y="11093240"/>
                  </a:lnTo>
                  <a:lnTo>
                    <a:pt x="5926825" y="10973898"/>
                  </a:lnTo>
                  <a:lnTo>
                    <a:pt x="5993473" y="10741604"/>
                  </a:lnTo>
                  <a:lnTo>
                    <a:pt x="5747227" y="10462229"/>
                  </a:lnTo>
                  <a:lnTo>
                    <a:pt x="6013428" y="10469011"/>
                  </a:lnTo>
                  <a:lnTo>
                    <a:pt x="6066513" y="10402363"/>
                  </a:lnTo>
                  <a:lnTo>
                    <a:pt x="6146724" y="9252512"/>
                  </a:lnTo>
                  <a:lnTo>
                    <a:pt x="5893696" y="8420778"/>
                  </a:lnTo>
                  <a:lnTo>
                    <a:pt x="5780745" y="7835680"/>
                  </a:lnTo>
                  <a:lnTo>
                    <a:pt x="5461459" y="7523175"/>
                  </a:lnTo>
                  <a:lnTo>
                    <a:pt x="5441504" y="7210671"/>
                  </a:lnTo>
                  <a:lnTo>
                    <a:pt x="5541281" y="6944859"/>
                  </a:lnTo>
                  <a:lnTo>
                    <a:pt x="5587973" y="6605618"/>
                  </a:lnTo>
                  <a:lnTo>
                    <a:pt x="5275469" y="6373324"/>
                  </a:lnTo>
                  <a:lnTo>
                    <a:pt x="5022830" y="6167379"/>
                  </a:lnTo>
                  <a:lnTo>
                    <a:pt x="4643678" y="5595454"/>
                  </a:lnTo>
                  <a:lnTo>
                    <a:pt x="4650460" y="5316079"/>
                  </a:lnTo>
                  <a:lnTo>
                    <a:pt x="4450906" y="4997183"/>
                  </a:lnTo>
                  <a:lnTo>
                    <a:pt x="4563856" y="4637986"/>
                  </a:lnTo>
                  <a:lnTo>
                    <a:pt x="4703544" y="4192575"/>
                  </a:lnTo>
                  <a:lnTo>
                    <a:pt x="4858590" y="3956775"/>
                  </a:lnTo>
                  <a:lnTo>
                    <a:pt x="4670415" y="3481353"/>
                  </a:lnTo>
                  <a:lnTo>
                    <a:pt x="4637286" y="3215541"/>
                  </a:lnTo>
                  <a:lnTo>
                    <a:pt x="4477643" y="2809652"/>
                  </a:lnTo>
                  <a:lnTo>
                    <a:pt x="4085317" y="2696701"/>
                  </a:lnTo>
                  <a:lnTo>
                    <a:pt x="3812723" y="2803260"/>
                  </a:lnTo>
                  <a:lnTo>
                    <a:pt x="3493437" y="2470800"/>
                  </a:lnTo>
                  <a:lnTo>
                    <a:pt x="3200888" y="1991871"/>
                  </a:lnTo>
                  <a:lnTo>
                    <a:pt x="2981768" y="1666582"/>
                  </a:lnTo>
                  <a:lnTo>
                    <a:pt x="2988550" y="1300994"/>
                  </a:lnTo>
                  <a:lnTo>
                    <a:pt x="2808952" y="1148132"/>
                  </a:lnTo>
                  <a:lnTo>
                    <a:pt x="2888773" y="894715"/>
                  </a:lnTo>
                  <a:lnTo>
                    <a:pt x="2580561" y="713403"/>
                  </a:lnTo>
                  <a:lnTo>
                    <a:pt x="2425205" y="827444"/>
                  </a:lnTo>
                  <a:lnTo>
                    <a:pt x="2099527" y="565532"/>
                  </a:lnTo>
                  <a:lnTo>
                    <a:pt x="1644839" y="589774"/>
                  </a:lnTo>
                  <a:lnTo>
                    <a:pt x="1489483" y="485010"/>
                  </a:lnTo>
                  <a:lnTo>
                    <a:pt x="1294919" y="224886"/>
                  </a:lnTo>
                  <a:lnTo>
                    <a:pt x="1243466" y="0"/>
                  </a:lnTo>
                  <a:lnTo>
                    <a:pt x="846382" y="136256"/>
                  </a:lnTo>
                  <a:lnTo>
                    <a:pt x="121527" y="819965"/>
                  </a:lnTo>
                  <a:lnTo>
                    <a:pt x="0" y="1085777"/>
                  </a:lnTo>
                  <a:lnTo>
                    <a:pt x="175702" y="1493768"/>
                  </a:lnTo>
                  <a:lnTo>
                    <a:pt x="226602" y="1802376"/>
                  </a:lnTo>
                  <a:lnTo>
                    <a:pt x="628595" y="1686540"/>
                  </a:lnTo>
                  <a:lnTo>
                    <a:pt x="931825" y="1806273"/>
                  </a:lnTo>
                  <a:lnTo>
                    <a:pt x="1211669" y="1819214"/>
                  </a:lnTo>
                  <a:lnTo>
                    <a:pt x="1212602" y="2423799"/>
                  </a:lnTo>
                  <a:lnTo>
                    <a:pt x="1549349" y="2592329"/>
                  </a:lnTo>
                  <a:lnTo>
                    <a:pt x="1559977" y="2750147"/>
                  </a:lnTo>
                  <a:lnTo>
                    <a:pt x="1352991" y="2919799"/>
                  </a:lnTo>
                  <a:lnTo>
                    <a:pt x="1556834" y="3359518"/>
                  </a:lnTo>
                  <a:lnTo>
                    <a:pt x="1880718" y="3643884"/>
                  </a:lnTo>
                  <a:lnTo>
                    <a:pt x="2268751" y="3580356"/>
                  </a:lnTo>
                  <a:lnTo>
                    <a:pt x="2526386" y="3750753"/>
                  </a:lnTo>
                  <a:lnTo>
                    <a:pt x="2758366" y="4005186"/>
                  </a:lnTo>
                  <a:lnTo>
                    <a:pt x="3018486" y="4042602"/>
                  </a:lnTo>
                  <a:lnTo>
                    <a:pt x="3540522" y="3726511"/>
                  </a:lnTo>
                  <a:lnTo>
                    <a:pt x="3759868" y="3943290"/>
                  </a:lnTo>
                  <a:lnTo>
                    <a:pt x="3514489" y="4093191"/>
                  </a:lnTo>
                  <a:lnTo>
                    <a:pt x="3374098" y="4315896"/>
                  </a:lnTo>
                  <a:lnTo>
                    <a:pt x="3330680" y="4639780"/>
                  </a:lnTo>
                  <a:lnTo>
                    <a:pt x="3011004" y="4574226"/>
                  </a:lnTo>
                  <a:lnTo>
                    <a:pt x="2631148" y="4699649"/>
                  </a:lnTo>
                  <a:lnTo>
                    <a:pt x="2243812" y="5088776"/>
                  </a:lnTo>
                  <a:lnTo>
                    <a:pt x="1839714" y="5066328"/>
                  </a:lnTo>
                  <a:lnTo>
                    <a:pt x="1362268" y="5478217"/>
                  </a:lnTo>
                  <a:lnTo>
                    <a:pt x="1092870" y="6009527"/>
                  </a:lnTo>
                  <a:lnTo>
                    <a:pt x="876626" y="6078673"/>
                  </a:lnTo>
                  <a:lnTo>
                    <a:pt x="724085" y="6690819"/>
                  </a:lnTo>
                  <a:lnTo>
                    <a:pt x="699837" y="7399936"/>
                  </a:lnTo>
                  <a:lnTo>
                    <a:pt x="924648" y="7719923"/>
                  </a:lnTo>
                  <a:lnTo>
                    <a:pt x="1386510" y="7544221"/>
                  </a:lnTo>
                  <a:lnTo>
                    <a:pt x="1880407" y="7662162"/>
                  </a:lnTo>
                  <a:lnTo>
                    <a:pt x="2307264" y="8096193"/>
                  </a:lnTo>
                  <a:lnTo>
                    <a:pt x="2685162" y="8730008"/>
                  </a:lnTo>
                  <a:lnTo>
                    <a:pt x="2022901" y="8916077"/>
                  </a:lnTo>
                  <a:lnTo>
                    <a:pt x="1828995" y="9364683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任意多边形 15">
              <a:extLst>
                <a:ext uri="{FF2B5EF4-FFF2-40B4-BE49-F238E27FC236}">
                  <a16:creationId xmlns:a16="http://schemas.microsoft.com/office/drawing/2014/main" id="{43A38C38-3948-0A46-B77E-3A6B6C0AF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426" y="3597275"/>
              <a:ext cx="349250" cy="366712"/>
            </a:xfrm>
            <a:custGeom>
              <a:avLst/>
              <a:gdLst>
                <a:gd name="T0" fmla="*/ 8 w 5490613"/>
                <a:gd name="T1" fmla="*/ 0 h 5770065"/>
                <a:gd name="T2" fmla="*/ 8 w 5490613"/>
                <a:gd name="T3" fmla="*/ 1 h 5770065"/>
                <a:gd name="T4" fmla="*/ 9 w 5490613"/>
                <a:gd name="T5" fmla="*/ 2 h 5770065"/>
                <a:gd name="T6" fmla="*/ 9 w 5490613"/>
                <a:gd name="T7" fmla="*/ 3 h 5770065"/>
                <a:gd name="T8" fmla="*/ 9 w 5490613"/>
                <a:gd name="T9" fmla="*/ 5 h 5770065"/>
                <a:gd name="T10" fmla="*/ 10 w 5490613"/>
                <a:gd name="T11" fmla="*/ 5 h 5770065"/>
                <a:gd name="T12" fmla="*/ 11 w 5490613"/>
                <a:gd name="T13" fmla="*/ 4 h 5770065"/>
                <a:gd name="T14" fmla="*/ 11 w 5490613"/>
                <a:gd name="T15" fmla="*/ 3 h 5770065"/>
                <a:gd name="T16" fmla="*/ 12 w 5490613"/>
                <a:gd name="T17" fmla="*/ 3 h 5770065"/>
                <a:gd name="T18" fmla="*/ 12 w 5490613"/>
                <a:gd name="T19" fmla="*/ 3 h 5770065"/>
                <a:gd name="T20" fmla="*/ 12 w 5490613"/>
                <a:gd name="T21" fmla="*/ 4 h 5770065"/>
                <a:gd name="T22" fmla="*/ 12 w 5490613"/>
                <a:gd name="T23" fmla="*/ 4 h 5770065"/>
                <a:gd name="T24" fmla="*/ 13 w 5490613"/>
                <a:gd name="T25" fmla="*/ 5 h 5770065"/>
                <a:gd name="T26" fmla="*/ 14 w 5490613"/>
                <a:gd name="T27" fmla="*/ 6 h 5770065"/>
                <a:gd name="T28" fmla="*/ 13 w 5490613"/>
                <a:gd name="T29" fmla="*/ 7 h 5770065"/>
                <a:gd name="T30" fmla="*/ 13 w 5490613"/>
                <a:gd name="T31" fmla="*/ 8 h 5770065"/>
                <a:gd name="T32" fmla="*/ 14 w 5490613"/>
                <a:gd name="T33" fmla="*/ 9 h 5770065"/>
                <a:gd name="T34" fmla="*/ 14 w 5490613"/>
                <a:gd name="T35" fmla="*/ 11 h 5770065"/>
                <a:gd name="T36" fmla="*/ 14 w 5490613"/>
                <a:gd name="T37" fmla="*/ 13 h 5770065"/>
                <a:gd name="T38" fmla="*/ 14 w 5490613"/>
                <a:gd name="T39" fmla="*/ 14 h 5770065"/>
                <a:gd name="T40" fmla="*/ 14 w 5490613"/>
                <a:gd name="T41" fmla="*/ 14 h 5770065"/>
                <a:gd name="T42" fmla="*/ 13 w 5490613"/>
                <a:gd name="T43" fmla="*/ 15 h 5770065"/>
                <a:gd name="T44" fmla="*/ 12 w 5490613"/>
                <a:gd name="T45" fmla="*/ 15 h 5770065"/>
                <a:gd name="T46" fmla="*/ 10 w 5490613"/>
                <a:gd name="T47" fmla="*/ 14 h 5770065"/>
                <a:gd name="T48" fmla="*/ 10 w 5490613"/>
                <a:gd name="T49" fmla="*/ 14 h 5770065"/>
                <a:gd name="T50" fmla="*/ 9 w 5490613"/>
                <a:gd name="T51" fmla="*/ 14 h 5770065"/>
                <a:gd name="T52" fmla="*/ 7 w 5490613"/>
                <a:gd name="T53" fmla="*/ 14 h 5770065"/>
                <a:gd name="T54" fmla="*/ 5 w 5490613"/>
                <a:gd name="T55" fmla="*/ 14 h 5770065"/>
                <a:gd name="T56" fmla="*/ 4 w 5490613"/>
                <a:gd name="T57" fmla="*/ 14 h 5770065"/>
                <a:gd name="T58" fmla="*/ 3 w 5490613"/>
                <a:gd name="T59" fmla="*/ 13 h 5770065"/>
                <a:gd name="T60" fmla="*/ 3 w 5490613"/>
                <a:gd name="T61" fmla="*/ 12 h 5770065"/>
                <a:gd name="T62" fmla="*/ 3 w 5490613"/>
                <a:gd name="T63" fmla="*/ 11 h 5770065"/>
                <a:gd name="T64" fmla="*/ 3 w 5490613"/>
                <a:gd name="T65" fmla="*/ 10 h 5770065"/>
                <a:gd name="T66" fmla="*/ 1 w 5490613"/>
                <a:gd name="T67" fmla="*/ 8 h 5770065"/>
                <a:gd name="T68" fmla="*/ 0 w 5490613"/>
                <a:gd name="T69" fmla="*/ 7 h 5770065"/>
                <a:gd name="T70" fmla="*/ 0 w 5490613"/>
                <a:gd name="T71" fmla="*/ 6 h 5770065"/>
                <a:gd name="T72" fmla="*/ 2 w 5490613"/>
                <a:gd name="T73" fmla="*/ 5 h 5770065"/>
                <a:gd name="T74" fmla="*/ 3 w 5490613"/>
                <a:gd name="T75" fmla="*/ 4 h 5770065"/>
                <a:gd name="T76" fmla="*/ 4 w 5490613"/>
                <a:gd name="T77" fmla="*/ 3 h 5770065"/>
                <a:gd name="T78" fmla="*/ 6 w 5490613"/>
                <a:gd name="T79" fmla="*/ 2 h 5770065"/>
                <a:gd name="T80" fmla="*/ 6 w 5490613"/>
                <a:gd name="T81" fmla="*/ 1 h 5770065"/>
                <a:gd name="T82" fmla="*/ 7 w 5490613"/>
                <a:gd name="T83" fmla="*/ 1 h 5770065"/>
                <a:gd name="T84" fmla="*/ 8 w 5490613"/>
                <a:gd name="T85" fmla="*/ 0 h 57700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90613"/>
                <a:gd name="T130" fmla="*/ 0 h 5770065"/>
                <a:gd name="T131" fmla="*/ 5490613 w 5490613"/>
                <a:gd name="T132" fmla="*/ 5770065 h 57700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90613" h="5770065">
                  <a:moveTo>
                    <a:pt x="3280596" y="0"/>
                  </a:moveTo>
                  <a:lnTo>
                    <a:pt x="3203304" y="565143"/>
                  </a:lnTo>
                  <a:lnTo>
                    <a:pt x="3336600" y="904384"/>
                  </a:lnTo>
                  <a:lnTo>
                    <a:pt x="3462724" y="1276755"/>
                  </a:lnTo>
                  <a:lnTo>
                    <a:pt x="3602022" y="1801987"/>
                  </a:lnTo>
                  <a:lnTo>
                    <a:pt x="4041040" y="1835116"/>
                  </a:lnTo>
                  <a:lnTo>
                    <a:pt x="4134036" y="1416053"/>
                  </a:lnTo>
                  <a:lnTo>
                    <a:pt x="4366719" y="1223281"/>
                  </a:lnTo>
                  <a:lnTo>
                    <a:pt x="4646094" y="1143459"/>
                  </a:lnTo>
                  <a:lnTo>
                    <a:pt x="4865603" y="1283147"/>
                  </a:lnTo>
                  <a:lnTo>
                    <a:pt x="4659268" y="1602433"/>
                  </a:lnTo>
                  <a:lnTo>
                    <a:pt x="4798955" y="1735339"/>
                  </a:lnTo>
                  <a:lnTo>
                    <a:pt x="5225190" y="1894592"/>
                  </a:lnTo>
                  <a:lnTo>
                    <a:pt x="5317795" y="2433388"/>
                  </a:lnTo>
                  <a:lnTo>
                    <a:pt x="5191281" y="2858453"/>
                  </a:lnTo>
                  <a:lnTo>
                    <a:pt x="5111460" y="3124265"/>
                  </a:lnTo>
                  <a:lnTo>
                    <a:pt x="5390835" y="3696189"/>
                  </a:lnTo>
                  <a:lnTo>
                    <a:pt x="5490612" y="4507578"/>
                  </a:lnTo>
                  <a:cubicBezTo>
                    <a:pt x="5490223" y="4695491"/>
                    <a:pt x="5484219" y="4725165"/>
                    <a:pt x="5483830" y="4913078"/>
                  </a:cubicBezTo>
                  <a:cubicBezTo>
                    <a:pt x="5482104" y="5018301"/>
                    <a:pt x="5485993" y="5281762"/>
                    <a:pt x="5484267" y="5386985"/>
                  </a:cubicBezTo>
                  <a:lnTo>
                    <a:pt x="5323563" y="5566929"/>
                  </a:lnTo>
                  <a:lnTo>
                    <a:pt x="4978957" y="5770065"/>
                  </a:lnTo>
                  <a:lnTo>
                    <a:pt x="4558099" y="5745823"/>
                  </a:lnTo>
                  <a:lnTo>
                    <a:pt x="4106998" y="5545569"/>
                  </a:lnTo>
                  <a:lnTo>
                    <a:pt x="3757078" y="5508150"/>
                  </a:lnTo>
                  <a:lnTo>
                    <a:pt x="3446368" y="5388418"/>
                  </a:lnTo>
                  <a:lnTo>
                    <a:pt x="2864465" y="5328555"/>
                  </a:lnTo>
                  <a:lnTo>
                    <a:pt x="1816493" y="5605432"/>
                  </a:lnTo>
                  <a:lnTo>
                    <a:pt x="1450703" y="5487371"/>
                  </a:lnTo>
                  <a:lnTo>
                    <a:pt x="1342944" y="5212405"/>
                  </a:lnTo>
                  <a:lnTo>
                    <a:pt x="1337253" y="4787654"/>
                  </a:lnTo>
                  <a:lnTo>
                    <a:pt x="1266004" y="4394624"/>
                  </a:lnTo>
                  <a:lnTo>
                    <a:pt x="981642" y="3846244"/>
                  </a:lnTo>
                  <a:lnTo>
                    <a:pt x="511989" y="3196990"/>
                  </a:lnTo>
                  <a:lnTo>
                    <a:pt x="109685" y="2903036"/>
                  </a:lnTo>
                  <a:lnTo>
                    <a:pt x="0" y="2468154"/>
                  </a:lnTo>
                  <a:lnTo>
                    <a:pt x="633513" y="2122674"/>
                  </a:lnTo>
                  <a:lnTo>
                    <a:pt x="1236074" y="1727853"/>
                  </a:lnTo>
                  <a:lnTo>
                    <a:pt x="1662931" y="1164502"/>
                  </a:lnTo>
                  <a:lnTo>
                    <a:pt x="2198141" y="973524"/>
                  </a:lnTo>
                  <a:lnTo>
                    <a:pt x="2284354" y="518837"/>
                  </a:lnTo>
                  <a:lnTo>
                    <a:pt x="2703414" y="341033"/>
                  </a:lnTo>
                  <a:lnTo>
                    <a:pt x="3280596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任意多边形 16">
              <a:extLst>
                <a:ext uri="{FF2B5EF4-FFF2-40B4-BE49-F238E27FC236}">
                  <a16:creationId xmlns:a16="http://schemas.microsoft.com/office/drawing/2014/main" id="{1808F328-18C9-3246-A100-CBCB48CC7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238" y="1200150"/>
              <a:ext cx="539750" cy="708025"/>
            </a:xfrm>
            <a:custGeom>
              <a:avLst/>
              <a:gdLst>
                <a:gd name="T0" fmla="*/ 6 w 8485289"/>
                <a:gd name="T1" fmla="*/ 1 h 11117215"/>
                <a:gd name="T2" fmla="*/ 6 w 8485289"/>
                <a:gd name="T3" fmla="*/ 1 h 11117215"/>
                <a:gd name="T4" fmla="*/ 8 w 8485289"/>
                <a:gd name="T5" fmla="*/ 0 h 11117215"/>
                <a:gd name="T6" fmla="*/ 9 w 8485289"/>
                <a:gd name="T7" fmla="*/ 0 h 11117215"/>
                <a:gd name="T8" fmla="*/ 13 w 8485289"/>
                <a:gd name="T9" fmla="*/ 4 h 11117215"/>
                <a:gd name="T10" fmla="*/ 12 w 8485289"/>
                <a:gd name="T11" fmla="*/ 4 h 11117215"/>
                <a:gd name="T12" fmla="*/ 12 w 8485289"/>
                <a:gd name="T13" fmla="*/ 5 h 11117215"/>
                <a:gd name="T14" fmla="*/ 12 w 8485289"/>
                <a:gd name="T15" fmla="*/ 6 h 11117215"/>
                <a:gd name="T16" fmla="*/ 12 w 8485289"/>
                <a:gd name="T17" fmla="*/ 7 h 11117215"/>
                <a:gd name="T18" fmla="*/ 12 w 8485289"/>
                <a:gd name="T19" fmla="*/ 7 h 11117215"/>
                <a:gd name="T20" fmla="*/ 13 w 8485289"/>
                <a:gd name="T21" fmla="*/ 9 h 11117215"/>
                <a:gd name="T22" fmla="*/ 13 w 8485289"/>
                <a:gd name="T23" fmla="*/ 10 h 11117215"/>
                <a:gd name="T24" fmla="*/ 13 w 8485289"/>
                <a:gd name="T25" fmla="*/ 12 h 11117215"/>
                <a:gd name="T26" fmla="*/ 14 w 8485289"/>
                <a:gd name="T27" fmla="*/ 13 h 11117215"/>
                <a:gd name="T28" fmla="*/ 15 w 8485289"/>
                <a:gd name="T29" fmla="*/ 14 h 11117215"/>
                <a:gd name="T30" fmla="*/ 15 w 8485289"/>
                <a:gd name="T31" fmla="*/ 15 h 11117215"/>
                <a:gd name="T32" fmla="*/ 16 w 8485289"/>
                <a:gd name="T33" fmla="*/ 16 h 11117215"/>
                <a:gd name="T34" fmla="*/ 18 w 8485289"/>
                <a:gd name="T35" fmla="*/ 18 h 11117215"/>
                <a:gd name="T36" fmla="*/ 19 w 8485289"/>
                <a:gd name="T37" fmla="*/ 20 h 11117215"/>
                <a:gd name="T38" fmla="*/ 20 w 8485289"/>
                <a:gd name="T39" fmla="*/ 21 h 11117215"/>
                <a:gd name="T40" fmla="*/ 22 w 8485289"/>
                <a:gd name="T41" fmla="*/ 23 h 11117215"/>
                <a:gd name="T42" fmla="*/ 22 w 8485289"/>
                <a:gd name="T43" fmla="*/ 24 h 11117215"/>
                <a:gd name="T44" fmla="*/ 21 w 8485289"/>
                <a:gd name="T45" fmla="*/ 25 h 11117215"/>
                <a:gd name="T46" fmla="*/ 20 w 8485289"/>
                <a:gd name="T47" fmla="*/ 26 h 11117215"/>
                <a:gd name="T48" fmla="*/ 21 w 8485289"/>
                <a:gd name="T49" fmla="*/ 26 h 11117215"/>
                <a:gd name="T50" fmla="*/ 21 w 8485289"/>
                <a:gd name="T51" fmla="*/ 27 h 11117215"/>
                <a:gd name="T52" fmla="*/ 20 w 8485289"/>
                <a:gd name="T53" fmla="*/ 28 h 11117215"/>
                <a:gd name="T54" fmla="*/ 19 w 8485289"/>
                <a:gd name="T55" fmla="*/ 28 h 11117215"/>
                <a:gd name="T56" fmla="*/ 19 w 8485289"/>
                <a:gd name="T57" fmla="*/ 28 h 11117215"/>
                <a:gd name="T58" fmla="*/ 18 w 8485289"/>
                <a:gd name="T59" fmla="*/ 28 h 11117215"/>
                <a:gd name="T60" fmla="*/ 15 w 8485289"/>
                <a:gd name="T61" fmla="*/ 26 h 11117215"/>
                <a:gd name="T62" fmla="*/ 14 w 8485289"/>
                <a:gd name="T63" fmla="*/ 25 h 11117215"/>
                <a:gd name="T64" fmla="*/ 12 w 8485289"/>
                <a:gd name="T65" fmla="*/ 23 h 11117215"/>
                <a:gd name="T66" fmla="*/ 10 w 8485289"/>
                <a:gd name="T67" fmla="*/ 20 h 11117215"/>
                <a:gd name="T68" fmla="*/ 9 w 8485289"/>
                <a:gd name="T69" fmla="*/ 17 h 11117215"/>
                <a:gd name="T70" fmla="*/ 8 w 8485289"/>
                <a:gd name="T71" fmla="*/ 15 h 11117215"/>
                <a:gd name="T72" fmla="*/ 7 w 8485289"/>
                <a:gd name="T73" fmla="*/ 14 h 11117215"/>
                <a:gd name="T74" fmla="*/ 5 w 8485289"/>
                <a:gd name="T75" fmla="*/ 14 h 11117215"/>
                <a:gd name="T76" fmla="*/ 4 w 8485289"/>
                <a:gd name="T77" fmla="*/ 13 h 11117215"/>
                <a:gd name="T78" fmla="*/ 3 w 8485289"/>
                <a:gd name="T79" fmla="*/ 13 h 11117215"/>
                <a:gd name="T80" fmla="*/ 1 w 8485289"/>
                <a:gd name="T81" fmla="*/ 12 h 11117215"/>
                <a:gd name="T82" fmla="*/ 0 w 8485289"/>
                <a:gd name="T83" fmla="*/ 11 h 11117215"/>
                <a:gd name="T84" fmla="*/ 0 w 8485289"/>
                <a:gd name="T85" fmla="*/ 10 h 11117215"/>
                <a:gd name="T86" fmla="*/ 1 w 8485289"/>
                <a:gd name="T87" fmla="*/ 10 h 11117215"/>
                <a:gd name="T88" fmla="*/ 2 w 8485289"/>
                <a:gd name="T89" fmla="*/ 9 h 11117215"/>
                <a:gd name="T90" fmla="*/ 3 w 8485289"/>
                <a:gd name="T91" fmla="*/ 9 h 11117215"/>
                <a:gd name="T92" fmla="*/ 4 w 8485289"/>
                <a:gd name="T93" fmla="*/ 8 h 11117215"/>
                <a:gd name="T94" fmla="*/ 5 w 8485289"/>
                <a:gd name="T95" fmla="*/ 7 h 11117215"/>
                <a:gd name="T96" fmla="*/ 5 w 8485289"/>
                <a:gd name="T97" fmla="*/ 7 h 11117215"/>
                <a:gd name="T98" fmla="*/ 6 w 8485289"/>
                <a:gd name="T99" fmla="*/ 6 h 11117215"/>
                <a:gd name="T100" fmla="*/ 6 w 8485289"/>
                <a:gd name="T101" fmla="*/ 5 h 11117215"/>
                <a:gd name="T102" fmla="*/ 6 w 8485289"/>
                <a:gd name="T103" fmla="*/ 4 h 11117215"/>
                <a:gd name="T104" fmla="*/ 6 w 8485289"/>
                <a:gd name="T105" fmla="*/ 3 h 11117215"/>
                <a:gd name="T106" fmla="*/ 6 w 8485289"/>
                <a:gd name="T107" fmla="*/ 2 h 11117215"/>
                <a:gd name="T108" fmla="*/ 5 w 8485289"/>
                <a:gd name="T109" fmla="*/ 2 h 11117215"/>
                <a:gd name="T110" fmla="*/ 6 w 8485289"/>
                <a:gd name="T111" fmla="*/ 1 h 111172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85289"/>
                <a:gd name="T169" fmla="*/ 0 h 11117215"/>
                <a:gd name="T170" fmla="*/ 8485289 w 8485289"/>
                <a:gd name="T171" fmla="*/ 11117215 h 1111721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85289" h="11117215">
                  <a:moveTo>
                    <a:pt x="2223567" y="250451"/>
                  </a:moveTo>
                  <a:lnTo>
                    <a:pt x="2508222" y="377748"/>
                  </a:lnTo>
                  <a:lnTo>
                    <a:pt x="2983565" y="0"/>
                  </a:lnTo>
                  <a:lnTo>
                    <a:pt x="3541222" y="190667"/>
                  </a:lnTo>
                  <a:lnTo>
                    <a:pt x="5093066" y="1584193"/>
                  </a:lnTo>
                  <a:lnTo>
                    <a:pt x="4826475" y="1658012"/>
                  </a:lnTo>
                  <a:lnTo>
                    <a:pt x="4613747" y="1857566"/>
                  </a:lnTo>
                  <a:lnTo>
                    <a:pt x="4600573" y="2170071"/>
                  </a:lnTo>
                  <a:lnTo>
                    <a:pt x="4633702" y="2595526"/>
                  </a:lnTo>
                  <a:lnTo>
                    <a:pt x="4660439" y="2848164"/>
                  </a:lnTo>
                  <a:lnTo>
                    <a:pt x="4999291" y="3512694"/>
                  </a:lnTo>
                  <a:lnTo>
                    <a:pt x="5145761" y="4058271"/>
                  </a:lnTo>
                  <a:lnTo>
                    <a:pt x="5132197" y="4556766"/>
                  </a:lnTo>
                  <a:lnTo>
                    <a:pt x="5338533" y="4922354"/>
                  </a:lnTo>
                  <a:lnTo>
                    <a:pt x="5737640" y="5481105"/>
                  </a:lnTo>
                  <a:lnTo>
                    <a:pt x="5744032" y="5780046"/>
                  </a:lnTo>
                  <a:lnTo>
                    <a:pt x="6209398" y="6231848"/>
                  </a:lnTo>
                  <a:lnTo>
                    <a:pt x="6887491" y="7156188"/>
                  </a:lnTo>
                  <a:lnTo>
                    <a:pt x="7472590" y="7687812"/>
                  </a:lnTo>
                  <a:lnTo>
                    <a:pt x="7731620" y="8086530"/>
                  </a:lnTo>
                  <a:lnTo>
                    <a:pt x="8485289" y="9039225"/>
                  </a:lnTo>
                  <a:cubicBezTo>
                    <a:pt x="8484574" y="9193806"/>
                    <a:pt x="8483858" y="9348388"/>
                    <a:pt x="8483143" y="9502969"/>
                  </a:cubicBezTo>
                  <a:lnTo>
                    <a:pt x="8103990" y="9695741"/>
                  </a:lnTo>
                  <a:lnTo>
                    <a:pt x="7904437" y="10088067"/>
                  </a:lnTo>
                  <a:lnTo>
                    <a:pt x="8064080" y="10220973"/>
                  </a:lnTo>
                  <a:lnTo>
                    <a:pt x="8210549" y="10480393"/>
                  </a:lnTo>
                  <a:lnTo>
                    <a:pt x="7811441" y="10839590"/>
                  </a:lnTo>
                  <a:lnTo>
                    <a:pt x="7645406" y="11117215"/>
                  </a:lnTo>
                  <a:lnTo>
                    <a:pt x="7312946" y="10985280"/>
                  </a:lnTo>
                  <a:lnTo>
                    <a:pt x="6895439" y="11031740"/>
                  </a:lnTo>
                  <a:lnTo>
                    <a:pt x="5916849" y="10194239"/>
                  </a:lnTo>
                  <a:lnTo>
                    <a:pt x="5338533" y="9644089"/>
                  </a:lnTo>
                  <a:lnTo>
                    <a:pt x="4893126" y="8970958"/>
                  </a:lnTo>
                  <a:lnTo>
                    <a:pt x="4068563" y="7694204"/>
                  </a:lnTo>
                  <a:lnTo>
                    <a:pt x="3390467" y="6690822"/>
                  </a:lnTo>
                  <a:lnTo>
                    <a:pt x="2962869" y="5983497"/>
                  </a:lnTo>
                  <a:lnTo>
                    <a:pt x="2719545" y="5387720"/>
                  </a:lnTo>
                  <a:lnTo>
                    <a:pt x="2041062" y="5407675"/>
                  </a:lnTo>
                  <a:lnTo>
                    <a:pt x="1688647" y="5274769"/>
                  </a:lnTo>
                  <a:lnTo>
                    <a:pt x="1236844" y="4929136"/>
                  </a:lnTo>
                  <a:lnTo>
                    <a:pt x="472148" y="4576721"/>
                  </a:lnTo>
                  <a:lnTo>
                    <a:pt x="0" y="4284172"/>
                  </a:lnTo>
                  <a:lnTo>
                    <a:pt x="146080" y="4031534"/>
                  </a:lnTo>
                  <a:lnTo>
                    <a:pt x="411892" y="3831980"/>
                  </a:lnTo>
                  <a:lnTo>
                    <a:pt x="844129" y="3679118"/>
                  </a:lnTo>
                  <a:lnTo>
                    <a:pt x="1061140" y="3397012"/>
                  </a:lnTo>
                  <a:lnTo>
                    <a:pt x="1489093" y="3160668"/>
                  </a:lnTo>
                  <a:lnTo>
                    <a:pt x="1781642" y="2788298"/>
                  </a:lnTo>
                  <a:lnTo>
                    <a:pt x="2074191" y="2575570"/>
                  </a:lnTo>
                  <a:lnTo>
                    <a:pt x="2306874" y="2236329"/>
                  </a:lnTo>
                  <a:lnTo>
                    <a:pt x="2493254" y="1790918"/>
                  </a:lnTo>
                  <a:lnTo>
                    <a:pt x="2333611" y="1651231"/>
                  </a:lnTo>
                  <a:lnTo>
                    <a:pt x="2233834" y="1339116"/>
                  </a:lnTo>
                  <a:lnTo>
                    <a:pt x="2340393" y="900098"/>
                  </a:lnTo>
                  <a:lnTo>
                    <a:pt x="2134057" y="833450"/>
                  </a:lnTo>
                  <a:lnTo>
                    <a:pt x="2223567" y="25045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任意多边形 17">
              <a:extLst>
                <a:ext uri="{FF2B5EF4-FFF2-40B4-BE49-F238E27FC236}">
                  <a16:creationId xmlns:a16="http://schemas.microsoft.com/office/drawing/2014/main" id="{953BF9E7-D2B0-4A4B-AFED-8AF9EFD96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8188" y="1814513"/>
              <a:ext cx="663575" cy="463550"/>
            </a:xfrm>
            <a:custGeom>
              <a:avLst/>
              <a:gdLst>
                <a:gd name="T0" fmla="*/ 13 w 10413816"/>
                <a:gd name="T1" fmla="*/ 3 h 7288465"/>
                <a:gd name="T2" fmla="*/ 11 w 10413816"/>
                <a:gd name="T3" fmla="*/ 5 h 7288465"/>
                <a:gd name="T4" fmla="*/ 10 w 10413816"/>
                <a:gd name="T5" fmla="*/ 6 h 7288465"/>
                <a:gd name="T6" fmla="*/ 8 w 10413816"/>
                <a:gd name="T7" fmla="*/ 7 h 7288465"/>
                <a:gd name="T8" fmla="*/ 7 w 10413816"/>
                <a:gd name="T9" fmla="*/ 9 h 7288465"/>
                <a:gd name="T10" fmla="*/ 6 w 10413816"/>
                <a:gd name="T11" fmla="*/ 10 h 7288465"/>
                <a:gd name="T12" fmla="*/ 4 w 10413816"/>
                <a:gd name="T13" fmla="*/ 10 h 7288465"/>
                <a:gd name="T14" fmla="*/ 3 w 10413816"/>
                <a:gd name="T15" fmla="*/ 10 h 7288465"/>
                <a:gd name="T16" fmla="*/ 2 w 10413816"/>
                <a:gd name="T17" fmla="*/ 11 h 7288465"/>
                <a:gd name="T18" fmla="*/ 1 w 10413816"/>
                <a:gd name="T19" fmla="*/ 11 h 7288465"/>
                <a:gd name="T20" fmla="*/ 0 w 10413816"/>
                <a:gd name="T21" fmla="*/ 12 h 7288465"/>
                <a:gd name="T22" fmla="*/ 2 w 10413816"/>
                <a:gd name="T23" fmla="*/ 13 h 7288465"/>
                <a:gd name="T24" fmla="*/ 1 w 10413816"/>
                <a:gd name="T25" fmla="*/ 15 h 7288465"/>
                <a:gd name="T26" fmla="*/ 2 w 10413816"/>
                <a:gd name="T27" fmla="*/ 15 h 7288465"/>
                <a:gd name="T28" fmla="*/ 4 w 10413816"/>
                <a:gd name="T29" fmla="*/ 16 h 7288465"/>
                <a:gd name="T30" fmla="*/ 5 w 10413816"/>
                <a:gd name="T31" fmla="*/ 16 h 7288465"/>
                <a:gd name="T32" fmla="*/ 5 w 10413816"/>
                <a:gd name="T33" fmla="*/ 18 h 7288465"/>
                <a:gd name="T34" fmla="*/ 5 w 10413816"/>
                <a:gd name="T35" fmla="*/ 19 h 7288465"/>
                <a:gd name="T36" fmla="*/ 6 w 10413816"/>
                <a:gd name="T37" fmla="*/ 19 h 7288465"/>
                <a:gd name="T38" fmla="*/ 7 w 10413816"/>
                <a:gd name="T39" fmla="*/ 17 h 7288465"/>
                <a:gd name="T40" fmla="*/ 8 w 10413816"/>
                <a:gd name="T41" fmla="*/ 16 h 7288465"/>
                <a:gd name="T42" fmla="*/ 9 w 10413816"/>
                <a:gd name="T43" fmla="*/ 16 h 7288465"/>
                <a:gd name="T44" fmla="*/ 9 w 10413816"/>
                <a:gd name="T45" fmla="*/ 17 h 7288465"/>
                <a:gd name="T46" fmla="*/ 12 w 10413816"/>
                <a:gd name="T47" fmla="*/ 17 h 7288465"/>
                <a:gd name="T48" fmla="*/ 12 w 10413816"/>
                <a:gd name="T49" fmla="*/ 18 h 7288465"/>
                <a:gd name="T50" fmla="*/ 13 w 10413816"/>
                <a:gd name="T51" fmla="*/ 18 h 7288465"/>
                <a:gd name="T52" fmla="*/ 14 w 10413816"/>
                <a:gd name="T53" fmla="*/ 17 h 7288465"/>
                <a:gd name="T54" fmla="*/ 14 w 10413816"/>
                <a:gd name="T55" fmla="*/ 16 h 7288465"/>
                <a:gd name="T56" fmla="*/ 15 w 10413816"/>
                <a:gd name="T57" fmla="*/ 16 h 7288465"/>
                <a:gd name="T58" fmla="*/ 16 w 10413816"/>
                <a:gd name="T59" fmla="*/ 16 h 7288465"/>
                <a:gd name="T60" fmla="*/ 17 w 10413816"/>
                <a:gd name="T61" fmla="*/ 16 h 7288465"/>
                <a:gd name="T62" fmla="*/ 18 w 10413816"/>
                <a:gd name="T63" fmla="*/ 16 h 7288465"/>
                <a:gd name="T64" fmla="*/ 19 w 10413816"/>
                <a:gd name="T65" fmla="*/ 15 h 7288465"/>
                <a:gd name="T66" fmla="*/ 20 w 10413816"/>
                <a:gd name="T67" fmla="*/ 16 h 7288465"/>
                <a:gd name="T68" fmla="*/ 21 w 10413816"/>
                <a:gd name="T69" fmla="*/ 16 h 7288465"/>
                <a:gd name="T70" fmla="*/ 22 w 10413816"/>
                <a:gd name="T71" fmla="*/ 18 h 7288465"/>
                <a:gd name="T72" fmla="*/ 27 w 10413816"/>
                <a:gd name="T73" fmla="*/ 14 h 7288465"/>
                <a:gd name="T74" fmla="*/ 26 w 10413816"/>
                <a:gd name="T75" fmla="*/ 12 h 7288465"/>
                <a:gd name="T76" fmla="*/ 26 w 10413816"/>
                <a:gd name="T77" fmla="*/ 11 h 7288465"/>
                <a:gd name="T78" fmla="*/ 26 w 10413816"/>
                <a:gd name="T79" fmla="*/ 9 h 7288465"/>
                <a:gd name="T80" fmla="*/ 26 w 10413816"/>
                <a:gd name="T81" fmla="*/ 7 h 7288465"/>
                <a:gd name="T82" fmla="*/ 26 w 10413816"/>
                <a:gd name="T83" fmla="*/ 5 h 7288465"/>
                <a:gd name="T84" fmla="*/ 25 w 10413816"/>
                <a:gd name="T85" fmla="*/ 4 h 7288465"/>
                <a:gd name="T86" fmla="*/ 25 w 10413816"/>
                <a:gd name="T87" fmla="*/ 3 h 7288465"/>
                <a:gd name="T88" fmla="*/ 23 w 10413816"/>
                <a:gd name="T89" fmla="*/ 4 h 7288465"/>
                <a:gd name="T90" fmla="*/ 21 w 10413816"/>
                <a:gd name="T91" fmla="*/ 1 h 7288465"/>
                <a:gd name="T92" fmla="*/ 19 w 10413816"/>
                <a:gd name="T93" fmla="*/ 0 h 7288465"/>
                <a:gd name="T94" fmla="*/ 13 w 10413816"/>
                <a:gd name="T95" fmla="*/ 3 h 728846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413816"/>
                <a:gd name="T145" fmla="*/ 0 h 7288465"/>
                <a:gd name="T146" fmla="*/ 10413816 w 10413816"/>
                <a:gd name="T147" fmla="*/ 7288465 h 728846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413816" h="7288465">
                  <a:moveTo>
                    <a:pt x="4911828" y="1279605"/>
                  </a:moveTo>
                  <a:lnTo>
                    <a:pt x="4292450" y="1855237"/>
                  </a:lnTo>
                  <a:lnTo>
                    <a:pt x="3811120" y="2288674"/>
                  </a:lnTo>
                  <a:lnTo>
                    <a:pt x="3295071" y="2746058"/>
                  </a:lnTo>
                  <a:lnTo>
                    <a:pt x="2885580" y="3405786"/>
                  </a:lnTo>
                  <a:lnTo>
                    <a:pt x="2351555" y="3924236"/>
                  </a:lnTo>
                  <a:lnTo>
                    <a:pt x="1657108" y="3828450"/>
                  </a:lnTo>
                  <a:lnTo>
                    <a:pt x="1138657" y="3950583"/>
                  </a:lnTo>
                  <a:lnTo>
                    <a:pt x="633381" y="4405566"/>
                  </a:lnTo>
                  <a:lnTo>
                    <a:pt x="295729" y="4288235"/>
                  </a:lnTo>
                  <a:lnTo>
                    <a:pt x="0" y="4601940"/>
                  </a:lnTo>
                  <a:lnTo>
                    <a:pt x="670501" y="5285614"/>
                  </a:lnTo>
                  <a:lnTo>
                    <a:pt x="526822" y="5742998"/>
                  </a:lnTo>
                  <a:lnTo>
                    <a:pt x="612181" y="5984376"/>
                  </a:lnTo>
                  <a:lnTo>
                    <a:pt x="1384112" y="6195595"/>
                  </a:lnTo>
                  <a:lnTo>
                    <a:pt x="1937875" y="6272532"/>
                  </a:lnTo>
                  <a:lnTo>
                    <a:pt x="2029777" y="6946028"/>
                  </a:lnTo>
                  <a:lnTo>
                    <a:pt x="1981293" y="7282466"/>
                  </a:lnTo>
                  <a:lnTo>
                    <a:pt x="2252485" y="7288465"/>
                  </a:lnTo>
                  <a:lnTo>
                    <a:pt x="2817628" y="6714045"/>
                  </a:lnTo>
                  <a:lnTo>
                    <a:pt x="3029262" y="6330607"/>
                  </a:lnTo>
                  <a:lnTo>
                    <a:pt x="3425877" y="6403332"/>
                  </a:lnTo>
                  <a:lnTo>
                    <a:pt x="3684204" y="6581143"/>
                  </a:lnTo>
                  <a:lnTo>
                    <a:pt x="4595675" y="6710535"/>
                  </a:lnTo>
                  <a:lnTo>
                    <a:pt x="4692966" y="6931059"/>
                  </a:lnTo>
                  <a:lnTo>
                    <a:pt x="5211416" y="7041207"/>
                  </a:lnTo>
                  <a:lnTo>
                    <a:pt x="5409565" y="6796362"/>
                  </a:lnTo>
                  <a:lnTo>
                    <a:pt x="5299421" y="6444648"/>
                  </a:lnTo>
                  <a:lnTo>
                    <a:pt x="5701725" y="6306054"/>
                  </a:lnTo>
                  <a:lnTo>
                    <a:pt x="6141447" y="6253670"/>
                  </a:lnTo>
                  <a:lnTo>
                    <a:pt x="6811354" y="6335984"/>
                  </a:lnTo>
                  <a:lnTo>
                    <a:pt x="7228626" y="6317122"/>
                  </a:lnTo>
                  <a:lnTo>
                    <a:pt x="7342120" y="5840921"/>
                  </a:lnTo>
                  <a:lnTo>
                    <a:pt x="7999714" y="6104005"/>
                  </a:lnTo>
                  <a:lnTo>
                    <a:pt x="8332875" y="6364126"/>
                  </a:lnTo>
                  <a:lnTo>
                    <a:pt x="8718419" y="6902610"/>
                  </a:lnTo>
                  <a:lnTo>
                    <a:pt x="10413816" y="5649396"/>
                  </a:lnTo>
                  <a:lnTo>
                    <a:pt x="10310281" y="4843805"/>
                  </a:lnTo>
                  <a:lnTo>
                    <a:pt x="10286334" y="4181676"/>
                  </a:lnTo>
                  <a:lnTo>
                    <a:pt x="10297107" y="3498002"/>
                  </a:lnTo>
                  <a:lnTo>
                    <a:pt x="10115494" y="2758638"/>
                  </a:lnTo>
                  <a:lnTo>
                    <a:pt x="10129482" y="1984573"/>
                  </a:lnTo>
                  <a:lnTo>
                    <a:pt x="9941549" y="1477754"/>
                  </a:lnTo>
                  <a:lnTo>
                    <a:pt x="9616723" y="1346674"/>
                  </a:lnTo>
                  <a:lnTo>
                    <a:pt x="9180589" y="1387675"/>
                  </a:lnTo>
                  <a:lnTo>
                    <a:pt x="8220625" y="566309"/>
                  </a:lnTo>
                  <a:lnTo>
                    <a:pt x="7626319" y="0"/>
                  </a:lnTo>
                  <a:lnTo>
                    <a:pt x="4911828" y="127960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任意多边形 18">
              <a:extLst>
                <a:ext uri="{FF2B5EF4-FFF2-40B4-BE49-F238E27FC236}">
                  <a16:creationId xmlns:a16="http://schemas.microsoft.com/office/drawing/2014/main" id="{13B0AE6D-853B-C742-BB9E-B8341209E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601" y="4194175"/>
              <a:ext cx="763588" cy="517525"/>
            </a:xfrm>
            <a:custGeom>
              <a:avLst/>
              <a:gdLst>
                <a:gd name="T0" fmla="*/ 18 w 11987464"/>
                <a:gd name="T1" fmla="*/ 0 h 8138225"/>
                <a:gd name="T2" fmla="*/ 18 w 11987464"/>
                <a:gd name="T3" fmla="*/ 1 h 8138225"/>
                <a:gd name="T4" fmla="*/ 17 w 11987464"/>
                <a:gd name="T5" fmla="*/ 1 h 8138225"/>
                <a:gd name="T6" fmla="*/ 16 w 11987464"/>
                <a:gd name="T7" fmla="*/ 2 h 8138225"/>
                <a:gd name="T8" fmla="*/ 15 w 11987464"/>
                <a:gd name="T9" fmla="*/ 3 h 8138225"/>
                <a:gd name="T10" fmla="*/ 15 w 11987464"/>
                <a:gd name="T11" fmla="*/ 5 h 8138225"/>
                <a:gd name="T12" fmla="*/ 14 w 11987464"/>
                <a:gd name="T13" fmla="*/ 6 h 8138225"/>
                <a:gd name="T14" fmla="*/ 13 w 11987464"/>
                <a:gd name="T15" fmla="*/ 8 h 8138225"/>
                <a:gd name="T16" fmla="*/ 12 w 11987464"/>
                <a:gd name="T17" fmla="*/ 8 h 8138225"/>
                <a:gd name="T18" fmla="*/ 12 w 11987464"/>
                <a:gd name="T19" fmla="*/ 9 h 8138225"/>
                <a:gd name="T20" fmla="*/ 10 w 11987464"/>
                <a:gd name="T21" fmla="*/ 9 h 8138225"/>
                <a:gd name="T22" fmla="*/ 9 w 11987464"/>
                <a:gd name="T23" fmla="*/ 10 h 8138225"/>
                <a:gd name="T24" fmla="*/ 9 w 11987464"/>
                <a:gd name="T25" fmla="*/ 11 h 8138225"/>
                <a:gd name="T26" fmla="*/ 9 w 11987464"/>
                <a:gd name="T27" fmla="*/ 12 h 8138225"/>
                <a:gd name="T28" fmla="*/ 7 w 11987464"/>
                <a:gd name="T29" fmla="*/ 13 h 8138225"/>
                <a:gd name="T30" fmla="*/ 6 w 11987464"/>
                <a:gd name="T31" fmla="*/ 13 h 8138225"/>
                <a:gd name="T32" fmla="*/ 5 w 11987464"/>
                <a:gd name="T33" fmla="*/ 14 h 8138225"/>
                <a:gd name="T34" fmla="*/ 4 w 11987464"/>
                <a:gd name="T35" fmla="*/ 15 h 8138225"/>
                <a:gd name="T36" fmla="*/ 3 w 11987464"/>
                <a:gd name="T37" fmla="*/ 14 h 8138225"/>
                <a:gd name="T38" fmla="*/ 2 w 11987464"/>
                <a:gd name="T39" fmla="*/ 17 h 8138225"/>
                <a:gd name="T40" fmla="*/ 2 w 11987464"/>
                <a:gd name="T41" fmla="*/ 19 h 8138225"/>
                <a:gd name="T42" fmla="*/ 0 w 11987464"/>
                <a:gd name="T43" fmla="*/ 19 h 8138225"/>
                <a:gd name="T44" fmla="*/ 1 w 11987464"/>
                <a:gd name="T45" fmla="*/ 21 h 8138225"/>
                <a:gd name="T46" fmla="*/ 2 w 11987464"/>
                <a:gd name="T47" fmla="*/ 20 h 8138225"/>
                <a:gd name="T48" fmla="*/ 2 w 11987464"/>
                <a:gd name="T49" fmla="*/ 19 h 8138225"/>
                <a:gd name="T50" fmla="*/ 3 w 11987464"/>
                <a:gd name="T51" fmla="*/ 18 h 8138225"/>
                <a:gd name="T52" fmla="*/ 3 w 11987464"/>
                <a:gd name="T53" fmla="*/ 18 h 8138225"/>
                <a:gd name="T54" fmla="*/ 4 w 11987464"/>
                <a:gd name="T55" fmla="*/ 19 h 8138225"/>
                <a:gd name="T56" fmla="*/ 5 w 11987464"/>
                <a:gd name="T57" fmla="*/ 19 h 8138225"/>
                <a:gd name="T58" fmla="*/ 6 w 11987464"/>
                <a:gd name="T59" fmla="*/ 18 h 8138225"/>
                <a:gd name="T60" fmla="*/ 8 w 11987464"/>
                <a:gd name="T61" fmla="*/ 17 h 8138225"/>
                <a:gd name="T62" fmla="*/ 12 w 11987464"/>
                <a:gd name="T63" fmla="*/ 17 h 8138225"/>
                <a:gd name="T64" fmla="*/ 13 w 11987464"/>
                <a:gd name="T65" fmla="*/ 16 h 8138225"/>
                <a:gd name="T66" fmla="*/ 17 w 11987464"/>
                <a:gd name="T67" fmla="*/ 16 h 8138225"/>
                <a:gd name="T68" fmla="*/ 20 w 11987464"/>
                <a:gd name="T69" fmla="*/ 15 h 8138225"/>
                <a:gd name="T70" fmla="*/ 21 w 11987464"/>
                <a:gd name="T71" fmla="*/ 15 h 8138225"/>
                <a:gd name="T72" fmla="*/ 21 w 11987464"/>
                <a:gd name="T73" fmla="*/ 16 h 8138225"/>
                <a:gd name="T74" fmla="*/ 23 w 11987464"/>
                <a:gd name="T75" fmla="*/ 15 h 8138225"/>
                <a:gd name="T76" fmla="*/ 23 w 11987464"/>
                <a:gd name="T77" fmla="*/ 16 h 8138225"/>
                <a:gd name="T78" fmla="*/ 25 w 11987464"/>
                <a:gd name="T79" fmla="*/ 16 h 8138225"/>
                <a:gd name="T80" fmla="*/ 25 w 11987464"/>
                <a:gd name="T81" fmla="*/ 16 h 8138225"/>
                <a:gd name="T82" fmla="*/ 26 w 11987464"/>
                <a:gd name="T83" fmla="*/ 16 h 8138225"/>
                <a:gd name="T84" fmla="*/ 31 w 11987464"/>
                <a:gd name="T85" fmla="*/ 13 h 8138225"/>
                <a:gd name="T86" fmla="*/ 31 w 11987464"/>
                <a:gd name="T87" fmla="*/ 12 h 8138225"/>
                <a:gd name="T88" fmla="*/ 30 w 11987464"/>
                <a:gd name="T89" fmla="*/ 12 h 8138225"/>
                <a:gd name="T90" fmla="*/ 29 w 11987464"/>
                <a:gd name="T91" fmla="*/ 12 h 8138225"/>
                <a:gd name="T92" fmla="*/ 29 w 11987464"/>
                <a:gd name="T93" fmla="*/ 11 h 8138225"/>
                <a:gd name="T94" fmla="*/ 29 w 11987464"/>
                <a:gd name="T95" fmla="*/ 10 h 8138225"/>
                <a:gd name="T96" fmla="*/ 28 w 11987464"/>
                <a:gd name="T97" fmla="*/ 10 h 8138225"/>
                <a:gd name="T98" fmla="*/ 27 w 11987464"/>
                <a:gd name="T99" fmla="*/ 10 h 8138225"/>
                <a:gd name="T100" fmla="*/ 27 w 11987464"/>
                <a:gd name="T101" fmla="*/ 8 h 8138225"/>
                <a:gd name="T102" fmla="*/ 26 w 11987464"/>
                <a:gd name="T103" fmla="*/ 7 h 8138225"/>
                <a:gd name="T104" fmla="*/ 25 w 11987464"/>
                <a:gd name="T105" fmla="*/ 6 h 8138225"/>
                <a:gd name="T106" fmla="*/ 24 w 11987464"/>
                <a:gd name="T107" fmla="*/ 7 h 8138225"/>
                <a:gd name="T108" fmla="*/ 23 w 11987464"/>
                <a:gd name="T109" fmla="*/ 7 h 8138225"/>
                <a:gd name="T110" fmla="*/ 22 w 11987464"/>
                <a:gd name="T111" fmla="*/ 5 h 8138225"/>
                <a:gd name="T112" fmla="*/ 21 w 11987464"/>
                <a:gd name="T113" fmla="*/ 4 h 8138225"/>
                <a:gd name="T114" fmla="*/ 20 w 11987464"/>
                <a:gd name="T115" fmla="*/ 2 h 8138225"/>
                <a:gd name="T116" fmla="*/ 19 w 11987464"/>
                <a:gd name="T117" fmla="*/ 1 h 8138225"/>
                <a:gd name="T118" fmla="*/ 18 w 11987464"/>
                <a:gd name="T119" fmla="*/ 0 h 813822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987464"/>
                <a:gd name="T181" fmla="*/ 0 h 8138225"/>
                <a:gd name="T182" fmla="*/ 11987464 w 11987464"/>
                <a:gd name="T183" fmla="*/ 8138225 h 813822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987464" h="8138225">
                  <a:moveTo>
                    <a:pt x="6992273" y="0"/>
                  </a:moveTo>
                  <a:lnTo>
                    <a:pt x="6872493" y="330681"/>
                  </a:lnTo>
                  <a:lnTo>
                    <a:pt x="6597408" y="426171"/>
                  </a:lnTo>
                  <a:lnTo>
                    <a:pt x="6442051" y="781783"/>
                  </a:lnTo>
                  <a:lnTo>
                    <a:pt x="6017297" y="1287059"/>
                  </a:lnTo>
                  <a:lnTo>
                    <a:pt x="5846975" y="1795921"/>
                  </a:lnTo>
                  <a:lnTo>
                    <a:pt x="5311765" y="2290130"/>
                  </a:lnTo>
                  <a:lnTo>
                    <a:pt x="4986087" y="2991764"/>
                  </a:lnTo>
                  <a:lnTo>
                    <a:pt x="4622993" y="3044459"/>
                  </a:lnTo>
                  <a:lnTo>
                    <a:pt x="4519546" y="3610629"/>
                  </a:lnTo>
                  <a:lnTo>
                    <a:pt x="3835142" y="3691918"/>
                  </a:lnTo>
                  <a:lnTo>
                    <a:pt x="3543297" y="3847272"/>
                  </a:lnTo>
                  <a:lnTo>
                    <a:pt x="3468466" y="4309444"/>
                  </a:lnTo>
                  <a:lnTo>
                    <a:pt x="3457084" y="4780888"/>
                  </a:lnTo>
                  <a:lnTo>
                    <a:pt x="2788968" y="5029940"/>
                  </a:lnTo>
                  <a:lnTo>
                    <a:pt x="2298414" y="4972661"/>
                  </a:lnTo>
                  <a:lnTo>
                    <a:pt x="1928080" y="5460383"/>
                  </a:lnTo>
                  <a:lnTo>
                    <a:pt x="1527567" y="5722298"/>
                  </a:lnTo>
                  <a:lnTo>
                    <a:pt x="1020496" y="5674125"/>
                  </a:lnTo>
                  <a:lnTo>
                    <a:pt x="687339" y="6835827"/>
                  </a:lnTo>
                  <a:lnTo>
                    <a:pt x="590054" y="7393487"/>
                  </a:lnTo>
                  <a:lnTo>
                    <a:pt x="0" y="7599216"/>
                  </a:lnTo>
                  <a:lnTo>
                    <a:pt x="583273" y="8138225"/>
                  </a:lnTo>
                  <a:lnTo>
                    <a:pt x="722960" y="7878415"/>
                  </a:lnTo>
                  <a:lnTo>
                    <a:pt x="915732" y="7293317"/>
                  </a:lnTo>
                  <a:lnTo>
                    <a:pt x="1055420" y="6967639"/>
                  </a:lnTo>
                  <a:lnTo>
                    <a:pt x="1318344" y="6922902"/>
                  </a:lnTo>
                  <a:lnTo>
                    <a:pt x="1727121" y="7400266"/>
                  </a:lnTo>
                  <a:lnTo>
                    <a:pt x="2125840" y="7506435"/>
                  </a:lnTo>
                  <a:lnTo>
                    <a:pt x="2411607" y="7160411"/>
                  </a:lnTo>
                  <a:lnTo>
                    <a:pt x="3033102" y="6729900"/>
                  </a:lnTo>
                  <a:lnTo>
                    <a:pt x="4711699" y="6795212"/>
                  </a:lnTo>
                  <a:lnTo>
                    <a:pt x="5223757" y="6449189"/>
                  </a:lnTo>
                  <a:lnTo>
                    <a:pt x="6719242" y="6136685"/>
                  </a:lnTo>
                  <a:lnTo>
                    <a:pt x="7650364" y="5904002"/>
                  </a:lnTo>
                  <a:lnTo>
                    <a:pt x="8115730" y="5824180"/>
                  </a:lnTo>
                  <a:lnTo>
                    <a:pt x="8394715" y="6157030"/>
                  </a:lnTo>
                  <a:lnTo>
                    <a:pt x="8886818" y="5963868"/>
                  </a:lnTo>
                  <a:lnTo>
                    <a:pt x="9079590" y="6269980"/>
                  </a:lnTo>
                  <a:lnTo>
                    <a:pt x="9604822" y="6362976"/>
                  </a:lnTo>
                  <a:lnTo>
                    <a:pt x="9970022" y="6196941"/>
                  </a:lnTo>
                  <a:lnTo>
                    <a:pt x="10282526" y="6256807"/>
                  </a:lnTo>
                  <a:lnTo>
                    <a:pt x="11987464" y="5037191"/>
                  </a:lnTo>
                  <a:lnTo>
                    <a:pt x="11951604" y="4521078"/>
                  </a:lnTo>
                  <a:lnTo>
                    <a:pt x="11639100" y="4560989"/>
                  </a:lnTo>
                  <a:lnTo>
                    <a:pt x="11379680" y="4674330"/>
                  </a:lnTo>
                  <a:lnTo>
                    <a:pt x="11439546" y="4128753"/>
                  </a:lnTo>
                  <a:lnTo>
                    <a:pt x="11246774" y="3975891"/>
                  </a:lnTo>
                  <a:lnTo>
                    <a:pt x="10934269" y="3962718"/>
                  </a:lnTo>
                  <a:lnTo>
                    <a:pt x="10595027" y="3749990"/>
                  </a:lnTo>
                  <a:lnTo>
                    <a:pt x="10402255" y="3257887"/>
                  </a:lnTo>
                  <a:lnTo>
                    <a:pt x="10056622" y="2872343"/>
                  </a:lnTo>
                  <a:lnTo>
                    <a:pt x="9763648" y="2501211"/>
                  </a:lnTo>
                  <a:lnTo>
                    <a:pt x="9471913" y="2808875"/>
                  </a:lnTo>
                  <a:lnTo>
                    <a:pt x="9112716" y="2867541"/>
                  </a:lnTo>
                  <a:lnTo>
                    <a:pt x="8644560" y="2146746"/>
                  </a:lnTo>
                  <a:lnTo>
                    <a:pt x="8330855" y="1425952"/>
                  </a:lnTo>
                  <a:lnTo>
                    <a:pt x="7851926" y="875183"/>
                  </a:lnTo>
                  <a:lnTo>
                    <a:pt x="7487927" y="463292"/>
                  </a:lnTo>
                  <a:lnTo>
                    <a:pt x="6992273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任意多边形 19">
              <a:extLst>
                <a:ext uri="{FF2B5EF4-FFF2-40B4-BE49-F238E27FC236}">
                  <a16:creationId xmlns:a16="http://schemas.microsoft.com/office/drawing/2014/main" id="{A0516558-CC20-1E44-926C-19AB7A404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3883025"/>
              <a:ext cx="341313" cy="493712"/>
            </a:xfrm>
            <a:custGeom>
              <a:avLst/>
              <a:gdLst>
                <a:gd name="T0" fmla="*/ 4 w 5373457"/>
                <a:gd name="T1" fmla="*/ 13 h 7761133"/>
                <a:gd name="T2" fmla="*/ 3 w 5373457"/>
                <a:gd name="T3" fmla="*/ 13 h 7761133"/>
                <a:gd name="T4" fmla="*/ 2 w 5373457"/>
                <a:gd name="T5" fmla="*/ 13 h 7761133"/>
                <a:gd name="T6" fmla="*/ 2 w 5373457"/>
                <a:gd name="T7" fmla="*/ 13 h 7761133"/>
                <a:gd name="T8" fmla="*/ 4 w 5373457"/>
                <a:gd name="T9" fmla="*/ 11 h 7761133"/>
                <a:gd name="T10" fmla="*/ 3 w 5373457"/>
                <a:gd name="T11" fmla="*/ 11 h 7761133"/>
                <a:gd name="T12" fmla="*/ 5 w 5373457"/>
                <a:gd name="T13" fmla="*/ 10 h 7761133"/>
                <a:gd name="T14" fmla="*/ 5 w 5373457"/>
                <a:gd name="T15" fmla="*/ 9 h 7761133"/>
                <a:gd name="T16" fmla="*/ 5 w 5373457"/>
                <a:gd name="T17" fmla="*/ 7 h 7761133"/>
                <a:gd name="T18" fmla="*/ 4 w 5373457"/>
                <a:gd name="T19" fmla="*/ 8 h 7761133"/>
                <a:gd name="T20" fmla="*/ 3 w 5373457"/>
                <a:gd name="T21" fmla="*/ 8 h 7761133"/>
                <a:gd name="T22" fmla="*/ 2 w 5373457"/>
                <a:gd name="T23" fmla="*/ 8 h 7761133"/>
                <a:gd name="T24" fmla="*/ 1 w 5373457"/>
                <a:gd name="T25" fmla="*/ 7 h 7761133"/>
                <a:gd name="T26" fmla="*/ 0 w 5373457"/>
                <a:gd name="T27" fmla="*/ 5 h 7761133"/>
                <a:gd name="T28" fmla="*/ 0 w 5373457"/>
                <a:gd name="T29" fmla="*/ 4 h 7761133"/>
                <a:gd name="T30" fmla="*/ 0 w 5373457"/>
                <a:gd name="T31" fmla="*/ 3 h 7761133"/>
                <a:gd name="T32" fmla="*/ 0 w 5373457"/>
                <a:gd name="T33" fmla="*/ 2 h 7761133"/>
                <a:gd name="T34" fmla="*/ 1 w 5373457"/>
                <a:gd name="T35" fmla="*/ 2 h 7761133"/>
                <a:gd name="T36" fmla="*/ 2 w 5373457"/>
                <a:gd name="T37" fmla="*/ 2 h 7761133"/>
                <a:gd name="T38" fmla="*/ 6 w 5373457"/>
                <a:gd name="T39" fmla="*/ 0 h 7761133"/>
                <a:gd name="T40" fmla="*/ 6 w 5373457"/>
                <a:gd name="T41" fmla="*/ 0 h 7761133"/>
                <a:gd name="T42" fmla="*/ 7 w 5373457"/>
                <a:gd name="T43" fmla="*/ 1 h 7761133"/>
                <a:gd name="T44" fmla="*/ 7 w 5373457"/>
                <a:gd name="T45" fmla="*/ 2 h 7761133"/>
                <a:gd name="T46" fmla="*/ 7 w 5373457"/>
                <a:gd name="T47" fmla="*/ 3 h 7761133"/>
                <a:gd name="T48" fmla="*/ 8 w 5373457"/>
                <a:gd name="T49" fmla="*/ 4 h 7761133"/>
                <a:gd name="T50" fmla="*/ 8 w 5373457"/>
                <a:gd name="T51" fmla="*/ 4 h 7761133"/>
                <a:gd name="T52" fmla="*/ 9 w 5373457"/>
                <a:gd name="T53" fmla="*/ 5 h 7761133"/>
                <a:gd name="T54" fmla="*/ 10 w 5373457"/>
                <a:gd name="T55" fmla="*/ 5 h 7761133"/>
                <a:gd name="T56" fmla="*/ 11 w 5373457"/>
                <a:gd name="T57" fmla="*/ 5 h 7761133"/>
                <a:gd name="T58" fmla="*/ 11 w 5373457"/>
                <a:gd name="T59" fmla="*/ 5 h 7761133"/>
                <a:gd name="T60" fmla="*/ 12 w 5373457"/>
                <a:gd name="T61" fmla="*/ 6 h 7761133"/>
                <a:gd name="T62" fmla="*/ 13 w 5373457"/>
                <a:gd name="T63" fmla="*/ 7 h 7761133"/>
                <a:gd name="T64" fmla="*/ 13 w 5373457"/>
                <a:gd name="T65" fmla="*/ 8 h 7761133"/>
                <a:gd name="T66" fmla="*/ 14 w 5373457"/>
                <a:gd name="T67" fmla="*/ 10 h 7761133"/>
                <a:gd name="T68" fmla="*/ 13 w 5373457"/>
                <a:gd name="T69" fmla="*/ 11 h 7761133"/>
                <a:gd name="T70" fmla="*/ 12 w 5373457"/>
                <a:gd name="T71" fmla="*/ 13 h 7761133"/>
                <a:gd name="T72" fmla="*/ 12 w 5373457"/>
                <a:gd name="T73" fmla="*/ 14 h 7761133"/>
                <a:gd name="T74" fmla="*/ 11 w 5373457"/>
                <a:gd name="T75" fmla="*/ 16 h 7761133"/>
                <a:gd name="T76" fmla="*/ 11 w 5373457"/>
                <a:gd name="T77" fmla="*/ 17 h 7761133"/>
                <a:gd name="T78" fmla="*/ 11 w 5373457"/>
                <a:gd name="T79" fmla="*/ 18 h 7761133"/>
                <a:gd name="T80" fmla="*/ 12 w 5373457"/>
                <a:gd name="T81" fmla="*/ 18 h 7761133"/>
                <a:gd name="T82" fmla="*/ 11 w 5373457"/>
                <a:gd name="T83" fmla="*/ 19 h 7761133"/>
                <a:gd name="T84" fmla="*/ 11 w 5373457"/>
                <a:gd name="T85" fmla="*/ 20 h 7761133"/>
                <a:gd name="T86" fmla="*/ 10 w 5373457"/>
                <a:gd name="T87" fmla="*/ 20 h 7761133"/>
                <a:gd name="T88" fmla="*/ 9 w 5373457"/>
                <a:gd name="T89" fmla="*/ 18 h 7761133"/>
                <a:gd name="T90" fmla="*/ 8 w 5373457"/>
                <a:gd name="T91" fmla="*/ 16 h 7761133"/>
                <a:gd name="T92" fmla="*/ 7 w 5373457"/>
                <a:gd name="T93" fmla="*/ 15 h 7761133"/>
                <a:gd name="T94" fmla="*/ 6 w 5373457"/>
                <a:gd name="T95" fmla="*/ 14 h 7761133"/>
                <a:gd name="T96" fmla="*/ 4 w 5373457"/>
                <a:gd name="T97" fmla="*/ 13 h 77611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373457"/>
                <a:gd name="T148" fmla="*/ 0 h 7761133"/>
                <a:gd name="T149" fmla="*/ 5373457 w 5373457"/>
                <a:gd name="T150" fmla="*/ 7761133 h 77611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373457" h="7761133">
                  <a:moveTo>
                    <a:pt x="1714029" y="4903811"/>
                  </a:moveTo>
                  <a:lnTo>
                    <a:pt x="1288140" y="4924942"/>
                  </a:lnTo>
                  <a:lnTo>
                    <a:pt x="940326" y="5145541"/>
                  </a:lnTo>
                  <a:lnTo>
                    <a:pt x="749345" y="4988397"/>
                  </a:lnTo>
                  <a:lnTo>
                    <a:pt x="1400390" y="4301727"/>
                  </a:lnTo>
                  <a:lnTo>
                    <a:pt x="1335144" y="4122129"/>
                  </a:lnTo>
                  <a:lnTo>
                    <a:pt x="2151907" y="3934193"/>
                  </a:lnTo>
                  <a:lnTo>
                    <a:pt x="1857183" y="3457599"/>
                  </a:lnTo>
                  <a:lnTo>
                    <a:pt x="1853283" y="2926286"/>
                  </a:lnTo>
                  <a:lnTo>
                    <a:pt x="1465945" y="3002915"/>
                  </a:lnTo>
                  <a:lnTo>
                    <a:pt x="1074712" y="3186096"/>
                  </a:lnTo>
                  <a:lnTo>
                    <a:pt x="754722" y="3027153"/>
                  </a:lnTo>
                  <a:lnTo>
                    <a:pt x="229179" y="2573792"/>
                  </a:lnTo>
                  <a:lnTo>
                    <a:pt x="150372" y="2142024"/>
                  </a:lnTo>
                  <a:lnTo>
                    <a:pt x="114748" y="1644233"/>
                  </a:lnTo>
                  <a:lnTo>
                    <a:pt x="0" y="1080419"/>
                  </a:lnTo>
                  <a:lnTo>
                    <a:pt x="152475" y="912351"/>
                  </a:lnTo>
                  <a:lnTo>
                    <a:pt x="322485" y="940493"/>
                  </a:lnTo>
                  <a:lnTo>
                    <a:pt x="711930" y="807587"/>
                  </a:lnTo>
                  <a:lnTo>
                    <a:pt x="2210261" y="0"/>
                  </a:lnTo>
                  <a:lnTo>
                    <a:pt x="2334626" y="167220"/>
                  </a:lnTo>
                  <a:lnTo>
                    <a:pt x="2733734" y="439814"/>
                  </a:lnTo>
                  <a:lnTo>
                    <a:pt x="2640349" y="632586"/>
                  </a:lnTo>
                  <a:lnTo>
                    <a:pt x="2866640" y="1138252"/>
                  </a:lnTo>
                  <a:lnTo>
                    <a:pt x="3159189" y="1523797"/>
                  </a:lnTo>
                  <a:lnTo>
                    <a:pt x="3332005" y="1736524"/>
                  </a:lnTo>
                  <a:lnTo>
                    <a:pt x="3711158" y="2055810"/>
                  </a:lnTo>
                  <a:lnTo>
                    <a:pt x="4003707" y="1809564"/>
                  </a:lnTo>
                  <a:lnTo>
                    <a:pt x="4342948" y="2115676"/>
                  </a:lnTo>
                  <a:lnTo>
                    <a:pt x="4300304" y="1769741"/>
                  </a:lnTo>
                  <a:lnTo>
                    <a:pt x="4661845" y="2454528"/>
                  </a:lnTo>
                  <a:lnTo>
                    <a:pt x="5100863" y="2860028"/>
                  </a:lnTo>
                  <a:lnTo>
                    <a:pt x="5167121" y="3026063"/>
                  </a:lnTo>
                  <a:lnTo>
                    <a:pt x="5373457" y="3917274"/>
                  </a:lnTo>
                  <a:lnTo>
                    <a:pt x="4974349" y="4442506"/>
                  </a:lnTo>
                  <a:lnTo>
                    <a:pt x="4901309" y="5280242"/>
                  </a:lnTo>
                  <a:lnTo>
                    <a:pt x="4708537" y="5679350"/>
                  </a:lnTo>
                  <a:lnTo>
                    <a:pt x="4302648" y="6131542"/>
                  </a:lnTo>
                  <a:lnTo>
                    <a:pt x="4349340" y="6543823"/>
                  </a:lnTo>
                  <a:lnTo>
                    <a:pt x="4382469" y="6869501"/>
                  </a:lnTo>
                  <a:lnTo>
                    <a:pt x="4543674" y="7156984"/>
                  </a:lnTo>
                  <a:lnTo>
                    <a:pt x="4475040" y="7394803"/>
                  </a:lnTo>
                  <a:lnTo>
                    <a:pt x="4183305" y="7702467"/>
                  </a:lnTo>
                  <a:lnTo>
                    <a:pt x="3824108" y="7761133"/>
                  </a:lnTo>
                  <a:lnTo>
                    <a:pt x="3355952" y="7040338"/>
                  </a:lnTo>
                  <a:lnTo>
                    <a:pt x="3042247" y="6319544"/>
                  </a:lnTo>
                  <a:lnTo>
                    <a:pt x="2563318" y="5768775"/>
                  </a:lnTo>
                  <a:lnTo>
                    <a:pt x="2199319" y="5356884"/>
                  </a:lnTo>
                  <a:lnTo>
                    <a:pt x="1714029" y="490381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任意多边形 20">
              <a:extLst>
                <a:ext uri="{FF2B5EF4-FFF2-40B4-BE49-F238E27FC236}">
                  <a16:creationId xmlns:a16="http://schemas.microsoft.com/office/drawing/2014/main" id="{ECF22F7B-2959-C348-BD0D-E80C3B25D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4686300"/>
              <a:ext cx="509588" cy="481012"/>
            </a:xfrm>
            <a:custGeom>
              <a:avLst/>
              <a:gdLst>
                <a:gd name="T0" fmla="*/ 4 w 8006908"/>
                <a:gd name="T1" fmla="*/ 6 h 7563362"/>
                <a:gd name="T2" fmla="*/ 4 w 8006908"/>
                <a:gd name="T3" fmla="*/ 8 h 7563362"/>
                <a:gd name="T4" fmla="*/ 4 w 8006908"/>
                <a:gd name="T5" fmla="*/ 9 h 7563362"/>
                <a:gd name="T6" fmla="*/ 4 w 8006908"/>
                <a:gd name="T7" fmla="*/ 11 h 7563362"/>
                <a:gd name="T8" fmla="*/ 3 w 8006908"/>
                <a:gd name="T9" fmla="*/ 12 h 7563362"/>
                <a:gd name="T10" fmla="*/ 2 w 8006908"/>
                <a:gd name="T11" fmla="*/ 13 h 7563362"/>
                <a:gd name="T12" fmla="*/ 2 w 8006908"/>
                <a:gd name="T13" fmla="*/ 15 h 7563362"/>
                <a:gd name="T14" fmla="*/ 1 w 8006908"/>
                <a:gd name="T15" fmla="*/ 16 h 7563362"/>
                <a:gd name="T16" fmla="*/ 1 w 8006908"/>
                <a:gd name="T17" fmla="*/ 17 h 7563362"/>
                <a:gd name="T18" fmla="*/ 0 w 8006908"/>
                <a:gd name="T19" fmla="*/ 18 h 7563362"/>
                <a:gd name="T20" fmla="*/ 1 w 8006908"/>
                <a:gd name="T21" fmla="*/ 19 h 7563362"/>
                <a:gd name="T22" fmla="*/ 2 w 8006908"/>
                <a:gd name="T23" fmla="*/ 19 h 7563362"/>
                <a:gd name="T24" fmla="*/ 3 w 8006908"/>
                <a:gd name="T25" fmla="*/ 19 h 7563362"/>
                <a:gd name="T26" fmla="*/ 4 w 8006908"/>
                <a:gd name="T27" fmla="*/ 19 h 7563362"/>
                <a:gd name="T28" fmla="*/ 4 w 8006908"/>
                <a:gd name="T29" fmla="*/ 18 h 7563362"/>
                <a:gd name="T30" fmla="*/ 5 w 8006908"/>
                <a:gd name="T31" fmla="*/ 18 h 7563362"/>
                <a:gd name="T32" fmla="*/ 6 w 8006908"/>
                <a:gd name="T33" fmla="*/ 18 h 7563362"/>
                <a:gd name="T34" fmla="*/ 8 w 8006908"/>
                <a:gd name="T35" fmla="*/ 19 h 7563362"/>
                <a:gd name="T36" fmla="*/ 9 w 8006908"/>
                <a:gd name="T37" fmla="*/ 19 h 7563362"/>
                <a:gd name="T38" fmla="*/ 10 w 8006908"/>
                <a:gd name="T39" fmla="*/ 18 h 7563362"/>
                <a:gd name="T40" fmla="*/ 17 w 8006908"/>
                <a:gd name="T41" fmla="*/ 18 h 7563362"/>
                <a:gd name="T42" fmla="*/ 18 w 8006908"/>
                <a:gd name="T43" fmla="*/ 16 h 7563362"/>
                <a:gd name="T44" fmla="*/ 20 w 8006908"/>
                <a:gd name="T45" fmla="*/ 10 h 7563362"/>
                <a:gd name="T46" fmla="*/ 20 w 8006908"/>
                <a:gd name="T47" fmla="*/ 9 h 7563362"/>
                <a:gd name="T48" fmla="*/ 20 w 8006908"/>
                <a:gd name="T49" fmla="*/ 3 h 7563362"/>
                <a:gd name="T50" fmla="*/ 17 w 8006908"/>
                <a:gd name="T51" fmla="*/ 0 h 7563362"/>
                <a:gd name="T52" fmla="*/ 16 w 8006908"/>
                <a:gd name="T53" fmla="*/ 1 h 7563362"/>
                <a:gd name="T54" fmla="*/ 14 w 8006908"/>
                <a:gd name="T55" fmla="*/ 1 h 7563362"/>
                <a:gd name="T56" fmla="*/ 13 w 8006908"/>
                <a:gd name="T57" fmla="*/ 1 h 7563362"/>
                <a:gd name="T58" fmla="*/ 12 w 8006908"/>
                <a:gd name="T59" fmla="*/ 1 h 7563362"/>
                <a:gd name="T60" fmla="*/ 11 w 8006908"/>
                <a:gd name="T61" fmla="*/ 2 h 7563362"/>
                <a:gd name="T62" fmla="*/ 11 w 8006908"/>
                <a:gd name="T63" fmla="*/ 3 h 7563362"/>
                <a:gd name="T64" fmla="*/ 11 w 8006908"/>
                <a:gd name="T65" fmla="*/ 4 h 7563362"/>
                <a:gd name="T66" fmla="*/ 11 w 8006908"/>
                <a:gd name="T67" fmla="*/ 4 h 7563362"/>
                <a:gd name="T68" fmla="*/ 10 w 8006908"/>
                <a:gd name="T69" fmla="*/ 5 h 7563362"/>
                <a:gd name="T70" fmla="*/ 9 w 8006908"/>
                <a:gd name="T71" fmla="*/ 6 h 7563362"/>
                <a:gd name="T72" fmla="*/ 7 w 8006908"/>
                <a:gd name="T73" fmla="*/ 6 h 7563362"/>
                <a:gd name="T74" fmla="*/ 6 w 8006908"/>
                <a:gd name="T75" fmla="*/ 6 h 7563362"/>
                <a:gd name="T76" fmla="*/ 5 w 8006908"/>
                <a:gd name="T77" fmla="*/ 5 h 7563362"/>
                <a:gd name="T78" fmla="*/ 4 w 8006908"/>
                <a:gd name="T79" fmla="*/ 4 h 7563362"/>
                <a:gd name="T80" fmla="*/ 3 w 8006908"/>
                <a:gd name="T81" fmla="*/ 5 h 7563362"/>
                <a:gd name="T82" fmla="*/ 4 w 8006908"/>
                <a:gd name="T83" fmla="*/ 6 h 75633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006908"/>
                <a:gd name="T127" fmla="*/ 0 h 7563362"/>
                <a:gd name="T128" fmla="*/ 8006908 w 8006908"/>
                <a:gd name="T129" fmla="*/ 7563362 h 75633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006908" h="7563362">
                  <a:moveTo>
                    <a:pt x="1394039" y="2277528"/>
                  </a:moveTo>
                  <a:cubicBezTo>
                    <a:pt x="1423016" y="2430853"/>
                    <a:pt x="1519732" y="2895272"/>
                    <a:pt x="1544871" y="3109259"/>
                  </a:cubicBezTo>
                  <a:lnTo>
                    <a:pt x="1544871" y="3561451"/>
                  </a:lnTo>
                  <a:lnTo>
                    <a:pt x="1392009" y="4233152"/>
                  </a:lnTo>
                  <a:lnTo>
                    <a:pt x="1039594" y="4658607"/>
                  </a:lnTo>
                  <a:lnTo>
                    <a:pt x="720308" y="5150710"/>
                  </a:lnTo>
                  <a:lnTo>
                    <a:pt x="594183" y="5821631"/>
                  </a:lnTo>
                  <a:lnTo>
                    <a:pt x="341545" y="6233913"/>
                  </a:lnTo>
                  <a:lnTo>
                    <a:pt x="221813" y="6652976"/>
                  </a:lnTo>
                  <a:lnTo>
                    <a:pt x="0" y="7226041"/>
                  </a:lnTo>
                  <a:lnTo>
                    <a:pt x="367893" y="7550188"/>
                  </a:lnTo>
                  <a:lnTo>
                    <a:pt x="846822" y="7323897"/>
                  </a:lnTo>
                  <a:lnTo>
                    <a:pt x="1199784" y="7380646"/>
                  </a:lnTo>
                  <a:lnTo>
                    <a:pt x="1478223" y="7563362"/>
                  </a:lnTo>
                  <a:lnTo>
                    <a:pt x="1690950" y="7217339"/>
                  </a:lnTo>
                  <a:lnTo>
                    <a:pt x="2110013" y="7031348"/>
                  </a:lnTo>
                  <a:lnTo>
                    <a:pt x="2528687" y="7217729"/>
                  </a:lnTo>
                  <a:lnTo>
                    <a:pt x="3220343" y="7410501"/>
                  </a:lnTo>
                  <a:lnTo>
                    <a:pt x="3492548" y="7264031"/>
                  </a:lnTo>
                  <a:lnTo>
                    <a:pt x="4024561" y="7011393"/>
                  </a:lnTo>
                  <a:lnTo>
                    <a:pt x="6851627" y="7066074"/>
                  </a:lnTo>
                  <a:lnTo>
                    <a:pt x="6949273" y="6387164"/>
                  </a:lnTo>
                  <a:lnTo>
                    <a:pt x="8006908" y="4113809"/>
                  </a:lnTo>
                  <a:lnTo>
                    <a:pt x="7760662" y="3461674"/>
                  </a:lnTo>
                  <a:lnTo>
                    <a:pt x="7774615" y="1193932"/>
                  </a:lnTo>
                  <a:lnTo>
                    <a:pt x="6679646" y="0"/>
                  </a:lnTo>
                  <a:lnTo>
                    <a:pt x="6119911" y="416841"/>
                  </a:lnTo>
                  <a:lnTo>
                    <a:pt x="5579915" y="392895"/>
                  </a:lnTo>
                  <a:lnTo>
                    <a:pt x="5159651" y="358176"/>
                  </a:lnTo>
                  <a:lnTo>
                    <a:pt x="4641201" y="538975"/>
                  </a:lnTo>
                  <a:lnTo>
                    <a:pt x="4428084" y="850279"/>
                  </a:lnTo>
                  <a:lnTo>
                    <a:pt x="4190392" y="1277720"/>
                  </a:lnTo>
                  <a:lnTo>
                    <a:pt x="4404138" y="1403448"/>
                  </a:lnTo>
                  <a:lnTo>
                    <a:pt x="4412509" y="1703979"/>
                  </a:lnTo>
                  <a:lnTo>
                    <a:pt x="3755182" y="1991337"/>
                  </a:lnTo>
                  <a:lnTo>
                    <a:pt x="3423502" y="2485840"/>
                  </a:lnTo>
                  <a:lnTo>
                    <a:pt x="2870332" y="2437947"/>
                  </a:lnTo>
                  <a:lnTo>
                    <a:pt x="2460842" y="2328988"/>
                  </a:lnTo>
                  <a:lnTo>
                    <a:pt x="2116792" y="1942278"/>
                  </a:lnTo>
                  <a:lnTo>
                    <a:pt x="1726870" y="1627341"/>
                  </a:lnTo>
                  <a:lnTo>
                    <a:pt x="1343727" y="1917099"/>
                  </a:lnTo>
                  <a:lnTo>
                    <a:pt x="1394039" y="227752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任意多边形 21">
              <a:extLst>
                <a:ext uri="{FF2B5EF4-FFF2-40B4-BE49-F238E27FC236}">
                  <a16:creationId xmlns:a16="http://schemas.microsoft.com/office/drawing/2014/main" id="{B4A8664A-C0EA-444F-830A-6A91CF613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935413"/>
              <a:ext cx="698500" cy="909637"/>
            </a:xfrm>
            <a:custGeom>
              <a:avLst/>
              <a:gdLst>
                <a:gd name="T0" fmla="*/ 2458043 w 10975825"/>
                <a:gd name="T1" fmla="*/ 14054843 h 14290860"/>
                <a:gd name="T2" fmla="*/ 1882655 w 10975825"/>
                <a:gd name="T3" fmla="*/ 13367724 h 14290860"/>
                <a:gd name="T4" fmla="*/ 332105 w 10975825"/>
                <a:gd name="T5" fmla="*/ 10889235 h 14290860"/>
                <a:gd name="T6" fmla="*/ 103413 w 10975825"/>
                <a:gd name="T7" fmla="*/ 9950521 h 14290860"/>
                <a:gd name="T8" fmla="*/ 0 w 10975825"/>
                <a:gd name="T9" fmla="*/ 8577704 h 14290860"/>
                <a:gd name="T10" fmla="*/ 841762 w 10975825"/>
                <a:gd name="T11" fmla="*/ 7920626 h 14290860"/>
                <a:gd name="T12" fmla="*/ 695293 w 10975825"/>
                <a:gd name="T13" fmla="*/ 7162711 h 14290860"/>
                <a:gd name="T14" fmla="*/ 1300736 w 10975825"/>
                <a:gd name="T15" fmla="*/ 6630698 h 14290860"/>
                <a:gd name="T16" fmla="*/ 967887 w 10975825"/>
                <a:gd name="T17" fmla="*/ 5725113 h 14290860"/>
                <a:gd name="T18" fmla="*/ 1784468 w 10975825"/>
                <a:gd name="T19" fmla="*/ 5866391 h 14290860"/>
                <a:gd name="T20" fmla="*/ 2050280 w 10975825"/>
                <a:gd name="T21" fmla="*/ 6948783 h 14290860"/>
                <a:gd name="T22" fmla="*/ 2411878 w 10975825"/>
                <a:gd name="T23" fmla="*/ 7323555 h 14290860"/>
                <a:gd name="T24" fmla="*/ 2869261 w 10975825"/>
                <a:gd name="T25" fmla="*/ 7456461 h 14290860"/>
                <a:gd name="T26" fmla="*/ 3169793 w 10975825"/>
                <a:gd name="T27" fmla="*/ 7767765 h 14290860"/>
                <a:gd name="T28" fmla="*/ 3651123 w 10975825"/>
                <a:gd name="T29" fmla="*/ 8320934 h 14290860"/>
                <a:gd name="T30" fmla="*/ 4361145 w 10975825"/>
                <a:gd name="T31" fmla="*/ 9137514 h 14290860"/>
                <a:gd name="T32" fmla="*/ 4925087 w 10975825"/>
                <a:gd name="T33" fmla="*/ 9693084 h 14290860"/>
                <a:gd name="T34" fmla="*/ 5443538 w 10975825"/>
                <a:gd name="T35" fmla="*/ 10198361 h 14290860"/>
                <a:gd name="T36" fmla="*/ 5854619 w 10975825"/>
                <a:gd name="T37" fmla="*/ 9655964 h 14290860"/>
                <a:gd name="T38" fmla="*/ 5229610 w 10975825"/>
                <a:gd name="T39" fmla="*/ 7701117 h 14290860"/>
                <a:gd name="T40" fmla="*/ 4737507 w 10975825"/>
                <a:gd name="T41" fmla="*/ 6996676 h 14290860"/>
                <a:gd name="T42" fmla="*/ 3979592 w 10975825"/>
                <a:gd name="T43" fmla="*/ 4263958 h 14290860"/>
                <a:gd name="T44" fmla="*/ 3454360 w 10975825"/>
                <a:gd name="T45" fmla="*/ 2927727 h 14290860"/>
                <a:gd name="T46" fmla="*/ 2729963 w 10975825"/>
                <a:gd name="T47" fmla="*/ 2568531 h 14290860"/>
                <a:gd name="T48" fmla="*/ 1719410 w 10975825"/>
                <a:gd name="T49" fmla="*/ 2648352 h 14290860"/>
                <a:gd name="T50" fmla="*/ 1107575 w 10975825"/>
                <a:gd name="T51" fmla="*/ 1990994 h 14290860"/>
                <a:gd name="T52" fmla="*/ 1087619 w 10975825"/>
                <a:gd name="T53" fmla="*/ 1206342 h 14290860"/>
                <a:gd name="T54" fmla="*/ 2284163 w 10975825"/>
                <a:gd name="T55" fmla="*/ 820018 h 14290860"/>
                <a:gd name="T56" fmla="*/ 5421992 w 10975825"/>
                <a:gd name="T57" fmla="*/ 4536552 h 14290860"/>
                <a:gd name="T58" fmla="*/ 8353876 w 10975825"/>
                <a:gd name="T59" fmla="*/ 8478987 h 14290860"/>
                <a:gd name="T60" fmla="*/ 10416090 w 10975825"/>
                <a:gd name="T61" fmla="*/ 12221861 h 14290860"/>
                <a:gd name="T62" fmla="*/ 9455830 w 10975825"/>
                <a:gd name="T63" fmla="*/ 12163196 h 14290860"/>
                <a:gd name="T64" fmla="*/ 8724263 w 10975825"/>
                <a:gd name="T65" fmla="*/ 12655299 h 14290860"/>
                <a:gd name="T66" fmla="*/ 8700317 w 10975825"/>
                <a:gd name="T67" fmla="*/ 13208468 h 14290860"/>
                <a:gd name="T68" fmla="*/ 8051361 w 10975825"/>
                <a:gd name="T69" fmla="*/ 13796357 h 14290860"/>
                <a:gd name="T70" fmla="*/ 7166511 w 10975825"/>
                <a:gd name="T71" fmla="*/ 14242967 h 14290860"/>
                <a:gd name="T72" fmla="*/ 6412971 w 10975825"/>
                <a:gd name="T73" fmla="*/ 13747298 h 14290860"/>
                <a:gd name="T74" fmla="*/ 5639906 w 10975825"/>
                <a:gd name="T75" fmla="*/ 13722119 h 14290860"/>
                <a:gd name="T76" fmla="*/ 0 w 10975825"/>
                <a:gd name="T77" fmla="*/ 0 h 14290860"/>
                <a:gd name="T78" fmla="*/ 10975825 w 10975825"/>
                <a:gd name="T79" fmla="*/ 14290860 h 14290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10975825" h="14290860">
                  <a:moveTo>
                    <a:pt x="5690218" y="14082548"/>
                  </a:moveTo>
                  <a:lnTo>
                    <a:pt x="2458043" y="14054843"/>
                  </a:lnTo>
                  <a:lnTo>
                    <a:pt x="1883884" y="13781954"/>
                  </a:lnTo>
                  <a:cubicBezTo>
                    <a:pt x="1883474" y="13643877"/>
                    <a:pt x="1883065" y="13505801"/>
                    <a:pt x="1882655" y="13367724"/>
                  </a:cubicBezTo>
                  <a:lnTo>
                    <a:pt x="350081" y="11819576"/>
                  </a:lnTo>
                  <a:lnTo>
                    <a:pt x="332105" y="10889235"/>
                  </a:lnTo>
                  <a:lnTo>
                    <a:pt x="209972" y="10634196"/>
                  </a:lnTo>
                  <a:lnTo>
                    <a:pt x="103413" y="9950521"/>
                  </a:lnTo>
                  <a:lnTo>
                    <a:pt x="26373" y="9056825"/>
                  </a:lnTo>
                  <a:lnTo>
                    <a:pt x="0" y="8577704"/>
                  </a:lnTo>
                  <a:lnTo>
                    <a:pt x="606289" y="8275438"/>
                  </a:lnTo>
                  <a:lnTo>
                    <a:pt x="841762" y="7920626"/>
                  </a:lnTo>
                  <a:lnTo>
                    <a:pt x="735204" y="7535082"/>
                  </a:lnTo>
                  <a:lnTo>
                    <a:pt x="695293" y="7162711"/>
                  </a:lnTo>
                  <a:lnTo>
                    <a:pt x="1014579" y="7009850"/>
                  </a:lnTo>
                  <a:lnTo>
                    <a:pt x="1300736" y="6630698"/>
                  </a:lnTo>
                  <a:lnTo>
                    <a:pt x="814667" y="6019670"/>
                  </a:lnTo>
                  <a:lnTo>
                    <a:pt x="967887" y="5725113"/>
                  </a:lnTo>
                  <a:lnTo>
                    <a:pt x="1303137" y="5472475"/>
                  </a:lnTo>
                  <a:lnTo>
                    <a:pt x="1784468" y="5866391"/>
                  </a:lnTo>
                  <a:lnTo>
                    <a:pt x="1965267" y="6574012"/>
                  </a:lnTo>
                  <a:lnTo>
                    <a:pt x="2050280" y="6948783"/>
                  </a:lnTo>
                  <a:lnTo>
                    <a:pt x="2098173" y="7190649"/>
                  </a:lnTo>
                  <a:lnTo>
                    <a:pt x="2411878" y="7323555"/>
                  </a:lnTo>
                  <a:lnTo>
                    <a:pt x="2680779" y="7382311"/>
                  </a:lnTo>
                  <a:lnTo>
                    <a:pt x="2869261" y="7456461"/>
                  </a:lnTo>
                  <a:lnTo>
                    <a:pt x="3050060" y="7576193"/>
                  </a:lnTo>
                  <a:lnTo>
                    <a:pt x="3169793" y="7767765"/>
                  </a:lnTo>
                  <a:lnTo>
                    <a:pt x="3566110" y="7876724"/>
                  </a:lnTo>
                  <a:lnTo>
                    <a:pt x="3651123" y="8320934"/>
                  </a:lnTo>
                  <a:lnTo>
                    <a:pt x="4012721" y="8693304"/>
                  </a:lnTo>
                  <a:lnTo>
                    <a:pt x="4361145" y="9137514"/>
                  </a:lnTo>
                  <a:lnTo>
                    <a:pt x="4411439" y="9547005"/>
                  </a:lnTo>
                  <a:lnTo>
                    <a:pt x="4925087" y="9693084"/>
                  </a:lnTo>
                  <a:lnTo>
                    <a:pt x="5166953" y="10195960"/>
                  </a:lnTo>
                  <a:lnTo>
                    <a:pt x="5443538" y="10198361"/>
                  </a:lnTo>
                  <a:lnTo>
                    <a:pt x="5621936" y="9802044"/>
                  </a:lnTo>
                  <a:lnTo>
                    <a:pt x="5854619" y="9655964"/>
                  </a:lnTo>
                  <a:lnTo>
                    <a:pt x="5176136" y="8425902"/>
                  </a:lnTo>
                  <a:lnTo>
                    <a:pt x="5229610" y="7701117"/>
                  </a:lnTo>
                  <a:lnTo>
                    <a:pt x="4990145" y="7661595"/>
                  </a:lnTo>
                  <a:lnTo>
                    <a:pt x="4737507" y="6996676"/>
                  </a:lnTo>
                  <a:lnTo>
                    <a:pt x="4105716" y="5048220"/>
                  </a:lnTo>
                  <a:lnTo>
                    <a:pt x="3979592" y="4263958"/>
                  </a:lnTo>
                  <a:lnTo>
                    <a:pt x="3753690" y="3739116"/>
                  </a:lnTo>
                  <a:lnTo>
                    <a:pt x="3454360" y="2927727"/>
                  </a:lnTo>
                  <a:lnTo>
                    <a:pt x="3235240" y="2648352"/>
                  </a:lnTo>
                  <a:lnTo>
                    <a:pt x="2729963" y="2568531"/>
                  </a:lnTo>
                  <a:lnTo>
                    <a:pt x="2184776" y="2675089"/>
                  </a:lnTo>
                  <a:lnTo>
                    <a:pt x="1719410" y="2648352"/>
                  </a:lnTo>
                  <a:lnTo>
                    <a:pt x="1213354" y="2529009"/>
                  </a:lnTo>
                  <a:lnTo>
                    <a:pt x="1107575" y="1990994"/>
                  </a:lnTo>
                  <a:lnTo>
                    <a:pt x="1227307" y="1638578"/>
                  </a:lnTo>
                  <a:lnTo>
                    <a:pt x="1087619" y="1206342"/>
                  </a:lnTo>
                  <a:lnTo>
                    <a:pt x="1337894" y="0"/>
                  </a:lnTo>
                  <a:lnTo>
                    <a:pt x="2284163" y="820018"/>
                  </a:lnTo>
                  <a:lnTo>
                    <a:pt x="3799993" y="2295937"/>
                  </a:lnTo>
                  <a:lnTo>
                    <a:pt x="5421992" y="4536552"/>
                  </a:lnTo>
                  <a:lnTo>
                    <a:pt x="8108798" y="7721851"/>
                  </a:lnTo>
                  <a:lnTo>
                    <a:pt x="8353876" y="8478987"/>
                  </a:lnTo>
                  <a:lnTo>
                    <a:pt x="10975825" y="11805020"/>
                  </a:lnTo>
                  <a:lnTo>
                    <a:pt x="10416090" y="12221861"/>
                  </a:lnTo>
                  <a:lnTo>
                    <a:pt x="9876094" y="12197915"/>
                  </a:lnTo>
                  <a:lnTo>
                    <a:pt x="9455830" y="12163196"/>
                  </a:lnTo>
                  <a:lnTo>
                    <a:pt x="8937380" y="12343995"/>
                  </a:lnTo>
                  <a:lnTo>
                    <a:pt x="8724263" y="12655299"/>
                  </a:lnTo>
                  <a:lnTo>
                    <a:pt x="8486571" y="13082740"/>
                  </a:lnTo>
                  <a:lnTo>
                    <a:pt x="8700317" y="13208468"/>
                  </a:lnTo>
                  <a:lnTo>
                    <a:pt x="8708688" y="13508999"/>
                  </a:lnTo>
                  <a:lnTo>
                    <a:pt x="8051361" y="13796357"/>
                  </a:lnTo>
                  <a:lnTo>
                    <a:pt x="7719681" y="14290860"/>
                  </a:lnTo>
                  <a:lnTo>
                    <a:pt x="7166511" y="14242967"/>
                  </a:lnTo>
                  <a:lnTo>
                    <a:pt x="6757021" y="14134008"/>
                  </a:lnTo>
                  <a:lnTo>
                    <a:pt x="6412971" y="13747298"/>
                  </a:lnTo>
                  <a:lnTo>
                    <a:pt x="6023049" y="13432361"/>
                  </a:lnTo>
                  <a:lnTo>
                    <a:pt x="5639906" y="13722119"/>
                  </a:lnTo>
                  <a:lnTo>
                    <a:pt x="5690218" y="1408254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任意多边形 22">
              <a:extLst>
                <a:ext uri="{FF2B5EF4-FFF2-40B4-BE49-F238E27FC236}">
                  <a16:creationId xmlns:a16="http://schemas.microsoft.com/office/drawing/2014/main" id="{C2604BDE-0C34-7248-8399-6E3B41E66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226" y="4829175"/>
              <a:ext cx="323850" cy="387350"/>
            </a:xfrm>
            <a:custGeom>
              <a:avLst/>
              <a:gdLst>
                <a:gd name="T0" fmla="*/ 4 w 5084453"/>
                <a:gd name="T1" fmla="*/ 0 h 6085797"/>
                <a:gd name="T2" fmla="*/ 4 w 5084453"/>
                <a:gd name="T3" fmla="*/ 3 h 6085797"/>
                <a:gd name="T4" fmla="*/ 3 w 5084453"/>
                <a:gd name="T5" fmla="*/ 2 h 6085797"/>
                <a:gd name="T6" fmla="*/ 3 w 5084453"/>
                <a:gd name="T7" fmla="*/ 4 h 6085797"/>
                <a:gd name="T8" fmla="*/ 2 w 5084453"/>
                <a:gd name="T9" fmla="*/ 6 h 6085797"/>
                <a:gd name="T10" fmla="*/ 2 w 5084453"/>
                <a:gd name="T11" fmla="*/ 7 h 6085797"/>
                <a:gd name="T12" fmla="*/ 1 w 5084453"/>
                <a:gd name="T13" fmla="*/ 9 h 6085797"/>
                <a:gd name="T14" fmla="*/ 1 w 5084453"/>
                <a:gd name="T15" fmla="*/ 12 h 6085797"/>
                <a:gd name="T16" fmla="*/ 1 w 5084453"/>
                <a:gd name="T17" fmla="*/ 13 h 6085797"/>
                <a:gd name="T18" fmla="*/ 0 w 5084453"/>
                <a:gd name="T19" fmla="*/ 14 h 6085797"/>
                <a:gd name="T20" fmla="*/ 0 w 5084453"/>
                <a:gd name="T21" fmla="*/ 16 h 6085797"/>
                <a:gd name="T22" fmla="*/ 1 w 5084453"/>
                <a:gd name="T23" fmla="*/ 15 h 6085797"/>
                <a:gd name="T24" fmla="*/ 3 w 5084453"/>
                <a:gd name="T25" fmla="*/ 15 h 6085797"/>
                <a:gd name="T26" fmla="*/ 6 w 5084453"/>
                <a:gd name="T27" fmla="*/ 15 h 6085797"/>
                <a:gd name="T28" fmla="*/ 7 w 5084453"/>
                <a:gd name="T29" fmla="*/ 15 h 6085797"/>
                <a:gd name="T30" fmla="*/ 8 w 5084453"/>
                <a:gd name="T31" fmla="*/ 14 h 6085797"/>
                <a:gd name="T32" fmla="*/ 9 w 5084453"/>
                <a:gd name="T33" fmla="*/ 13 h 6085797"/>
                <a:gd name="T34" fmla="*/ 10 w 5084453"/>
                <a:gd name="T35" fmla="*/ 11 h 6085797"/>
                <a:gd name="T36" fmla="*/ 10 w 5084453"/>
                <a:gd name="T37" fmla="*/ 10 h 6085797"/>
                <a:gd name="T38" fmla="*/ 11 w 5084453"/>
                <a:gd name="T39" fmla="*/ 9 h 6085797"/>
                <a:gd name="T40" fmla="*/ 11 w 5084453"/>
                <a:gd name="T41" fmla="*/ 7 h 6085797"/>
                <a:gd name="T42" fmla="*/ 12 w 5084453"/>
                <a:gd name="T43" fmla="*/ 6 h 6085797"/>
                <a:gd name="T44" fmla="*/ 13 w 5084453"/>
                <a:gd name="T45" fmla="*/ 5 h 6085797"/>
                <a:gd name="T46" fmla="*/ 13 w 5084453"/>
                <a:gd name="T47" fmla="*/ 3 h 6085797"/>
                <a:gd name="T48" fmla="*/ 13 w 5084453"/>
                <a:gd name="T49" fmla="*/ 2 h 6085797"/>
                <a:gd name="T50" fmla="*/ 13 w 5084453"/>
                <a:gd name="T51" fmla="*/ 0 h 6085797"/>
                <a:gd name="T52" fmla="*/ 7 w 5084453"/>
                <a:gd name="T53" fmla="*/ 0 h 6085797"/>
                <a:gd name="T54" fmla="*/ 4 w 5084453"/>
                <a:gd name="T55" fmla="*/ 0 h 608579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84453"/>
                <a:gd name="T85" fmla="*/ 0 h 6085797"/>
                <a:gd name="T86" fmla="*/ 5084453 w 5084453"/>
                <a:gd name="T87" fmla="*/ 6085797 h 608579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84453" h="6085797">
                  <a:moveTo>
                    <a:pt x="1705086" y="0"/>
                  </a:moveTo>
                  <a:lnTo>
                    <a:pt x="1592418" y="1045222"/>
                  </a:lnTo>
                  <a:lnTo>
                    <a:pt x="1264948" y="847073"/>
                  </a:lnTo>
                  <a:lnTo>
                    <a:pt x="1055417" y="1621747"/>
                  </a:lnTo>
                  <a:lnTo>
                    <a:pt x="882286" y="2202486"/>
                  </a:lnTo>
                  <a:lnTo>
                    <a:pt x="907543" y="2617332"/>
                  </a:lnTo>
                  <a:lnTo>
                    <a:pt x="520207" y="3659612"/>
                  </a:lnTo>
                  <a:lnTo>
                    <a:pt x="196320" y="4677959"/>
                  </a:lnTo>
                  <a:lnTo>
                    <a:pt x="271151" y="5125164"/>
                  </a:lnTo>
                  <a:lnTo>
                    <a:pt x="123280" y="5673547"/>
                  </a:lnTo>
                  <a:lnTo>
                    <a:pt x="0" y="6085797"/>
                  </a:lnTo>
                  <a:lnTo>
                    <a:pt x="580073" y="6032744"/>
                  </a:lnTo>
                  <a:lnTo>
                    <a:pt x="1330191" y="6030953"/>
                  </a:lnTo>
                  <a:lnTo>
                    <a:pt x="2235977" y="6015985"/>
                  </a:lnTo>
                  <a:lnTo>
                    <a:pt x="2677805" y="5883079"/>
                  </a:lnTo>
                  <a:lnTo>
                    <a:pt x="3018448" y="5555606"/>
                  </a:lnTo>
                  <a:lnTo>
                    <a:pt x="3530312" y="4986058"/>
                  </a:lnTo>
                  <a:lnTo>
                    <a:pt x="3755707" y="4410353"/>
                  </a:lnTo>
                  <a:lnTo>
                    <a:pt x="3881131" y="3985602"/>
                  </a:lnTo>
                  <a:lnTo>
                    <a:pt x="4143043" y="3564433"/>
                  </a:lnTo>
                  <a:lnTo>
                    <a:pt x="4266672" y="2911286"/>
                  </a:lnTo>
                  <a:lnTo>
                    <a:pt x="4577385" y="2415283"/>
                  </a:lnTo>
                  <a:lnTo>
                    <a:pt x="4923408" y="1986946"/>
                  </a:lnTo>
                  <a:lnTo>
                    <a:pt x="5084453" y="1352349"/>
                  </a:lnTo>
                  <a:lnTo>
                    <a:pt x="5080556" y="828519"/>
                  </a:lnTo>
                  <a:lnTo>
                    <a:pt x="4927541" y="39197"/>
                  </a:lnTo>
                  <a:lnTo>
                    <a:pt x="2726984" y="22444"/>
                  </a:lnTo>
                  <a:lnTo>
                    <a:pt x="1705086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任意多边形 23">
              <a:extLst>
                <a:ext uri="{FF2B5EF4-FFF2-40B4-BE49-F238E27FC236}">
                  <a16:creationId xmlns:a16="http://schemas.microsoft.com/office/drawing/2014/main" id="{5FB079B6-62B8-7A40-923C-63E6A7350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001" y="4514850"/>
              <a:ext cx="384175" cy="701675"/>
            </a:xfrm>
            <a:custGeom>
              <a:avLst/>
              <a:gdLst>
                <a:gd name="T0" fmla="*/ 15 w 6024184"/>
                <a:gd name="T1" fmla="*/ 13 h 11038958"/>
                <a:gd name="T2" fmla="*/ 15 w 6024184"/>
                <a:gd name="T3" fmla="*/ 15 h 11038958"/>
                <a:gd name="T4" fmla="*/ 14 w 6024184"/>
                <a:gd name="T5" fmla="*/ 15 h 11038958"/>
                <a:gd name="T6" fmla="*/ 14 w 6024184"/>
                <a:gd name="T7" fmla="*/ 17 h 11038958"/>
                <a:gd name="T8" fmla="*/ 13 w 6024184"/>
                <a:gd name="T9" fmla="*/ 18 h 11038958"/>
                <a:gd name="T10" fmla="*/ 13 w 6024184"/>
                <a:gd name="T11" fmla="*/ 19 h 11038958"/>
                <a:gd name="T12" fmla="*/ 12 w 6024184"/>
                <a:gd name="T13" fmla="*/ 22 h 11038958"/>
                <a:gd name="T14" fmla="*/ 12 w 6024184"/>
                <a:gd name="T15" fmla="*/ 25 h 11038958"/>
                <a:gd name="T16" fmla="*/ 12 w 6024184"/>
                <a:gd name="T17" fmla="*/ 26 h 11038958"/>
                <a:gd name="T18" fmla="*/ 11 w 6024184"/>
                <a:gd name="T19" fmla="*/ 27 h 11038958"/>
                <a:gd name="T20" fmla="*/ 11 w 6024184"/>
                <a:gd name="T21" fmla="*/ 28 h 11038958"/>
                <a:gd name="T22" fmla="*/ 10 w 6024184"/>
                <a:gd name="T23" fmla="*/ 28 h 11038958"/>
                <a:gd name="T24" fmla="*/ 11 w 6024184"/>
                <a:gd name="T25" fmla="*/ 27 h 11038958"/>
                <a:gd name="T26" fmla="*/ 10 w 6024184"/>
                <a:gd name="T27" fmla="*/ 26 h 11038958"/>
                <a:gd name="T28" fmla="*/ 10 w 6024184"/>
                <a:gd name="T29" fmla="*/ 26 h 11038958"/>
                <a:gd name="T30" fmla="*/ 8 w 6024184"/>
                <a:gd name="T31" fmla="*/ 26 h 11038958"/>
                <a:gd name="T32" fmla="*/ 6 w 6024184"/>
                <a:gd name="T33" fmla="*/ 25 h 11038958"/>
                <a:gd name="T34" fmla="*/ 5 w 6024184"/>
                <a:gd name="T35" fmla="*/ 25 h 11038958"/>
                <a:gd name="T36" fmla="*/ 4 w 6024184"/>
                <a:gd name="T37" fmla="*/ 23 h 11038958"/>
                <a:gd name="T38" fmla="*/ 5 w 6024184"/>
                <a:gd name="T39" fmla="*/ 22 h 11038958"/>
                <a:gd name="T40" fmla="*/ 4 w 6024184"/>
                <a:gd name="T41" fmla="*/ 21 h 11038958"/>
                <a:gd name="T42" fmla="*/ 5 w 6024184"/>
                <a:gd name="T43" fmla="*/ 20 h 11038958"/>
                <a:gd name="T44" fmla="*/ 5 w 6024184"/>
                <a:gd name="T45" fmla="*/ 19 h 11038958"/>
                <a:gd name="T46" fmla="*/ 5 w 6024184"/>
                <a:gd name="T47" fmla="*/ 17 h 11038958"/>
                <a:gd name="T48" fmla="*/ 4 w 6024184"/>
                <a:gd name="T49" fmla="*/ 15 h 11038958"/>
                <a:gd name="T50" fmla="*/ 5 w 6024184"/>
                <a:gd name="T51" fmla="*/ 13 h 11038958"/>
                <a:gd name="T52" fmla="*/ 4 w 6024184"/>
                <a:gd name="T53" fmla="*/ 13 h 11038958"/>
                <a:gd name="T54" fmla="*/ 3 w 6024184"/>
                <a:gd name="T55" fmla="*/ 12 h 11038958"/>
                <a:gd name="T56" fmla="*/ 3 w 6024184"/>
                <a:gd name="T57" fmla="*/ 10 h 11038958"/>
                <a:gd name="T58" fmla="*/ 4 w 6024184"/>
                <a:gd name="T59" fmla="*/ 9 h 11038958"/>
                <a:gd name="T60" fmla="*/ 3 w 6024184"/>
                <a:gd name="T61" fmla="*/ 7 h 11038958"/>
                <a:gd name="T62" fmla="*/ 2 w 6024184"/>
                <a:gd name="T63" fmla="*/ 6 h 11038958"/>
                <a:gd name="T64" fmla="*/ 1 w 6024184"/>
                <a:gd name="T65" fmla="*/ 4 h 11038958"/>
                <a:gd name="T66" fmla="*/ 0 w 6024184"/>
                <a:gd name="T67" fmla="*/ 3 h 11038958"/>
                <a:gd name="T68" fmla="*/ 1 w 6024184"/>
                <a:gd name="T69" fmla="*/ 2 h 11038958"/>
                <a:gd name="T70" fmla="*/ 2 w 6024184"/>
                <a:gd name="T71" fmla="*/ 3 h 11038958"/>
                <a:gd name="T72" fmla="*/ 3 w 6024184"/>
                <a:gd name="T73" fmla="*/ 3 h 11038958"/>
                <a:gd name="T74" fmla="*/ 4 w 6024184"/>
                <a:gd name="T75" fmla="*/ 3 h 11038958"/>
                <a:gd name="T76" fmla="*/ 5 w 6024184"/>
                <a:gd name="T77" fmla="*/ 3 h 11038958"/>
                <a:gd name="T78" fmla="*/ 9 w 6024184"/>
                <a:gd name="T79" fmla="*/ 0 h 11038958"/>
                <a:gd name="T80" fmla="*/ 9 w 6024184"/>
                <a:gd name="T81" fmla="*/ 2 h 11038958"/>
                <a:gd name="T82" fmla="*/ 10 w 6024184"/>
                <a:gd name="T83" fmla="*/ 4 h 11038958"/>
                <a:gd name="T84" fmla="*/ 10 w 6024184"/>
                <a:gd name="T85" fmla="*/ 5 h 11038958"/>
                <a:gd name="T86" fmla="*/ 10 w 6024184"/>
                <a:gd name="T87" fmla="*/ 7 h 11038958"/>
                <a:gd name="T88" fmla="*/ 14 w 6024184"/>
                <a:gd name="T89" fmla="*/ 11 h 11038958"/>
                <a:gd name="T90" fmla="*/ 14 w 6024184"/>
                <a:gd name="T91" fmla="*/ 12 h 11038958"/>
                <a:gd name="T92" fmla="*/ 15 w 6024184"/>
                <a:gd name="T93" fmla="*/ 13 h 110389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024184"/>
                <a:gd name="T142" fmla="*/ 0 h 11038958"/>
                <a:gd name="T143" fmla="*/ 6024184 w 6024184"/>
                <a:gd name="T144" fmla="*/ 11038958 h 110389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024184" h="11038958">
                  <a:moveTo>
                    <a:pt x="6024184" y="4956734"/>
                  </a:moveTo>
                  <a:lnTo>
                    <a:pt x="5919000" y="5998383"/>
                  </a:lnTo>
                  <a:lnTo>
                    <a:pt x="5591530" y="5800234"/>
                  </a:lnTo>
                  <a:lnTo>
                    <a:pt x="5381999" y="6574908"/>
                  </a:lnTo>
                  <a:lnTo>
                    <a:pt x="5208868" y="7155647"/>
                  </a:lnTo>
                  <a:lnTo>
                    <a:pt x="5234125" y="7570493"/>
                  </a:lnTo>
                  <a:lnTo>
                    <a:pt x="4846789" y="8612773"/>
                  </a:lnTo>
                  <a:lnTo>
                    <a:pt x="4522902" y="9631120"/>
                  </a:lnTo>
                  <a:lnTo>
                    <a:pt x="4597733" y="10078325"/>
                  </a:lnTo>
                  <a:lnTo>
                    <a:pt x="4449862" y="10626708"/>
                  </a:lnTo>
                  <a:lnTo>
                    <a:pt x="4326582" y="11038958"/>
                  </a:lnTo>
                  <a:lnTo>
                    <a:pt x="4094254" y="10984114"/>
                  </a:lnTo>
                  <a:lnTo>
                    <a:pt x="4170880" y="10626708"/>
                  </a:lnTo>
                  <a:lnTo>
                    <a:pt x="4006246" y="10342342"/>
                  </a:lnTo>
                  <a:lnTo>
                    <a:pt x="3725469" y="10237578"/>
                  </a:lnTo>
                  <a:lnTo>
                    <a:pt x="2993902" y="10089707"/>
                  </a:lnTo>
                  <a:lnTo>
                    <a:pt x="2282680" y="9881967"/>
                  </a:lnTo>
                  <a:lnTo>
                    <a:pt x="1807958" y="9784371"/>
                  </a:lnTo>
                  <a:lnTo>
                    <a:pt x="1687607" y="8976181"/>
                  </a:lnTo>
                  <a:lnTo>
                    <a:pt x="1854031" y="8442763"/>
                  </a:lnTo>
                  <a:lnTo>
                    <a:pt x="1642709" y="8117085"/>
                  </a:lnTo>
                  <a:lnTo>
                    <a:pt x="1986937" y="7761474"/>
                  </a:lnTo>
                  <a:lnTo>
                    <a:pt x="2108464" y="7345997"/>
                  </a:lnTo>
                  <a:lnTo>
                    <a:pt x="1807339" y="6786234"/>
                  </a:lnTo>
                  <a:lnTo>
                    <a:pt x="1702575" y="6069632"/>
                  </a:lnTo>
                  <a:lnTo>
                    <a:pt x="1766027" y="5248265"/>
                  </a:lnTo>
                  <a:lnTo>
                    <a:pt x="1496629" y="4950729"/>
                  </a:lnTo>
                  <a:lnTo>
                    <a:pt x="1348755" y="4520283"/>
                  </a:lnTo>
                  <a:lnTo>
                    <a:pt x="1167362" y="4018593"/>
                  </a:lnTo>
                  <a:lnTo>
                    <a:pt x="1423586" y="3498351"/>
                  </a:lnTo>
                  <a:lnTo>
                    <a:pt x="1127841" y="2764989"/>
                  </a:lnTo>
                  <a:lnTo>
                    <a:pt x="667465" y="2368063"/>
                  </a:lnTo>
                  <a:lnTo>
                    <a:pt x="263370" y="1703536"/>
                  </a:lnTo>
                  <a:lnTo>
                    <a:pt x="0" y="1131646"/>
                  </a:lnTo>
                  <a:lnTo>
                    <a:pt x="491764" y="927064"/>
                  </a:lnTo>
                  <a:lnTo>
                    <a:pt x="675259" y="1228189"/>
                  </a:lnTo>
                  <a:lnTo>
                    <a:pt x="1212260" y="1323680"/>
                  </a:lnTo>
                  <a:lnTo>
                    <a:pt x="1571457" y="1166532"/>
                  </a:lnTo>
                  <a:lnTo>
                    <a:pt x="1889652" y="1216810"/>
                  </a:lnTo>
                  <a:lnTo>
                    <a:pt x="3604100" y="0"/>
                  </a:lnTo>
                  <a:lnTo>
                    <a:pt x="3663815" y="865096"/>
                  </a:lnTo>
                  <a:lnTo>
                    <a:pt x="3783547" y="1544279"/>
                  </a:lnTo>
                  <a:lnTo>
                    <a:pt x="3910762" y="1830747"/>
                  </a:lnTo>
                  <a:lnTo>
                    <a:pt x="3929938" y="2732639"/>
                  </a:lnTo>
                  <a:lnTo>
                    <a:pt x="5449045" y="4256263"/>
                  </a:lnTo>
                  <a:cubicBezTo>
                    <a:pt x="5449636" y="4398055"/>
                    <a:pt x="5450226" y="4539847"/>
                    <a:pt x="5450817" y="4681639"/>
                  </a:cubicBezTo>
                  <a:lnTo>
                    <a:pt x="6024184" y="495673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任意多边形 25">
              <a:extLst>
                <a:ext uri="{FF2B5EF4-FFF2-40B4-BE49-F238E27FC236}">
                  <a16:creationId xmlns:a16="http://schemas.microsoft.com/office/drawing/2014/main" id="{2C4A42AC-581F-A74A-8F32-35AA3ADEB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788" y="5226050"/>
              <a:ext cx="284163" cy="481012"/>
            </a:xfrm>
            <a:custGeom>
              <a:avLst/>
              <a:gdLst>
                <a:gd name="T0" fmla="*/ 1 w 4475650"/>
                <a:gd name="T1" fmla="*/ 7 h 7553743"/>
                <a:gd name="T2" fmla="*/ 1 w 4475650"/>
                <a:gd name="T3" fmla="*/ 8 h 7553743"/>
                <a:gd name="T4" fmla="*/ 1 w 4475650"/>
                <a:gd name="T5" fmla="*/ 9 h 7553743"/>
                <a:gd name="T6" fmla="*/ 0 w 4475650"/>
                <a:gd name="T7" fmla="*/ 10 h 7553743"/>
                <a:gd name="T8" fmla="*/ 0 w 4475650"/>
                <a:gd name="T9" fmla="*/ 10 h 7553743"/>
                <a:gd name="T10" fmla="*/ 0 w 4475650"/>
                <a:gd name="T11" fmla="*/ 11 h 7553743"/>
                <a:gd name="T12" fmla="*/ 0 w 4475650"/>
                <a:gd name="T13" fmla="*/ 12 h 7553743"/>
                <a:gd name="T14" fmla="*/ 0 w 4475650"/>
                <a:gd name="T15" fmla="*/ 13 h 7553743"/>
                <a:gd name="T16" fmla="*/ 1 w 4475650"/>
                <a:gd name="T17" fmla="*/ 13 h 7553743"/>
                <a:gd name="T18" fmla="*/ 3 w 4475650"/>
                <a:gd name="T19" fmla="*/ 13 h 7553743"/>
                <a:gd name="T20" fmla="*/ 4 w 4475650"/>
                <a:gd name="T21" fmla="*/ 13 h 7553743"/>
                <a:gd name="T22" fmla="*/ 4 w 4475650"/>
                <a:gd name="T23" fmla="*/ 14 h 7553743"/>
                <a:gd name="T24" fmla="*/ 4 w 4475650"/>
                <a:gd name="T25" fmla="*/ 15 h 7553743"/>
                <a:gd name="T26" fmla="*/ 4 w 4475650"/>
                <a:gd name="T27" fmla="*/ 16 h 7553743"/>
                <a:gd name="T28" fmla="*/ 3 w 4475650"/>
                <a:gd name="T29" fmla="*/ 17 h 7553743"/>
                <a:gd name="T30" fmla="*/ 4 w 4475650"/>
                <a:gd name="T31" fmla="*/ 18 h 7553743"/>
                <a:gd name="T32" fmla="*/ 4 w 4475650"/>
                <a:gd name="T33" fmla="*/ 19 h 7553743"/>
                <a:gd name="T34" fmla="*/ 4 w 4475650"/>
                <a:gd name="T35" fmla="*/ 19 h 7553743"/>
                <a:gd name="T36" fmla="*/ 5 w 4475650"/>
                <a:gd name="T37" fmla="*/ 19 h 7553743"/>
                <a:gd name="T38" fmla="*/ 6 w 4475650"/>
                <a:gd name="T39" fmla="*/ 18 h 7553743"/>
                <a:gd name="T40" fmla="*/ 6 w 4475650"/>
                <a:gd name="T41" fmla="*/ 17 h 7553743"/>
                <a:gd name="T42" fmla="*/ 7 w 4475650"/>
                <a:gd name="T43" fmla="*/ 16 h 7553743"/>
                <a:gd name="T44" fmla="*/ 8 w 4475650"/>
                <a:gd name="T45" fmla="*/ 16 h 7553743"/>
                <a:gd name="T46" fmla="*/ 9 w 4475650"/>
                <a:gd name="T47" fmla="*/ 16 h 7553743"/>
                <a:gd name="T48" fmla="*/ 10 w 4475650"/>
                <a:gd name="T49" fmla="*/ 15 h 7553743"/>
                <a:gd name="T50" fmla="*/ 11 w 4475650"/>
                <a:gd name="T51" fmla="*/ 14 h 7553743"/>
                <a:gd name="T52" fmla="*/ 10 w 4475650"/>
                <a:gd name="T53" fmla="*/ 14 h 7553743"/>
                <a:gd name="T54" fmla="*/ 11 w 4475650"/>
                <a:gd name="T55" fmla="*/ 13 h 7553743"/>
                <a:gd name="T56" fmla="*/ 11 w 4475650"/>
                <a:gd name="T57" fmla="*/ 13 h 7553743"/>
                <a:gd name="T58" fmla="*/ 11 w 4475650"/>
                <a:gd name="T59" fmla="*/ 12 h 7553743"/>
                <a:gd name="T60" fmla="*/ 10 w 4475650"/>
                <a:gd name="T61" fmla="*/ 11 h 7553743"/>
                <a:gd name="T62" fmla="*/ 11 w 4475650"/>
                <a:gd name="T63" fmla="*/ 10 h 7553743"/>
                <a:gd name="T64" fmla="*/ 11 w 4475650"/>
                <a:gd name="T65" fmla="*/ 9 h 7553743"/>
                <a:gd name="T66" fmla="*/ 11 w 4475650"/>
                <a:gd name="T67" fmla="*/ 8 h 7553743"/>
                <a:gd name="T68" fmla="*/ 10 w 4475650"/>
                <a:gd name="T69" fmla="*/ 8 h 7553743"/>
                <a:gd name="T70" fmla="*/ 11 w 4475650"/>
                <a:gd name="T71" fmla="*/ 7 h 7553743"/>
                <a:gd name="T72" fmla="*/ 11 w 4475650"/>
                <a:gd name="T73" fmla="*/ 6 h 7553743"/>
                <a:gd name="T74" fmla="*/ 10 w 4475650"/>
                <a:gd name="T75" fmla="*/ 5 h 7553743"/>
                <a:gd name="T76" fmla="*/ 11 w 4475650"/>
                <a:gd name="T77" fmla="*/ 5 h 7553743"/>
                <a:gd name="T78" fmla="*/ 11 w 4475650"/>
                <a:gd name="T79" fmla="*/ 4 h 7553743"/>
                <a:gd name="T80" fmla="*/ 10 w 4475650"/>
                <a:gd name="T81" fmla="*/ 3 h 7553743"/>
                <a:gd name="T82" fmla="*/ 9 w 4475650"/>
                <a:gd name="T83" fmla="*/ 2 h 7553743"/>
                <a:gd name="T84" fmla="*/ 8 w 4475650"/>
                <a:gd name="T85" fmla="*/ 1 h 7553743"/>
                <a:gd name="T86" fmla="*/ 7 w 4475650"/>
                <a:gd name="T87" fmla="*/ 0 h 7553743"/>
                <a:gd name="T88" fmla="*/ 6 w 4475650"/>
                <a:gd name="T89" fmla="*/ 0 h 7553743"/>
                <a:gd name="T90" fmla="*/ 5 w 4475650"/>
                <a:gd name="T91" fmla="*/ 1 h 7553743"/>
                <a:gd name="T92" fmla="*/ 5 w 4475650"/>
                <a:gd name="T93" fmla="*/ 2 h 7553743"/>
                <a:gd name="T94" fmla="*/ 4 w 4475650"/>
                <a:gd name="T95" fmla="*/ 2 h 7553743"/>
                <a:gd name="T96" fmla="*/ 4 w 4475650"/>
                <a:gd name="T97" fmla="*/ 4 h 7553743"/>
                <a:gd name="T98" fmla="*/ 3 w 4475650"/>
                <a:gd name="T99" fmla="*/ 5 h 7553743"/>
                <a:gd name="T100" fmla="*/ 2 w 4475650"/>
                <a:gd name="T101" fmla="*/ 5 h 7553743"/>
                <a:gd name="T102" fmla="*/ 2 w 4475650"/>
                <a:gd name="T103" fmla="*/ 6 h 7553743"/>
                <a:gd name="T104" fmla="*/ 1 w 4475650"/>
                <a:gd name="T105" fmla="*/ 7 h 75537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475650"/>
                <a:gd name="T160" fmla="*/ 0 h 7553743"/>
                <a:gd name="T161" fmla="*/ 4475650 w 4475650"/>
                <a:gd name="T162" fmla="*/ 7553743 h 75537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475650" h="7553743">
                  <a:moveTo>
                    <a:pt x="272094" y="2612498"/>
                  </a:moveTo>
                  <a:lnTo>
                    <a:pt x="335250" y="3116423"/>
                  </a:lnTo>
                  <a:lnTo>
                    <a:pt x="250237" y="3512740"/>
                  </a:lnTo>
                  <a:lnTo>
                    <a:pt x="0" y="3765379"/>
                  </a:lnTo>
                  <a:lnTo>
                    <a:pt x="58666" y="4100629"/>
                  </a:lnTo>
                  <a:lnTo>
                    <a:pt x="130505" y="4401160"/>
                  </a:lnTo>
                  <a:lnTo>
                    <a:pt x="130505" y="4895664"/>
                  </a:lnTo>
                  <a:lnTo>
                    <a:pt x="74253" y="5047730"/>
                  </a:lnTo>
                  <a:lnTo>
                    <a:pt x="529223" y="5171083"/>
                  </a:lnTo>
                  <a:lnTo>
                    <a:pt x="1045272" y="5232150"/>
                  </a:lnTo>
                  <a:lnTo>
                    <a:pt x="1537375" y="5266869"/>
                  </a:lnTo>
                  <a:lnTo>
                    <a:pt x="1481500" y="5602509"/>
                  </a:lnTo>
                  <a:lnTo>
                    <a:pt x="1441589" y="6041527"/>
                  </a:lnTo>
                  <a:lnTo>
                    <a:pt x="1481500" y="6433853"/>
                  </a:lnTo>
                  <a:lnTo>
                    <a:pt x="1295120" y="6633017"/>
                  </a:lnTo>
                  <a:lnTo>
                    <a:pt x="1614406" y="6872092"/>
                  </a:lnTo>
                  <a:lnTo>
                    <a:pt x="1674272" y="7271200"/>
                  </a:lnTo>
                  <a:lnTo>
                    <a:pt x="1759788" y="7553743"/>
                  </a:lnTo>
                  <a:lnTo>
                    <a:pt x="2089376" y="7347810"/>
                  </a:lnTo>
                  <a:lnTo>
                    <a:pt x="2413853" y="7095172"/>
                  </a:lnTo>
                  <a:lnTo>
                    <a:pt x="2498866" y="6807814"/>
                  </a:lnTo>
                  <a:lnTo>
                    <a:pt x="2858063" y="6363604"/>
                  </a:lnTo>
                  <a:lnTo>
                    <a:pt x="3206487" y="6446216"/>
                  </a:lnTo>
                  <a:lnTo>
                    <a:pt x="3698590" y="6158859"/>
                  </a:lnTo>
                  <a:lnTo>
                    <a:pt x="4060188" y="5930167"/>
                  </a:lnTo>
                  <a:lnTo>
                    <a:pt x="4475650" y="5573371"/>
                  </a:lnTo>
                  <a:lnTo>
                    <a:pt x="4086536" y="5544623"/>
                  </a:lnTo>
                  <a:lnTo>
                    <a:pt x="4193094" y="5233319"/>
                  </a:lnTo>
                  <a:lnTo>
                    <a:pt x="4254161" y="4956734"/>
                  </a:lnTo>
                  <a:lnTo>
                    <a:pt x="4240987" y="4573591"/>
                  </a:lnTo>
                  <a:lnTo>
                    <a:pt x="4121255" y="4297006"/>
                  </a:lnTo>
                  <a:lnTo>
                    <a:pt x="4302054" y="3828850"/>
                  </a:lnTo>
                  <a:lnTo>
                    <a:pt x="4312826" y="3528319"/>
                  </a:lnTo>
                  <a:lnTo>
                    <a:pt x="4171913" y="3306641"/>
                  </a:lnTo>
                  <a:lnTo>
                    <a:pt x="4018266" y="3068534"/>
                  </a:lnTo>
                  <a:lnTo>
                    <a:pt x="4209838" y="2550084"/>
                  </a:lnTo>
                  <a:lnTo>
                    <a:pt x="4473306" y="2212904"/>
                  </a:lnTo>
                  <a:lnTo>
                    <a:pt x="3970373" y="2036436"/>
                  </a:lnTo>
                  <a:lnTo>
                    <a:pt x="4161945" y="1807744"/>
                  </a:lnTo>
                  <a:lnTo>
                    <a:pt x="4327169" y="1494039"/>
                  </a:lnTo>
                  <a:lnTo>
                    <a:pt x="3946427" y="1217454"/>
                  </a:lnTo>
                  <a:lnTo>
                    <a:pt x="3693789" y="916923"/>
                  </a:lnTo>
                  <a:lnTo>
                    <a:pt x="3334592" y="472713"/>
                  </a:lnTo>
                  <a:lnTo>
                    <a:pt x="2882359" y="0"/>
                  </a:lnTo>
                  <a:lnTo>
                    <a:pt x="2396359" y="60915"/>
                  </a:lnTo>
                  <a:lnTo>
                    <a:pt x="2106119" y="361349"/>
                  </a:lnTo>
                  <a:lnTo>
                    <a:pt x="1877428" y="637934"/>
                  </a:lnTo>
                  <a:lnTo>
                    <a:pt x="1696629" y="962411"/>
                  </a:lnTo>
                  <a:lnTo>
                    <a:pt x="1481111" y="1382675"/>
                  </a:lnTo>
                  <a:lnTo>
                    <a:pt x="1252419" y="1802938"/>
                  </a:lnTo>
                  <a:lnTo>
                    <a:pt x="951887" y="2138189"/>
                  </a:lnTo>
                  <a:lnTo>
                    <a:pt x="603463" y="2342934"/>
                  </a:lnTo>
                  <a:lnTo>
                    <a:pt x="272094" y="261249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任意多边形 26">
              <a:extLst>
                <a:ext uri="{FF2B5EF4-FFF2-40B4-BE49-F238E27FC236}">
                  <a16:creationId xmlns:a16="http://schemas.microsoft.com/office/drawing/2014/main" id="{C52A04EC-486E-424E-A646-0A262185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5137150"/>
              <a:ext cx="455613" cy="417512"/>
            </a:xfrm>
            <a:custGeom>
              <a:avLst/>
              <a:gdLst>
                <a:gd name="T0" fmla="*/ 10 w 7175858"/>
                <a:gd name="T1" fmla="*/ 10 h 6574012"/>
                <a:gd name="T2" fmla="*/ 11 w 7175858"/>
                <a:gd name="T3" fmla="*/ 12 h 6574012"/>
                <a:gd name="T4" fmla="*/ 10 w 7175858"/>
                <a:gd name="T5" fmla="*/ 13 h 6574012"/>
                <a:gd name="T6" fmla="*/ 10 w 7175858"/>
                <a:gd name="T7" fmla="*/ 13 h 6574012"/>
                <a:gd name="T8" fmla="*/ 10 w 7175858"/>
                <a:gd name="T9" fmla="*/ 14 h 6574012"/>
                <a:gd name="T10" fmla="*/ 10 w 7175858"/>
                <a:gd name="T11" fmla="*/ 15 h 6574012"/>
                <a:gd name="T12" fmla="*/ 10 w 7175858"/>
                <a:gd name="T13" fmla="*/ 16 h 6574012"/>
                <a:gd name="T14" fmla="*/ 10 w 7175858"/>
                <a:gd name="T15" fmla="*/ 16 h 6574012"/>
                <a:gd name="T16" fmla="*/ 8 w 7175858"/>
                <a:gd name="T17" fmla="*/ 17 h 6574012"/>
                <a:gd name="T18" fmla="*/ 7 w 7175858"/>
                <a:gd name="T19" fmla="*/ 17 h 6574012"/>
                <a:gd name="T20" fmla="*/ 5 w 7175858"/>
                <a:gd name="T21" fmla="*/ 17 h 6574012"/>
                <a:gd name="T22" fmla="*/ 3 w 7175858"/>
                <a:gd name="T23" fmla="*/ 16 h 6574012"/>
                <a:gd name="T24" fmla="*/ 1 w 7175858"/>
                <a:gd name="T25" fmla="*/ 15 h 6574012"/>
                <a:gd name="T26" fmla="*/ 0 w 7175858"/>
                <a:gd name="T27" fmla="*/ 15 h 6574012"/>
                <a:gd name="T28" fmla="*/ 0 w 7175858"/>
                <a:gd name="T29" fmla="*/ 14 h 6574012"/>
                <a:gd name="T30" fmla="*/ 1 w 7175858"/>
                <a:gd name="T31" fmla="*/ 12 h 6574012"/>
                <a:gd name="T32" fmla="*/ 2 w 7175858"/>
                <a:gd name="T33" fmla="*/ 11 h 6574012"/>
                <a:gd name="T34" fmla="*/ 2 w 7175858"/>
                <a:gd name="T35" fmla="*/ 10 h 6574012"/>
                <a:gd name="T36" fmla="*/ 2 w 7175858"/>
                <a:gd name="T37" fmla="*/ 9 h 6574012"/>
                <a:gd name="T38" fmla="*/ 2 w 7175858"/>
                <a:gd name="T39" fmla="*/ 8 h 6574012"/>
                <a:gd name="T40" fmla="*/ 2 w 7175858"/>
                <a:gd name="T41" fmla="*/ 6 h 6574012"/>
                <a:gd name="T42" fmla="*/ 4 w 7175858"/>
                <a:gd name="T43" fmla="*/ 6 h 6574012"/>
                <a:gd name="T44" fmla="*/ 4 w 7175858"/>
                <a:gd name="T45" fmla="*/ 4 h 6574012"/>
                <a:gd name="T46" fmla="*/ 5 w 7175858"/>
                <a:gd name="T47" fmla="*/ 3 h 6574012"/>
                <a:gd name="T48" fmla="*/ 6 w 7175858"/>
                <a:gd name="T49" fmla="*/ 2 h 6574012"/>
                <a:gd name="T50" fmla="*/ 7 w 7175858"/>
                <a:gd name="T51" fmla="*/ 1 h 6574012"/>
                <a:gd name="T52" fmla="*/ 6 w 7175858"/>
                <a:gd name="T53" fmla="*/ 0 h 6574012"/>
                <a:gd name="T54" fmla="*/ 7 w 7175858"/>
                <a:gd name="T55" fmla="*/ 0 h 6574012"/>
                <a:gd name="T56" fmla="*/ 9 w 7175858"/>
                <a:gd name="T57" fmla="*/ 1 h 6574012"/>
                <a:gd name="T58" fmla="*/ 11 w 7175858"/>
                <a:gd name="T59" fmla="*/ 1 h 6574012"/>
                <a:gd name="T60" fmla="*/ 12 w 7175858"/>
                <a:gd name="T61" fmla="*/ 1 h 6574012"/>
                <a:gd name="T62" fmla="*/ 12 w 7175858"/>
                <a:gd name="T63" fmla="*/ 2 h 6574012"/>
                <a:gd name="T64" fmla="*/ 12 w 7175858"/>
                <a:gd name="T65" fmla="*/ 3 h 6574012"/>
                <a:gd name="T66" fmla="*/ 13 w 7175858"/>
                <a:gd name="T67" fmla="*/ 3 h 6574012"/>
                <a:gd name="T68" fmla="*/ 14 w 7175858"/>
                <a:gd name="T69" fmla="*/ 3 h 6574012"/>
                <a:gd name="T70" fmla="*/ 18 w 7175858"/>
                <a:gd name="T71" fmla="*/ 3 h 6574012"/>
                <a:gd name="T72" fmla="*/ 17 w 7175858"/>
                <a:gd name="T73" fmla="*/ 4 h 6574012"/>
                <a:gd name="T74" fmla="*/ 16 w 7175858"/>
                <a:gd name="T75" fmla="*/ 4 h 6574012"/>
                <a:gd name="T76" fmla="*/ 15 w 7175858"/>
                <a:gd name="T77" fmla="*/ 5 h 6574012"/>
                <a:gd name="T78" fmla="*/ 14 w 7175858"/>
                <a:gd name="T79" fmla="*/ 5 h 6574012"/>
                <a:gd name="T80" fmla="*/ 14 w 7175858"/>
                <a:gd name="T81" fmla="*/ 6 h 6574012"/>
                <a:gd name="T82" fmla="*/ 13 w 7175858"/>
                <a:gd name="T83" fmla="*/ 7 h 6574012"/>
                <a:gd name="T84" fmla="*/ 13 w 7175858"/>
                <a:gd name="T85" fmla="*/ 8 h 6574012"/>
                <a:gd name="T86" fmla="*/ 12 w 7175858"/>
                <a:gd name="T87" fmla="*/ 9 h 6574012"/>
                <a:gd name="T88" fmla="*/ 11 w 7175858"/>
                <a:gd name="T89" fmla="*/ 10 h 6574012"/>
                <a:gd name="T90" fmla="*/ 10 w 7175858"/>
                <a:gd name="T91" fmla="*/ 10 h 65740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175858"/>
                <a:gd name="T139" fmla="*/ 0 h 6574012"/>
                <a:gd name="T140" fmla="*/ 7175858 w 7175858"/>
                <a:gd name="T141" fmla="*/ 6574012 h 657401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175858" h="6574012">
                  <a:moveTo>
                    <a:pt x="4067884" y="4022630"/>
                  </a:moveTo>
                  <a:lnTo>
                    <a:pt x="4131040" y="4526555"/>
                  </a:lnTo>
                  <a:lnTo>
                    <a:pt x="4046027" y="4922872"/>
                  </a:lnTo>
                  <a:lnTo>
                    <a:pt x="3795790" y="5175511"/>
                  </a:lnTo>
                  <a:lnTo>
                    <a:pt x="3854456" y="5510761"/>
                  </a:lnTo>
                  <a:lnTo>
                    <a:pt x="3926295" y="5811292"/>
                  </a:lnTo>
                  <a:lnTo>
                    <a:pt x="3926295" y="6305796"/>
                  </a:lnTo>
                  <a:lnTo>
                    <a:pt x="3870043" y="6457862"/>
                  </a:lnTo>
                  <a:lnTo>
                    <a:pt x="3264166" y="6574012"/>
                  </a:lnTo>
                  <a:lnTo>
                    <a:pt x="2625984" y="6550066"/>
                  </a:lnTo>
                  <a:lnTo>
                    <a:pt x="1809403" y="6488999"/>
                  </a:lnTo>
                  <a:lnTo>
                    <a:pt x="1029943" y="6177695"/>
                  </a:lnTo>
                  <a:lnTo>
                    <a:pt x="391760" y="5972949"/>
                  </a:lnTo>
                  <a:lnTo>
                    <a:pt x="0" y="5768223"/>
                  </a:lnTo>
                  <a:lnTo>
                    <a:pt x="171440" y="5438925"/>
                  </a:lnTo>
                  <a:lnTo>
                    <a:pt x="578530" y="4840263"/>
                  </a:lnTo>
                  <a:lnTo>
                    <a:pt x="831168" y="4406826"/>
                  </a:lnTo>
                  <a:lnTo>
                    <a:pt x="979649" y="3918293"/>
                  </a:lnTo>
                  <a:lnTo>
                    <a:pt x="883863" y="3556696"/>
                  </a:lnTo>
                  <a:lnTo>
                    <a:pt x="716238" y="2981981"/>
                  </a:lnTo>
                  <a:lnTo>
                    <a:pt x="788077" y="2356972"/>
                  </a:lnTo>
                  <a:lnTo>
                    <a:pt x="1530418" y="2248013"/>
                  </a:lnTo>
                  <a:lnTo>
                    <a:pt x="1700444" y="1503272"/>
                  </a:lnTo>
                  <a:lnTo>
                    <a:pt x="2131480" y="1130901"/>
                  </a:lnTo>
                  <a:lnTo>
                    <a:pt x="2455958" y="758531"/>
                  </a:lnTo>
                  <a:lnTo>
                    <a:pt x="2588864" y="351441"/>
                  </a:lnTo>
                  <a:lnTo>
                    <a:pt x="2412263" y="0"/>
                  </a:lnTo>
                  <a:lnTo>
                    <a:pt x="2903769" y="119462"/>
                  </a:lnTo>
                  <a:lnTo>
                    <a:pt x="3633545" y="306543"/>
                  </a:lnTo>
                  <a:lnTo>
                    <a:pt x="4339076" y="469379"/>
                  </a:lnTo>
                  <a:lnTo>
                    <a:pt x="4604577" y="564869"/>
                  </a:lnTo>
                  <a:lnTo>
                    <a:pt x="4771313" y="841752"/>
                  </a:lnTo>
                  <a:lnTo>
                    <a:pt x="4687205" y="1199155"/>
                  </a:lnTo>
                  <a:lnTo>
                    <a:pt x="4924875" y="1259021"/>
                  </a:lnTo>
                  <a:lnTo>
                    <a:pt x="5484638" y="1210537"/>
                  </a:lnTo>
                  <a:lnTo>
                    <a:pt x="7175858" y="1182395"/>
                  </a:lnTo>
                  <a:lnTo>
                    <a:pt x="6678149" y="1410132"/>
                  </a:lnTo>
                  <a:lnTo>
                    <a:pt x="6192149" y="1471047"/>
                  </a:lnTo>
                  <a:lnTo>
                    <a:pt x="5901909" y="1771481"/>
                  </a:lnTo>
                  <a:lnTo>
                    <a:pt x="5673218" y="2048066"/>
                  </a:lnTo>
                  <a:lnTo>
                    <a:pt x="5492419" y="2372543"/>
                  </a:lnTo>
                  <a:lnTo>
                    <a:pt x="5276901" y="2792807"/>
                  </a:lnTo>
                  <a:lnTo>
                    <a:pt x="5048209" y="3213070"/>
                  </a:lnTo>
                  <a:lnTo>
                    <a:pt x="4747677" y="3548321"/>
                  </a:lnTo>
                  <a:lnTo>
                    <a:pt x="4399253" y="3753066"/>
                  </a:lnTo>
                  <a:lnTo>
                    <a:pt x="4067884" y="402263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任意多边形 27">
              <a:extLst>
                <a:ext uri="{FF2B5EF4-FFF2-40B4-BE49-F238E27FC236}">
                  <a16:creationId xmlns:a16="http://schemas.microsoft.com/office/drawing/2014/main" id="{1EE8C35A-536C-874B-9194-F893F6379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538" y="5303838"/>
              <a:ext cx="230188" cy="334962"/>
            </a:xfrm>
            <a:custGeom>
              <a:avLst/>
              <a:gdLst>
                <a:gd name="T0" fmla="*/ 0 w 3628900"/>
                <a:gd name="T1" fmla="*/ 4 h 5254292"/>
                <a:gd name="T2" fmla="*/ 1 w 3628900"/>
                <a:gd name="T3" fmla="*/ 5 h 5254292"/>
                <a:gd name="T4" fmla="*/ 1 w 3628900"/>
                <a:gd name="T5" fmla="*/ 6 h 5254292"/>
                <a:gd name="T6" fmla="*/ 0 w 3628900"/>
                <a:gd name="T7" fmla="*/ 7 h 5254292"/>
                <a:gd name="T8" fmla="*/ 0 w 3628900"/>
                <a:gd name="T9" fmla="*/ 9 h 5254292"/>
                <a:gd name="T10" fmla="*/ 0 w 3628900"/>
                <a:gd name="T11" fmla="*/ 10 h 5254292"/>
                <a:gd name="T12" fmla="*/ 1 w 3628900"/>
                <a:gd name="T13" fmla="*/ 10 h 5254292"/>
                <a:gd name="T14" fmla="*/ 1 w 3628900"/>
                <a:gd name="T15" fmla="*/ 11 h 5254292"/>
                <a:gd name="T16" fmla="*/ 2 w 3628900"/>
                <a:gd name="T17" fmla="*/ 12 h 5254292"/>
                <a:gd name="T18" fmla="*/ 3 w 3628900"/>
                <a:gd name="T19" fmla="*/ 12 h 5254292"/>
                <a:gd name="T20" fmla="*/ 3 w 3628900"/>
                <a:gd name="T21" fmla="*/ 11 h 5254292"/>
                <a:gd name="T22" fmla="*/ 4 w 3628900"/>
                <a:gd name="T23" fmla="*/ 11 h 5254292"/>
                <a:gd name="T24" fmla="*/ 5 w 3628900"/>
                <a:gd name="T25" fmla="*/ 10 h 5254292"/>
                <a:gd name="T26" fmla="*/ 6 w 3628900"/>
                <a:gd name="T27" fmla="*/ 11 h 5254292"/>
                <a:gd name="T28" fmla="*/ 6 w 3628900"/>
                <a:gd name="T29" fmla="*/ 12 h 5254292"/>
                <a:gd name="T30" fmla="*/ 7 w 3628900"/>
                <a:gd name="T31" fmla="*/ 13 h 5254292"/>
                <a:gd name="T32" fmla="*/ 8 w 3628900"/>
                <a:gd name="T33" fmla="*/ 13 h 5254292"/>
                <a:gd name="T34" fmla="*/ 8 w 3628900"/>
                <a:gd name="T35" fmla="*/ 10 h 5254292"/>
                <a:gd name="T36" fmla="*/ 9 w 3628900"/>
                <a:gd name="T37" fmla="*/ 6 h 5254292"/>
                <a:gd name="T38" fmla="*/ 9 w 3628900"/>
                <a:gd name="T39" fmla="*/ 2 h 5254292"/>
                <a:gd name="T40" fmla="*/ 9 w 3628900"/>
                <a:gd name="T41" fmla="*/ 0 h 5254292"/>
                <a:gd name="T42" fmla="*/ 5 w 3628900"/>
                <a:gd name="T43" fmla="*/ 0 h 5254292"/>
                <a:gd name="T44" fmla="*/ 3 w 3628900"/>
                <a:gd name="T45" fmla="*/ 2 h 5254292"/>
                <a:gd name="T46" fmla="*/ 2 w 3628900"/>
                <a:gd name="T47" fmla="*/ 3 h 5254292"/>
                <a:gd name="T48" fmla="*/ 1 w 3628900"/>
                <a:gd name="T49" fmla="*/ 3 h 5254292"/>
                <a:gd name="T50" fmla="*/ 0 w 3628900"/>
                <a:gd name="T51" fmla="*/ 4 h 52542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28900"/>
                <a:gd name="T79" fmla="*/ 0 h 5254292"/>
                <a:gd name="T80" fmla="*/ 3628900 w 3628900"/>
                <a:gd name="T81" fmla="*/ 5254292 h 52542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28900" h="5254292">
                  <a:moveTo>
                    <a:pt x="135137" y="1404862"/>
                  </a:moveTo>
                  <a:lnTo>
                    <a:pt x="263411" y="1855068"/>
                  </a:lnTo>
                  <a:lnTo>
                    <a:pt x="263411" y="2432184"/>
                  </a:lnTo>
                  <a:lnTo>
                    <a:pt x="143679" y="2924287"/>
                  </a:lnTo>
                  <a:lnTo>
                    <a:pt x="0" y="3451109"/>
                  </a:lnTo>
                  <a:lnTo>
                    <a:pt x="23946" y="3871373"/>
                  </a:lnTo>
                  <a:lnTo>
                    <a:pt x="268640" y="4107053"/>
                  </a:lnTo>
                  <a:lnTo>
                    <a:pt x="529223" y="4339525"/>
                  </a:lnTo>
                  <a:lnTo>
                    <a:pt x="840527" y="4568217"/>
                  </a:lnTo>
                  <a:lnTo>
                    <a:pt x="1119513" y="4520324"/>
                  </a:lnTo>
                  <a:lnTo>
                    <a:pt x="1287138" y="4246140"/>
                  </a:lnTo>
                  <a:lnTo>
                    <a:pt x="1481110" y="4147954"/>
                  </a:lnTo>
                  <a:lnTo>
                    <a:pt x="1840307" y="4100061"/>
                  </a:lnTo>
                  <a:lnTo>
                    <a:pt x="2188731" y="4291632"/>
                  </a:lnTo>
                  <a:lnTo>
                    <a:pt x="2526383" y="4722668"/>
                  </a:lnTo>
                  <a:lnTo>
                    <a:pt x="2731128" y="5156105"/>
                  </a:lnTo>
                  <a:lnTo>
                    <a:pt x="3114272" y="5254292"/>
                  </a:lnTo>
                  <a:lnTo>
                    <a:pt x="3180529" y="4023416"/>
                  </a:lnTo>
                  <a:lnTo>
                    <a:pt x="3360128" y="2387854"/>
                  </a:lnTo>
                  <a:lnTo>
                    <a:pt x="3561278" y="713438"/>
                  </a:lnTo>
                  <a:lnTo>
                    <a:pt x="3628900" y="0"/>
                  </a:lnTo>
                  <a:lnTo>
                    <a:pt x="1797606" y="7555"/>
                  </a:lnTo>
                  <a:lnTo>
                    <a:pt x="1145860" y="599435"/>
                  </a:lnTo>
                  <a:lnTo>
                    <a:pt x="667710" y="1018108"/>
                  </a:lnTo>
                  <a:lnTo>
                    <a:pt x="247868" y="1198096"/>
                  </a:lnTo>
                  <a:lnTo>
                    <a:pt x="135137" y="140486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任意多边形 28">
              <a:extLst>
                <a:ext uri="{FF2B5EF4-FFF2-40B4-BE49-F238E27FC236}">
                  <a16:creationId xmlns:a16="http://schemas.microsoft.com/office/drawing/2014/main" id="{A64F6E8F-0CFA-2248-860D-703E595F6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201" y="5394325"/>
              <a:ext cx="358775" cy="447675"/>
            </a:xfrm>
            <a:custGeom>
              <a:avLst/>
              <a:gdLst>
                <a:gd name="T0" fmla="*/ 7 w 5631082"/>
                <a:gd name="T1" fmla="*/ 0 h 7041152"/>
                <a:gd name="T2" fmla="*/ 7 w 5631082"/>
                <a:gd name="T3" fmla="*/ 1 h 7041152"/>
                <a:gd name="T4" fmla="*/ 7 w 5631082"/>
                <a:gd name="T5" fmla="*/ 3 h 7041152"/>
                <a:gd name="T6" fmla="*/ 7 w 5631082"/>
                <a:gd name="T7" fmla="*/ 4 h 7041152"/>
                <a:gd name="T8" fmla="*/ 6 w 5631082"/>
                <a:gd name="T9" fmla="*/ 5 h 7041152"/>
                <a:gd name="T10" fmla="*/ 6 w 5631082"/>
                <a:gd name="T11" fmla="*/ 6 h 7041152"/>
                <a:gd name="T12" fmla="*/ 7 w 5631082"/>
                <a:gd name="T13" fmla="*/ 7 h 7041152"/>
                <a:gd name="T14" fmla="*/ 8 w 5631082"/>
                <a:gd name="T15" fmla="*/ 7 h 7041152"/>
                <a:gd name="T16" fmla="*/ 9 w 5631082"/>
                <a:gd name="T17" fmla="*/ 8 h 7041152"/>
                <a:gd name="T18" fmla="*/ 9 w 5631082"/>
                <a:gd name="T19" fmla="*/ 8 h 7041152"/>
                <a:gd name="T20" fmla="*/ 10 w 5631082"/>
                <a:gd name="T21" fmla="*/ 7 h 7041152"/>
                <a:gd name="T22" fmla="*/ 10 w 5631082"/>
                <a:gd name="T23" fmla="*/ 7 h 7041152"/>
                <a:gd name="T24" fmla="*/ 11 w 5631082"/>
                <a:gd name="T25" fmla="*/ 7 h 7041152"/>
                <a:gd name="T26" fmla="*/ 12 w 5631082"/>
                <a:gd name="T27" fmla="*/ 7 h 7041152"/>
                <a:gd name="T28" fmla="*/ 13 w 5631082"/>
                <a:gd name="T29" fmla="*/ 8 h 7041152"/>
                <a:gd name="T30" fmla="*/ 13 w 5631082"/>
                <a:gd name="T31" fmla="*/ 10 h 7041152"/>
                <a:gd name="T32" fmla="*/ 14 w 5631082"/>
                <a:gd name="T33" fmla="*/ 10 h 7041152"/>
                <a:gd name="T34" fmla="*/ 14 w 5631082"/>
                <a:gd name="T35" fmla="*/ 11 h 7041152"/>
                <a:gd name="T36" fmla="*/ 14 w 5631082"/>
                <a:gd name="T37" fmla="*/ 12 h 7041152"/>
                <a:gd name="T38" fmla="*/ 14 w 5631082"/>
                <a:gd name="T39" fmla="*/ 13 h 7041152"/>
                <a:gd name="T40" fmla="*/ 14 w 5631082"/>
                <a:gd name="T41" fmla="*/ 13 h 7041152"/>
                <a:gd name="T42" fmla="*/ 13 w 5631082"/>
                <a:gd name="T43" fmla="*/ 14 h 7041152"/>
                <a:gd name="T44" fmla="*/ 13 w 5631082"/>
                <a:gd name="T45" fmla="*/ 14 h 7041152"/>
                <a:gd name="T46" fmla="*/ 12 w 5631082"/>
                <a:gd name="T47" fmla="*/ 14 h 7041152"/>
                <a:gd name="T48" fmla="*/ 11 w 5631082"/>
                <a:gd name="T49" fmla="*/ 15 h 7041152"/>
                <a:gd name="T50" fmla="*/ 10 w 5631082"/>
                <a:gd name="T51" fmla="*/ 15 h 7041152"/>
                <a:gd name="T52" fmla="*/ 9 w 5631082"/>
                <a:gd name="T53" fmla="*/ 15 h 7041152"/>
                <a:gd name="T54" fmla="*/ 8 w 5631082"/>
                <a:gd name="T55" fmla="*/ 16 h 7041152"/>
                <a:gd name="T56" fmla="*/ 7 w 5631082"/>
                <a:gd name="T57" fmla="*/ 16 h 7041152"/>
                <a:gd name="T58" fmla="*/ 6 w 5631082"/>
                <a:gd name="T59" fmla="*/ 17 h 7041152"/>
                <a:gd name="T60" fmla="*/ 5 w 5631082"/>
                <a:gd name="T61" fmla="*/ 16 h 7041152"/>
                <a:gd name="T62" fmla="*/ 5 w 5631082"/>
                <a:gd name="T63" fmla="*/ 15 h 7041152"/>
                <a:gd name="T64" fmla="*/ 4 w 5631082"/>
                <a:gd name="T65" fmla="*/ 15 h 7041152"/>
                <a:gd name="T66" fmla="*/ 3 w 5631082"/>
                <a:gd name="T67" fmla="*/ 15 h 7041152"/>
                <a:gd name="T68" fmla="*/ 3 w 5631082"/>
                <a:gd name="T69" fmla="*/ 16 h 7041152"/>
                <a:gd name="T70" fmla="*/ 2 w 5631082"/>
                <a:gd name="T71" fmla="*/ 17 h 7041152"/>
                <a:gd name="T72" fmla="*/ 1 w 5631082"/>
                <a:gd name="T73" fmla="*/ 18 h 7041152"/>
                <a:gd name="T74" fmla="*/ 0 w 5631082"/>
                <a:gd name="T75" fmla="*/ 17 h 7041152"/>
                <a:gd name="T76" fmla="*/ 1 w 5631082"/>
                <a:gd name="T77" fmla="*/ 16 h 7041152"/>
                <a:gd name="T78" fmla="*/ 1 w 5631082"/>
                <a:gd name="T79" fmla="*/ 15 h 7041152"/>
                <a:gd name="T80" fmla="*/ 1 w 5631082"/>
                <a:gd name="T81" fmla="*/ 14 h 7041152"/>
                <a:gd name="T82" fmla="*/ 1 w 5631082"/>
                <a:gd name="T83" fmla="*/ 12 h 7041152"/>
                <a:gd name="T84" fmla="*/ 1 w 5631082"/>
                <a:gd name="T85" fmla="*/ 11 h 7041152"/>
                <a:gd name="T86" fmla="*/ 1 w 5631082"/>
                <a:gd name="T87" fmla="*/ 10 h 7041152"/>
                <a:gd name="T88" fmla="*/ 1 w 5631082"/>
                <a:gd name="T89" fmla="*/ 9 h 7041152"/>
                <a:gd name="T90" fmla="*/ 1 w 5631082"/>
                <a:gd name="T91" fmla="*/ 7 h 7041152"/>
                <a:gd name="T92" fmla="*/ 1 w 5631082"/>
                <a:gd name="T93" fmla="*/ 5 h 7041152"/>
                <a:gd name="T94" fmla="*/ 1 w 5631082"/>
                <a:gd name="T95" fmla="*/ 4 h 7041152"/>
                <a:gd name="T96" fmla="*/ 1 w 5631082"/>
                <a:gd name="T97" fmla="*/ 3 h 7041152"/>
                <a:gd name="T98" fmla="*/ 2 w 5631082"/>
                <a:gd name="T99" fmla="*/ 3 h 7041152"/>
                <a:gd name="T100" fmla="*/ 3 w 5631082"/>
                <a:gd name="T101" fmla="*/ 2 h 7041152"/>
                <a:gd name="T102" fmla="*/ 4 w 5631082"/>
                <a:gd name="T103" fmla="*/ 3 h 7041152"/>
                <a:gd name="T104" fmla="*/ 5 w 5631082"/>
                <a:gd name="T105" fmla="*/ 2 h 7041152"/>
                <a:gd name="T106" fmla="*/ 6 w 5631082"/>
                <a:gd name="T107" fmla="*/ 1 h 7041152"/>
                <a:gd name="T108" fmla="*/ 7 w 5631082"/>
                <a:gd name="T109" fmla="*/ 0 h 70411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31082"/>
                <a:gd name="T166" fmla="*/ 0 h 7041152"/>
                <a:gd name="T167" fmla="*/ 5631082 w 5631082"/>
                <a:gd name="T168" fmla="*/ 7041152 h 70411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31082" h="7041152">
                  <a:moveTo>
                    <a:pt x="2651948" y="0"/>
                  </a:moveTo>
                  <a:lnTo>
                    <a:pt x="2780222" y="450206"/>
                  </a:lnTo>
                  <a:lnTo>
                    <a:pt x="2780222" y="1027322"/>
                  </a:lnTo>
                  <a:lnTo>
                    <a:pt x="2660490" y="1519425"/>
                  </a:lnTo>
                  <a:lnTo>
                    <a:pt x="2516811" y="2046247"/>
                  </a:lnTo>
                  <a:lnTo>
                    <a:pt x="2540757" y="2466511"/>
                  </a:lnTo>
                  <a:lnTo>
                    <a:pt x="2785451" y="2702191"/>
                  </a:lnTo>
                  <a:lnTo>
                    <a:pt x="3046034" y="2934663"/>
                  </a:lnTo>
                  <a:lnTo>
                    <a:pt x="3357338" y="3163355"/>
                  </a:lnTo>
                  <a:lnTo>
                    <a:pt x="3636324" y="3115462"/>
                  </a:lnTo>
                  <a:lnTo>
                    <a:pt x="3803949" y="2841278"/>
                  </a:lnTo>
                  <a:lnTo>
                    <a:pt x="3997921" y="2743092"/>
                  </a:lnTo>
                  <a:lnTo>
                    <a:pt x="4357118" y="2695199"/>
                  </a:lnTo>
                  <a:lnTo>
                    <a:pt x="4705542" y="2886770"/>
                  </a:lnTo>
                  <a:lnTo>
                    <a:pt x="5043194" y="3317806"/>
                  </a:lnTo>
                  <a:lnTo>
                    <a:pt x="5247939" y="3751243"/>
                  </a:lnTo>
                  <a:lnTo>
                    <a:pt x="5631083" y="3849430"/>
                  </a:lnTo>
                  <a:lnTo>
                    <a:pt x="5504568" y="4260121"/>
                  </a:lnTo>
                  <a:lnTo>
                    <a:pt x="5584390" y="4699139"/>
                  </a:lnTo>
                  <a:lnTo>
                    <a:pt x="5584390" y="4991688"/>
                  </a:lnTo>
                  <a:lnTo>
                    <a:pt x="5371662" y="5171287"/>
                  </a:lnTo>
                  <a:lnTo>
                    <a:pt x="5052376" y="5324148"/>
                  </a:lnTo>
                  <a:lnTo>
                    <a:pt x="5019247" y="5556831"/>
                  </a:lnTo>
                  <a:lnTo>
                    <a:pt x="4726698" y="5636652"/>
                  </a:lnTo>
                  <a:lnTo>
                    <a:pt x="4354327" y="5756384"/>
                  </a:lnTo>
                  <a:lnTo>
                    <a:pt x="4074952" y="5716474"/>
                  </a:lnTo>
                  <a:lnTo>
                    <a:pt x="3649887" y="5908856"/>
                  </a:lnTo>
                  <a:lnTo>
                    <a:pt x="3224431" y="6108410"/>
                  </a:lnTo>
                  <a:lnTo>
                    <a:pt x="2765458" y="6161494"/>
                  </a:lnTo>
                  <a:lnTo>
                    <a:pt x="2526383" y="6500736"/>
                  </a:lnTo>
                  <a:lnTo>
                    <a:pt x="2147231" y="6268053"/>
                  </a:lnTo>
                  <a:lnTo>
                    <a:pt x="1954458" y="6008633"/>
                  </a:lnTo>
                  <a:lnTo>
                    <a:pt x="1681865" y="5948767"/>
                  </a:lnTo>
                  <a:lnTo>
                    <a:pt x="1369360" y="5961941"/>
                  </a:lnTo>
                  <a:lnTo>
                    <a:pt x="990598" y="6327529"/>
                  </a:lnTo>
                  <a:lnTo>
                    <a:pt x="591490" y="6706681"/>
                  </a:lnTo>
                  <a:lnTo>
                    <a:pt x="248242" y="7041152"/>
                  </a:lnTo>
                  <a:lnTo>
                    <a:pt x="0" y="6666771"/>
                  </a:lnTo>
                  <a:lnTo>
                    <a:pt x="259420" y="6254879"/>
                  </a:lnTo>
                  <a:lnTo>
                    <a:pt x="412281" y="5982286"/>
                  </a:lnTo>
                  <a:lnTo>
                    <a:pt x="412281" y="5450272"/>
                  </a:lnTo>
                  <a:lnTo>
                    <a:pt x="399108" y="4858003"/>
                  </a:lnTo>
                  <a:lnTo>
                    <a:pt x="292549" y="4440109"/>
                  </a:lnTo>
                  <a:lnTo>
                    <a:pt x="432237" y="4008262"/>
                  </a:lnTo>
                  <a:cubicBezTo>
                    <a:pt x="432287" y="3821936"/>
                    <a:pt x="432338" y="3635611"/>
                    <a:pt x="432388" y="3449285"/>
                  </a:cubicBezTo>
                  <a:lnTo>
                    <a:pt x="405500" y="2850850"/>
                  </a:lnTo>
                  <a:lnTo>
                    <a:pt x="338852" y="2132457"/>
                  </a:lnTo>
                  <a:lnTo>
                    <a:pt x="385545" y="1620788"/>
                  </a:lnTo>
                  <a:lnTo>
                    <a:pt x="417567" y="1067257"/>
                  </a:lnTo>
                  <a:lnTo>
                    <a:pt x="704830" y="1155423"/>
                  </a:lnTo>
                  <a:lnTo>
                    <a:pt x="1083750" y="923287"/>
                  </a:lnTo>
                  <a:lnTo>
                    <a:pt x="1442400" y="1002951"/>
                  </a:lnTo>
                  <a:lnTo>
                    <a:pt x="1894592" y="883219"/>
                  </a:lnTo>
                  <a:lnTo>
                    <a:pt x="2247007" y="464156"/>
                  </a:lnTo>
                  <a:lnTo>
                    <a:pt x="2651948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任意多边形 29">
              <a:extLst>
                <a:ext uri="{FF2B5EF4-FFF2-40B4-BE49-F238E27FC236}">
                  <a16:creationId xmlns:a16="http://schemas.microsoft.com/office/drawing/2014/main" id="{08714D5C-A7CD-5146-8729-BBB1DD1DE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1" y="5918200"/>
              <a:ext cx="280988" cy="558800"/>
            </a:xfrm>
            <a:custGeom>
              <a:avLst/>
              <a:gdLst>
                <a:gd name="T0" fmla="*/ 5 w 4420938"/>
                <a:gd name="T1" fmla="*/ 0 h 8791195"/>
                <a:gd name="T2" fmla="*/ 5 w 4420938"/>
                <a:gd name="T3" fmla="*/ 2 h 8791195"/>
                <a:gd name="T4" fmla="*/ 5 w 4420938"/>
                <a:gd name="T5" fmla="*/ 3 h 8791195"/>
                <a:gd name="T6" fmla="*/ 4 w 4420938"/>
                <a:gd name="T7" fmla="*/ 4 h 8791195"/>
                <a:gd name="T8" fmla="*/ 4 w 4420938"/>
                <a:gd name="T9" fmla="*/ 5 h 8791195"/>
                <a:gd name="T10" fmla="*/ 3 w 4420938"/>
                <a:gd name="T11" fmla="*/ 6 h 8791195"/>
                <a:gd name="T12" fmla="*/ 2 w 4420938"/>
                <a:gd name="T13" fmla="*/ 7 h 8791195"/>
                <a:gd name="T14" fmla="*/ 3 w 4420938"/>
                <a:gd name="T15" fmla="*/ 8 h 8791195"/>
                <a:gd name="T16" fmla="*/ 1 w 4420938"/>
                <a:gd name="T17" fmla="*/ 8 h 8791195"/>
                <a:gd name="T18" fmla="*/ 0 w 4420938"/>
                <a:gd name="T19" fmla="*/ 9 h 8791195"/>
                <a:gd name="T20" fmla="*/ 0 w 4420938"/>
                <a:gd name="T21" fmla="*/ 10 h 8791195"/>
                <a:gd name="T22" fmla="*/ 1 w 4420938"/>
                <a:gd name="T23" fmla="*/ 10 h 8791195"/>
                <a:gd name="T24" fmla="*/ 1 w 4420938"/>
                <a:gd name="T25" fmla="*/ 11 h 8791195"/>
                <a:gd name="T26" fmla="*/ 2 w 4420938"/>
                <a:gd name="T27" fmla="*/ 12 h 8791195"/>
                <a:gd name="T28" fmla="*/ 4 w 4420938"/>
                <a:gd name="T29" fmla="*/ 14 h 8791195"/>
                <a:gd name="T30" fmla="*/ 6 w 4420938"/>
                <a:gd name="T31" fmla="*/ 14 h 8791195"/>
                <a:gd name="T32" fmla="*/ 7 w 4420938"/>
                <a:gd name="T33" fmla="*/ 14 h 8791195"/>
                <a:gd name="T34" fmla="*/ 7 w 4420938"/>
                <a:gd name="T35" fmla="*/ 15 h 8791195"/>
                <a:gd name="T36" fmla="*/ 7 w 4420938"/>
                <a:gd name="T37" fmla="*/ 16 h 8791195"/>
                <a:gd name="T38" fmla="*/ 7 w 4420938"/>
                <a:gd name="T39" fmla="*/ 17 h 8791195"/>
                <a:gd name="T40" fmla="*/ 7 w 4420938"/>
                <a:gd name="T41" fmla="*/ 17 h 8791195"/>
                <a:gd name="T42" fmla="*/ 6 w 4420938"/>
                <a:gd name="T43" fmla="*/ 18 h 8791195"/>
                <a:gd name="T44" fmla="*/ 4 w 4420938"/>
                <a:gd name="T45" fmla="*/ 19 h 8791195"/>
                <a:gd name="T46" fmla="*/ 4 w 4420938"/>
                <a:gd name="T47" fmla="*/ 20 h 8791195"/>
                <a:gd name="T48" fmla="*/ 5 w 4420938"/>
                <a:gd name="T49" fmla="*/ 21 h 8791195"/>
                <a:gd name="T50" fmla="*/ 6 w 4420938"/>
                <a:gd name="T51" fmla="*/ 21 h 8791195"/>
                <a:gd name="T52" fmla="*/ 5 w 4420938"/>
                <a:gd name="T53" fmla="*/ 22 h 8791195"/>
                <a:gd name="T54" fmla="*/ 5 w 4420938"/>
                <a:gd name="T55" fmla="*/ 22 h 8791195"/>
                <a:gd name="T56" fmla="*/ 7 w 4420938"/>
                <a:gd name="T57" fmla="*/ 22 h 8791195"/>
                <a:gd name="T58" fmla="*/ 11 w 4420938"/>
                <a:gd name="T59" fmla="*/ 22 h 8791195"/>
                <a:gd name="T60" fmla="*/ 11 w 4420938"/>
                <a:gd name="T61" fmla="*/ 21 h 8791195"/>
                <a:gd name="T62" fmla="*/ 11 w 4420938"/>
                <a:gd name="T63" fmla="*/ 20 h 8791195"/>
                <a:gd name="T64" fmla="*/ 10 w 4420938"/>
                <a:gd name="T65" fmla="*/ 19 h 8791195"/>
                <a:gd name="T66" fmla="*/ 11 w 4420938"/>
                <a:gd name="T67" fmla="*/ 19 h 8791195"/>
                <a:gd name="T68" fmla="*/ 11 w 4420938"/>
                <a:gd name="T69" fmla="*/ 18 h 8791195"/>
                <a:gd name="T70" fmla="*/ 10 w 4420938"/>
                <a:gd name="T71" fmla="*/ 18 h 8791195"/>
                <a:gd name="T72" fmla="*/ 10 w 4420938"/>
                <a:gd name="T73" fmla="*/ 17 h 8791195"/>
                <a:gd name="T74" fmla="*/ 10 w 4420938"/>
                <a:gd name="T75" fmla="*/ 16 h 8791195"/>
                <a:gd name="T76" fmla="*/ 10 w 4420938"/>
                <a:gd name="T77" fmla="*/ 15 h 8791195"/>
                <a:gd name="T78" fmla="*/ 11 w 4420938"/>
                <a:gd name="T79" fmla="*/ 15 h 8791195"/>
                <a:gd name="T80" fmla="*/ 11 w 4420938"/>
                <a:gd name="T81" fmla="*/ 14 h 8791195"/>
                <a:gd name="T82" fmla="*/ 11 w 4420938"/>
                <a:gd name="T83" fmla="*/ 13 h 8791195"/>
                <a:gd name="T84" fmla="*/ 11 w 4420938"/>
                <a:gd name="T85" fmla="*/ 13 h 8791195"/>
                <a:gd name="T86" fmla="*/ 11 w 4420938"/>
                <a:gd name="T87" fmla="*/ 11 h 8791195"/>
                <a:gd name="T88" fmla="*/ 10 w 4420938"/>
                <a:gd name="T89" fmla="*/ 10 h 8791195"/>
                <a:gd name="T90" fmla="*/ 9 w 4420938"/>
                <a:gd name="T91" fmla="*/ 9 h 8791195"/>
                <a:gd name="T92" fmla="*/ 8 w 4420938"/>
                <a:gd name="T93" fmla="*/ 8 h 8791195"/>
                <a:gd name="T94" fmla="*/ 7 w 4420938"/>
                <a:gd name="T95" fmla="*/ 8 h 8791195"/>
                <a:gd name="T96" fmla="*/ 7 w 4420938"/>
                <a:gd name="T97" fmla="*/ 7 h 8791195"/>
                <a:gd name="T98" fmla="*/ 7 w 4420938"/>
                <a:gd name="T99" fmla="*/ 6 h 8791195"/>
                <a:gd name="T100" fmla="*/ 8 w 4420938"/>
                <a:gd name="T101" fmla="*/ 5 h 8791195"/>
                <a:gd name="T102" fmla="*/ 9 w 4420938"/>
                <a:gd name="T103" fmla="*/ 5 h 8791195"/>
                <a:gd name="T104" fmla="*/ 10 w 4420938"/>
                <a:gd name="T105" fmla="*/ 4 h 8791195"/>
                <a:gd name="T106" fmla="*/ 10 w 4420938"/>
                <a:gd name="T107" fmla="*/ 3 h 8791195"/>
                <a:gd name="T108" fmla="*/ 10 w 4420938"/>
                <a:gd name="T109" fmla="*/ 2 h 8791195"/>
                <a:gd name="T110" fmla="*/ 9 w 4420938"/>
                <a:gd name="T111" fmla="*/ 1 h 8791195"/>
                <a:gd name="T112" fmla="*/ 8 w 4420938"/>
                <a:gd name="T113" fmla="*/ 1 h 8791195"/>
                <a:gd name="T114" fmla="*/ 8 w 4420938"/>
                <a:gd name="T115" fmla="*/ 2 h 8791195"/>
                <a:gd name="T116" fmla="*/ 7 w 4420938"/>
                <a:gd name="T117" fmla="*/ 1 h 8791195"/>
                <a:gd name="T118" fmla="*/ 6 w 4420938"/>
                <a:gd name="T119" fmla="*/ 1 h 8791195"/>
                <a:gd name="T120" fmla="*/ 5 w 4420938"/>
                <a:gd name="T121" fmla="*/ 0 h 87911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420938"/>
                <a:gd name="T184" fmla="*/ 0 h 8791195"/>
                <a:gd name="T185" fmla="*/ 4420938 w 4420938"/>
                <a:gd name="T186" fmla="*/ 8791195 h 879119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420938" h="8791195">
                  <a:moveTo>
                    <a:pt x="2126647" y="0"/>
                  </a:moveTo>
                  <a:lnTo>
                    <a:pt x="2007505" y="686038"/>
                  </a:lnTo>
                  <a:lnTo>
                    <a:pt x="1914510" y="1264744"/>
                  </a:lnTo>
                  <a:lnTo>
                    <a:pt x="1734912" y="1570466"/>
                  </a:lnTo>
                  <a:lnTo>
                    <a:pt x="1522184" y="1922881"/>
                  </a:lnTo>
                  <a:lnTo>
                    <a:pt x="1143032" y="2308815"/>
                  </a:lnTo>
                  <a:lnTo>
                    <a:pt x="857264" y="2667233"/>
                  </a:lnTo>
                  <a:lnTo>
                    <a:pt x="997342" y="2986129"/>
                  </a:lnTo>
                  <a:lnTo>
                    <a:pt x="445373" y="3285460"/>
                  </a:lnTo>
                  <a:lnTo>
                    <a:pt x="159216" y="3604746"/>
                  </a:lnTo>
                  <a:lnTo>
                    <a:pt x="0" y="3843638"/>
                  </a:lnTo>
                  <a:lnTo>
                    <a:pt x="198737" y="3955212"/>
                  </a:lnTo>
                  <a:lnTo>
                    <a:pt x="205518" y="4381446"/>
                  </a:lnTo>
                  <a:lnTo>
                    <a:pt x="844091" y="4899897"/>
                  </a:lnTo>
                  <a:lnTo>
                    <a:pt x="1655480" y="5471821"/>
                  </a:lnTo>
                  <a:lnTo>
                    <a:pt x="2300444" y="5325351"/>
                  </a:lnTo>
                  <a:lnTo>
                    <a:pt x="2626122" y="5365262"/>
                  </a:lnTo>
                  <a:lnTo>
                    <a:pt x="2838850" y="5724459"/>
                  </a:lnTo>
                  <a:lnTo>
                    <a:pt x="2745465" y="6123956"/>
                  </a:lnTo>
                  <a:lnTo>
                    <a:pt x="2885153" y="6562975"/>
                  </a:lnTo>
                  <a:lnTo>
                    <a:pt x="2712336" y="6782484"/>
                  </a:lnTo>
                  <a:lnTo>
                    <a:pt x="2220233" y="7028340"/>
                  </a:lnTo>
                  <a:lnTo>
                    <a:pt x="1741304" y="7367582"/>
                  </a:lnTo>
                  <a:lnTo>
                    <a:pt x="1661482" y="7799818"/>
                  </a:lnTo>
                  <a:lnTo>
                    <a:pt x="1880991" y="8058848"/>
                  </a:lnTo>
                  <a:lnTo>
                    <a:pt x="2187104" y="8431219"/>
                  </a:lnTo>
                  <a:lnTo>
                    <a:pt x="1949352" y="8533265"/>
                  </a:lnTo>
                  <a:lnTo>
                    <a:pt x="1993942" y="8783244"/>
                  </a:lnTo>
                  <a:lnTo>
                    <a:pt x="2938237" y="8736552"/>
                  </a:lnTo>
                  <a:lnTo>
                    <a:pt x="4169079" y="8791195"/>
                  </a:lnTo>
                  <a:lnTo>
                    <a:pt x="4321161" y="8271576"/>
                  </a:lnTo>
                  <a:lnTo>
                    <a:pt x="4134781" y="7879250"/>
                  </a:lnTo>
                  <a:lnTo>
                    <a:pt x="4101652" y="7526835"/>
                  </a:lnTo>
                  <a:lnTo>
                    <a:pt x="4221384" y="7334063"/>
                  </a:lnTo>
                  <a:lnTo>
                    <a:pt x="4201429" y="6941737"/>
                  </a:lnTo>
                  <a:lnTo>
                    <a:pt x="3942009" y="6928563"/>
                  </a:lnTo>
                  <a:lnTo>
                    <a:pt x="3809103" y="6616059"/>
                  </a:lnTo>
                  <a:lnTo>
                    <a:pt x="3975527" y="6303555"/>
                  </a:lnTo>
                  <a:lnTo>
                    <a:pt x="4021830" y="5964313"/>
                  </a:lnTo>
                  <a:lnTo>
                    <a:pt x="4248121" y="5791886"/>
                  </a:lnTo>
                  <a:lnTo>
                    <a:pt x="4420938" y="5565985"/>
                  </a:lnTo>
                  <a:lnTo>
                    <a:pt x="4154736" y="5293391"/>
                  </a:lnTo>
                  <a:lnTo>
                    <a:pt x="4188255" y="4934974"/>
                  </a:lnTo>
                  <a:lnTo>
                    <a:pt x="4168300" y="4243318"/>
                  </a:lnTo>
                  <a:lnTo>
                    <a:pt x="3809103" y="3897684"/>
                  </a:lnTo>
                  <a:lnTo>
                    <a:pt x="3489817" y="3645046"/>
                  </a:lnTo>
                  <a:lnTo>
                    <a:pt x="3097491" y="3305805"/>
                  </a:lnTo>
                  <a:lnTo>
                    <a:pt x="2765031" y="3126206"/>
                  </a:lnTo>
                  <a:lnTo>
                    <a:pt x="2771812" y="2713925"/>
                  </a:lnTo>
                  <a:lnTo>
                    <a:pt x="2791768" y="2361510"/>
                  </a:lnTo>
                  <a:lnTo>
                    <a:pt x="3084317" y="2049005"/>
                  </a:lnTo>
                  <a:lnTo>
                    <a:pt x="3503380" y="1863015"/>
                  </a:lnTo>
                  <a:lnTo>
                    <a:pt x="3835840" y="1663461"/>
                  </a:lnTo>
                  <a:lnTo>
                    <a:pt x="3789147" y="1331002"/>
                  </a:lnTo>
                  <a:lnTo>
                    <a:pt x="3909697" y="801996"/>
                  </a:lnTo>
                  <a:lnTo>
                    <a:pt x="3583202" y="539568"/>
                  </a:lnTo>
                  <a:lnTo>
                    <a:pt x="3224005" y="459747"/>
                  </a:lnTo>
                  <a:lnTo>
                    <a:pt x="3004495" y="599434"/>
                  </a:lnTo>
                  <a:lnTo>
                    <a:pt x="2751857" y="546350"/>
                  </a:lnTo>
                  <a:lnTo>
                    <a:pt x="2502176" y="239465"/>
                  </a:lnTo>
                  <a:lnTo>
                    <a:pt x="2126647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任意多边形 30">
              <a:extLst>
                <a:ext uri="{FF2B5EF4-FFF2-40B4-BE49-F238E27FC236}">
                  <a16:creationId xmlns:a16="http://schemas.microsoft.com/office/drawing/2014/main" id="{9558137B-8E2E-9D45-8EB2-06BBF2100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5503863"/>
              <a:ext cx="563563" cy="658812"/>
            </a:xfrm>
            <a:custGeom>
              <a:avLst/>
              <a:gdLst>
                <a:gd name="T0" fmla="*/ 8748955 w 8868097"/>
                <a:gd name="T1" fmla="*/ 7196154 h 10353754"/>
                <a:gd name="T2" fmla="*/ 8476362 w 8868097"/>
                <a:gd name="T3" fmla="*/ 8080582 h 10353754"/>
                <a:gd name="T4" fmla="*/ 7884482 w 8868097"/>
                <a:gd name="T5" fmla="*/ 8818931 h 10353754"/>
                <a:gd name="T6" fmla="*/ 7738792 w 8868097"/>
                <a:gd name="T7" fmla="*/ 9496245 h 10353754"/>
                <a:gd name="T8" fmla="*/ 6900666 w 8868097"/>
                <a:gd name="T9" fmla="*/ 10114862 h 10353754"/>
                <a:gd name="T10" fmla="*/ 6362260 w 8868097"/>
                <a:gd name="T11" fmla="*/ 10254159 h 10353754"/>
                <a:gd name="T12" fmla="*/ 6216180 w 8868097"/>
                <a:gd name="T13" fmla="*/ 9542548 h 10353754"/>
                <a:gd name="T14" fmla="*/ 5484613 w 8868097"/>
                <a:gd name="T15" fmla="*/ 8857673 h 10353754"/>
                <a:gd name="T16" fmla="*/ 4799738 w 8868097"/>
                <a:gd name="T17" fmla="*/ 8345615 h 10353754"/>
                <a:gd name="T18" fmla="*/ 4427367 w 8868097"/>
                <a:gd name="T19" fmla="*/ 7780472 h 10353754"/>
                <a:gd name="T20" fmla="*/ 3556891 w 8868097"/>
                <a:gd name="T21" fmla="*/ 7422444 h 10353754"/>
                <a:gd name="T22" fmla="*/ 3264342 w 8868097"/>
                <a:gd name="T23" fmla="*/ 6231904 h 10353754"/>
                <a:gd name="T24" fmla="*/ 2666071 w 8868097"/>
                <a:gd name="T25" fmla="*/ 6012394 h 10353754"/>
                <a:gd name="T26" fmla="*/ 1888200 w 8868097"/>
                <a:gd name="T27" fmla="*/ 5540637 h 10353754"/>
                <a:gd name="T28" fmla="*/ 1575696 w 8868097"/>
                <a:gd name="T29" fmla="*/ 4271054 h 10353754"/>
                <a:gd name="T30" fmla="*/ 1855071 w 8868097"/>
                <a:gd name="T31" fmla="*/ 3386625 h 10353754"/>
                <a:gd name="T32" fmla="*/ 1230062 w 8868097"/>
                <a:gd name="T33" fmla="*/ 2641884 h 10353754"/>
                <a:gd name="T34" fmla="*/ 439018 w 8868097"/>
                <a:gd name="T35" fmla="*/ 2103479 h 10353754"/>
                <a:gd name="T36" fmla="*/ 0 w 8868097"/>
                <a:gd name="T37" fmla="*/ 1093316 h 10353754"/>
                <a:gd name="T38" fmla="*/ 538406 w 8868097"/>
                <a:gd name="T39" fmla="*/ 208887 h 10353754"/>
                <a:gd name="T40" fmla="*/ 1167927 w 8868097"/>
                <a:gd name="T41" fmla="*/ 0 h 10353754"/>
                <a:gd name="T42" fmla="*/ 2289803 w 8868097"/>
                <a:gd name="T43" fmla="*/ 443364 h 10353754"/>
                <a:gd name="T44" fmla="*/ 3897538 w 8868097"/>
                <a:gd name="T45" fmla="*/ 785802 h 10353754"/>
                <a:gd name="T46" fmla="*/ 5046993 w 8868097"/>
                <a:gd name="T47" fmla="*/ 687367 h 10353754"/>
                <a:gd name="T48" fmla="*/ 6065189 w 8868097"/>
                <a:gd name="T49" fmla="*/ 872176 h 10353754"/>
                <a:gd name="T50" fmla="*/ 6461336 w 8868097"/>
                <a:gd name="T51" fmla="*/ 1246177 h 10353754"/>
                <a:gd name="T52" fmla="*/ 6461336 w 8868097"/>
                <a:gd name="T53" fmla="*/ 2063961 h 10353754"/>
                <a:gd name="T54" fmla="*/ 6581069 w 8868097"/>
                <a:gd name="T55" fmla="*/ 2505782 h 10353754"/>
                <a:gd name="T56" fmla="*/ 6722975 w 8868097"/>
                <a:gd name="T57" fmla="*/ 3176204 h 10353754"/>
                <a:gd name="T58" fmla="*/ 7093048 w 8868097"/>
                <a:gd name="T59" fmla="*/ 3731869 h 10353754"/>
                <a:gd name="T60" fmla="*/ 7532066 w 8868097"/>
                <a:gd name="T61" fmla="*/ 4416744 h 10353754"/>
                <a:gd name="T62" fmla="*/ 8285692 w 8868097"/>
                <a:gd name="T63" fmla="*/ 5092273 h 10353754"/>
                <a:gd name="T64" fmla="*/ 8682307 w 8868097"/>
                <a:gd name="T65" fmla="*/ 5793275 h 10353754"/>
                <a:gd name="T66" fmla="*/ 8724786 w 8868097"/>
                <a:gd name="T67" fmla="*/ 6350473 h 10353754"/>
                <a:gd name="T68" fmla="*/ 0 w 8868097"/>
                <a:gd name="T69" fmla="*/ 0 h 10353754"/>
                <a:gd name="T70" fmla="*/ 8868097 w 8868097"/>
                <a:gd name="T71" fmla="*/ 10353754 h 10353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8868097" h="10353754">
                  <a:moveTo>
                    <a:pt x="8868097" y="6510116"/>
                  </a:moveTo>
                  <a:lnTo>
                    <a:pt x="8748955" y="7196154"/>
                  </a:lnTo>
                  <a:lnTo>
                    <a:pt x="8655960" y="7774860"/>
                  </a:lnTo>
                  <a:lnTo>
                    <a:pt x="8476362" y="8080582"/>
                  </a:lnTo>
                  <a:lnTo>
                    <a:pt x="8263634" y="8432997"/>
                  </a:lnTo>
                  <a:lnTo>
                    <a:pt x="7884482" y="8818931"/>
                  </a:lnTo>
                  <a:lnTo>
                    <a:pt x="7598714" y="9177349"/>
                  </a:lnTo>
                  <a:lnTo>
                    <a:pt x="7738792" y="9496245"/>
                  </a:lnTo>
                  <a:lnTo>
                    <a:pt x="7186823" y="9795576"/>
                  </a:lnTo>
                  <a:lnTo>
                    <a:pt x="6900666" y="10114862"/>
                  </a:lnTo>
                  <a:lnTo>
                    <a:pt x="6741450" y="10353754"/>
                  </a:lnTo>
                  <a:lnTo>
                    <a:pt x="6362260" y="10254159"/>
                  </a:lnTo>
                  <a:lnTo>
                    <a:pt x="6222572" y="9875007"/>
                  </a:lnTo>
                  <a:lnTo>
                    <a:pt x="6216180" y="9542548"/>
                  </a:lnTo>
                  <a:lnTo>
                    <a:pt x="5577608" y="9289909"/>
                  </a:lnTo>
                  <a:lnTo>
                    <a:pt x="5484613" y="8857673"/>
                  </a:lnTo>
                  <a:lnTo>
                    <a:pt x="5132198" y="8445392"/>
                  </a:lnTo>
                  <a:lnTo>
                    <a:pt x="4799738" y="8345615"/>
                  </a:lnTo>
                  <a:lnTo>
                    <a:pt x="4520362" y="8092976"/>
                  </a:lnTo>
                  <a:lnTo>
                    <a:pt x="4427367" y="7780472"/>
                  </a:lnTo>
                  <a:lnTo>
                    <a:pt x="4068950" y="7667911"/>
                  </a:lnTo>
                  <a:lnTo>
                    <a:pt x="3556891" y="7422444"/>
                  </a:lnTo>
                  <a:lnTo>
                    <a:pt x="3477070" y="6644185"/>
                  </a:lnTo>
                  <a:lnTo>
                    <a:pt x="3264342" y="6231904"/>
                  </a:lnTo>
                  <a:lnTo>
                    <a:pt x="3058397" y="6039132"/>
                  </a:lnTo>
                  <a:lnTo>
                    <a:pt x="2666071" y="6012394"/>
                  </a:lnTo>
                  <a:lnTo>
                    <a:pt x="2180749" y="5932963"/>
                  </a:lnTo>
                  <a:lnTo>
                    <a:pt x="1888200" y="5540637"/>
                  </a:lnTo>
                  <a:lnTo>
                    <a:pt x="1515830" y="4916018"/>
                  </a:lnTo>
                  <a:lnTo>
                    <a:pt x="1575696" y="4271054"/>
                  </a:lnTo>
                  <a:lnTo>
                    <a:pt x="1721776" y="3871946"/>
                  </a:lnTo>
                  <a:lnTo>
                    <a:pt x="1855071" y="3386625"/>
                  </a:lnTo>
                  <a:lnTo>
                    <a:pt x="1376142" y="3014255"/>
                  </a:lnTo>
                  <a:lnTo>
                    <a:pt x="1230062" y="2641884"/>
                  </a:lnTo>
                  <a:lnTo>
                    <a:pt x="864473" y="2336162"/>
                  </a:lnTo>
                  <a:lnTo>
                    <a:pt x="439018" y="2103479"/>
                  </a:lnTo>
                  <a:lnTo>
                    <a:pt x="59866" y="1804538"/>
                  </a:lnTo>
                  <a:lnTo>
                    <a:pt x="0" y="1093316"/>
                  </a:lnTo>
                  <a:lnTo>
                    <a:pt x="232683" y="661079"/>
                  </a:lnTo>
                  <a:lnTo>
                    <a:pt x="538406" y="208887"/>
                  </a:lnTo>
                  <a:lnTo>
                    <a:pt x="930732" y="42463"/>
                  </a:lnTo>
                  <a:lnTo>
                    <a:pt x="1167927" y="0"/>
                  </a:lnTo>
                  <a:lnTo>
                    <a:pt x="1552545" y="205691"/>
                  </a:lnTo>
                  <a:lnTo>
                    <a:pt x="2289803" y="443364"/>
                  </a:lnTo>
                  <a:lnTo>
                    <a:pt x="2982475" y="720245"/>
                  </a:lnTo>
                  <a:lnTo>
                    <a:pt x="3897538" y="785802"/>
                  </a:lnTo>
                  <a:lnTo>
                    <a:pt x="4427056" y="808252"/>
                  </a:lnTo>
                  <a:lnTo>
                    <a:pt x="5046993" y="687367"/>
                  </a:lnTo>
                  <a:lnTo>
                    <a:pt x="5473234" y="806458"/>
                  </a:lnTo>
                  <a:lnTo>
                    <a:pt x="6065189" y="872176"/>
                  </a:lnTo>
                  <a:lnTo>
                    <a:pt x="6509509" y="900468"/>
                  </a:lnTo>
                  <a:lnTo>
                    <a:pt x="6461336" y="1246177"/>
                  </a:lnTo>
                  <a:lnTo>
                    <a:pt x="6408953" y="1669137"/>
                  </a:lnTo>
                  <a:lnTo>
                    <a:pt x="6461336" y="2063961"/>
                  </a:lnTo>
                  <a:lnTo>
                    <a:pt x="6272461" y="2271698"/>
                  </a:lnTo>
                  <a:lnTo>
                    <a:pt x="6581069" y="2505782"/>
                  </a:lnTo>
                  <a:lnTo>
                    <a:pt x="6639144" y="2915572"/>
                  </a:lnTo>
                  <a:lnTo>
                    <a:pt x="6722975" y="3176204"/>
                  </a:lnTo>
                  <a:lnTo>
                    <a:pt x="6980487" y="3419754"/>
                  </a:lnTo>
                  <a:lnTo>
                    <a:pt x="7093048" y="3731869"/>
                  </a:lnTo>
                  <a:lnTo>
                    <a:pt x="7132959" y="3984507"/>
                  </a:lnTo>
                  <a:lnTo>
                    <a:pt x="7532066" y="4416744"/>
                  </a:lnTo>
                  <a:lnTo>
                    <a:pt x="7997432" y="4822243"/>
                  </a:lnTo>
                  <a:lnTo>
                    <a:pt x="8285692" y="5092273"/>
                  </a:lnTo>
                  <a:lnTo>
                    <a:pt x="8622441" y="5374212"/>
                  </a:lnTo>
                  <a:lnTo>
                    <a:pt x="8682307" y="5793275"/>
                  </a:lnTo>
                  <a:lnTo>
                    <a:pt x="8675916" y="5966092"/>
                  </a:lnTo>
                  <a:lnTo>
                    <a:pt x="8724786" y="6350473"/>
                  </a:lnTo>
                  <a:lnTo>
                    <a:pt x="8868097" y="651011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任意多边形 31">
              <a:extLst>
                <a:ext uri="{FF2B5EF4-FFF2-40B4-BE49-F238E27FC236}">
                  <a16:creationId xmlns:a16="http://schemas.microsoft.com/office/drawing/2014/main" id="{A88D3617-3473-AB43-9918-DC925DDD0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6" y="5346700"/>
              <a:ext cx="150813" cy="338137"/>
            </a:xfrm>
            <a:custGeom>
              <a:avLst/>
              <a:gdLst>
                <a:gd name="T0" fmla="*/ 1 w 2366262"/>
                <a:gd name="T1" fmla="*/ 1 h 5328103"/>
                <a:gd name="T2" fmla="*/ 0 w 2366262"/>
                <a:gd name="T3" fmla="*/ 2 h 5328103"/>
                <a:gd name="T4" fmla="*/ 0 w 2366262"/>
                <a:gd name="T5" fmla="*/ 3 h 5328103"/>
                <a:gd name="T6" fmla="*/ 1 w 2366262"/>
                <a:gd name="T7" fmla="*/ 4 h 5328103"/>
                <a:gd name="T8" fmla="*/ 1 w 2366262"/>
                <a:gd name="T9" fmla="*/ 5 h 5328103"/>
                <a:gd name="T10" fmla="*/ 0 w 2366262"/>
                <a:gd name="T11" fmla="*/ 6 h 5328103"/>
                <a:gd name="T12" fmla="*/ 1 w 2366262"/>
                <a:gd name="T13" fmla="*/ 7 h 5328103"/>
                <a:gd name="T14" fmla="*/ 1 w 2366262"/>
                <a:gd name="T15" fmla="*/ 8 h 5328103"/>
                <a:gd name="T16" fmla="*/ 0 w 2366262"/>
                <a:gd name="T17" fmla="*/ 8 h 5328103"/>
                <a:gd name="T18" fmla="*/ 0 w 2366262"/>
                <a:gd name="T19" fmla="*/ 9 h 5328103"/>
                <a:gd name="T20" fmla="*/ 1 w 2366262"/>
                <a:gd name="T21" fmla="*/ 9 h 5328103"/>
                <a:gd name="T22" fmla="*/ 2 w 2366262"/>
                <a:gd name="T23" fmla="*/ 10 h 5328103"/>
                <a:gd name="T24" fmla="*/ 3 w 2366262"/>
                <a:gd name="T25" fmla="*/ 10 h 5328103"/>
                <a:gd name="T26" fmla="*/ 4 w 2366262"/>
                <a:gd name="T27" fmla="*/ 11 h 5328103"/>
                <a:gd name="T28" fmla="*/ 5 w 2366262"/>
                <a:gd name="T29" fmla="*/ 12 h 5328103"/>
                <a:gd name="T30" fmla="*/ 5 w 2366262"/>
                <a:gd name="T31" fmla="*/ 13 h 5328103"/>
                <a:gd name="T32" fmla="*/ 5 w 2366262"/>
                <a:gd name="T33" fmla="*/ 13 h 5328103"/>
                <a:gd name="T34" fmla="*/ 6 w 2366262"/>
                <a:gd name="T35" fmla="*/ 14 h 5328103"/>
                <a:gd name="T36" fmla="*/ 6 w 2366262"/>
                <a:gd name="T37" fmla="*/ 13 h 5328103"/>
                <a:gd name="T38" fmla="*/ 6 w 2366262"/>
                <a:gd name="T39" fmla="*/ 12 h 5328103"/>
                <a:gd name="T40" fmla="*/ 6 w 2366262"/>
                <a:gd name="T41" fmla="*/ 11 h 5328103"/>
                <a:gd name="T42" fmla="*/ 6 w 2366262"/>
                <a:gd name="T43" fmla="*/ 9 h 5328103"/>
                <a:gd name="T44" fmla="*/ 6 w 2366262"/>
                <a:gd name="T45" fmla="*/ 7 h 5328103"/>
                <a:gd name="T46" fmla="*/ 6 w 2366262"/>
                <a:gd name="T47" fmla="*/ 5 h 5328103"/>
                <a:gd name="T48" fmla="*/ 5 w 2366262"/>
                <a:gd name="T49" fmla="*/ 4 h 5328103"/>
                <a:gd name="T50" fmla="*/ 5 w 2366262"/>
                <a:gd name="T51" fmla="*/ 4 h 5328103"/>
                <a:gd name="T52" fmla="*/ 4 w 2366262"/>
                <a:gd name="T53" fmla="*/ 3 h 5328103"/>
                <a:gd name="T54" fmla="*/ 4 w 2366262"/>
                <a:gd name="T55" fmla="*/ 2 h 5328103"/>
                <a:gd name="T56" fmla="*/ 3 w 2366262"/>
                <a:gd name="T57" fmla="*/ 2 h 5328103"/>
                <a:gd name="T58" fmla="*/ 2 w 2366262"/>
                <a:gd name="T59" fmla="*/ 1 h 5328103"/>
                <a:gd name="T60" fmla="*/ 2 w 2366262"/>
                <a:gd name="T61" fmla="*/ 0 h 5328103"/>
                <a:gd name="T62" fmla="*/ 2 w 2366262"/>
                <a:gd name="T63" fmla="*/ 0 h 5328103"/>
                <a:gd name="T64" fmla="*/ 1 w 2366262"/>
                <a:gd name="T65" fmla="*/ 1 h 5328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6262"/>
                <a:gd name="T100" fmla="*/ 0 h 5328103"/>
                <a:gd name="T101" fmla="*/ 2366262 w 2366262"/>
                <a:gd name="T102" fmla="*/ 5328103 h 5328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6262" h="5328103">
                  <a:moveTo>
                    <a:pt x="446136" y="340178"/>
                  </a:moveTo>
                  <a:lnTo>
                    <a:pt x="176088" y="662735"/>
                  </a:lnTo>
                  <a:lnTo>
                    <a:pt x="0" y="1180717"/>
                  </a:lnTo>
                  <a:lnTo>
                    <a:pt x="282647" y="1647252"/>
                  </a:lnTo>
                  <a:lnTo>
                    <a:pt x="275164" y="1946583"/>
                  </a:lnTo>
                  <a:lnTo>
                    <a:pt x="93771" y="2414444"/>
                  </a:lnTo>
                  <a:lnTo>
                    <a:pt x="207816" y="2702703"/>
                  </a:lnTo>
                  <a:lnTo>
                    <a:pt x="215298" y="3052627"/>
                  </a:lnTo>
                  <a:lnTo>
                    <a:pt x="173826" y="3320868"/>
                  </a:lnTo>
                  <a:lnTo>
                    <a:pt x="48873" y="3664459"/>
                  </a:lnTo>
                  <a:lnTo>
                    <a:pt x="434845" y="3689995"/>
                  </a:lnTo>
                  <a:lnTo>
                    <a:pt x="866658" y="3836889"/>
                  </a:lnTo>
                  <a:lnTo>
                    <a:pt x="1205509" y="4074559"/>
                  </a:lnTo>
                  <a:lnTo>
                    <a:pt x="1503046" y="4327197"/>
                  </a:lnTo>
                  <a:lnTo>
                    <a:pt x="1772443" y="4701362"/>
                  </a:lnTo>
                  <a:lnTo>
                    <a:pt x="1815553" y="4983934"/>
                  </a:lnTo>
                  <a:lnTo>
                    <a:pt x="1995149" y="5191674"/>
                  </a:lnTo>
                  <a:lnTo>
                    <a:pt x="2262196" y="5328103"/>
                  </a:lnTo>
                  <a:lnTo>
                    <a:pt x="2225334" y="5199157"/>
                  </a:lnTo>
                  <a:lnTo>
                    <a:pt x="2360034" y="4738778"/>
                  </a:lnTo>
                  <a:lnTo>
                    <a:pt x="2366262" y="4133109"/>
                  </a:lnTo>
                  <a:lnTo>
                    <a:pt x="2345066" y="3638426"/>
                  </a:lnTo>
                  <a:lnTo>
                    <a:pt x="2277010" y="2882632"/>
                  </a:lnTo>
                  <a:lnTo>
                    <a:pt x="2342916" y="1811148"/>
                  </a:lnTo>
                  <a:lnTo>
                    <a:pt x="2114878" y="1641561"/>
                  </a:lnTo>
                  <a:lnTo>
                    <a:pt x="1775637" y="1468744"/>
                  </a:lnTo>
                  <a:lnTo>
                    <a:pt x="1624956" y="1243239"/>
                  </a:lnTo>
                  <a:lnTo>
                    <a:pt x="1602817" y="951077"/>
                  </a:lnTo>
                  <a:lnTo>
                    <a:pt x="1310267" y="718394"/>
                  </a:lnTo>
                  <a:lnTo>
                    <a:pt x="964244" y="385934"/>
                  </a:lnTo>
                  <a:lnTo>
                    <a:pt x="831338" y="0"/>
                  </a:lnTo>
                  <a:lnTo>
                    <a:pt x="658521" y="179599"/>
                  </a:lnTo>
                  <a:lnTo>
                    <a:pt x="446136" y="340178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任意多边形 32">
              <a:extLst>
                <a:ext uri="{FF2B5EF4-FFF2-40B4-BE49-F238E27FC236}">
                  <a16:creationId xmlns:a16="http://schemas.microsoft.com/office/drawing/2014/main" id="{E0E09D8F-B93B-A949-9CFF-E68CB8660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1" y="5132388"/>
              <a:ext cx="588963" cy="334962"/>
            </a:xfrm>
            <a:custGeom>
              <a:avLst/>
              <a:gdLst>
                <a:gd name="T0" fmla="*/ 4 w 9248628"/>
                <a:gd name="T1" fmla="*/ 9 h 5253021"/>
                <a:gd name="T2" fmla="*/ 3 w 9248628"/>
                <a:gd name="T3" fmla="*/ 9 h 5253021"/>
                <a:gd name="T4" fmla="*/ 3 w 9248628"/>
                <a:gd name="T5" fmla="*/ 8 h 5253021"/>
                <a:gd name="T6" fmla="*/ 4 w 9248628"/>
                <a:gd name="T7" fmla="*/ 8 h 5253021"/>
                <a:gd name="T8" fmla="*/ 3 w 9248628"/>
                <a:gd name="T9" fmla="*/ 7 h 5253021"/>
                <a:gd name="T10" fmla="*/ 1 w 9248628"/>
                <a:gd name="T11" fmla="*/ 5 h 5253021"/>
                <a:gd name="T12" fmla="*/ 0 w 9248628"/>
                <a:gd name="T13" fmla="*/ 4 h 5253021"/>
                <a:gd name="T14" fmla="*/ 1 w 9248628"/>
                <a:gd name="T15" fmla="*/ 3 h 5253021"/>
                <a:gd name="T16" fmla="*/ 2 w 9248628"/>
                <a:gd name="T17" fmla="*/ 3 h 5253021"/>
                <a:gd name="T18" fmla="*/ 3 w 9248628"/>
                <a:gd name="T19" fmla="*/ 2 h 5253021"/>
                <a:gd name="T20" fmla="*/ 5 w 9248628"/>
                <a:gd name="T21" fmla="*/ 1 h 5253021"/>
                <a:gd name="T22" fmla="*/ 5 w 9248628"/>
                <a:gd name="T23" fmla="*/ 1 h 5253021"/>
                <a:gd name="T24" fmla="*/ 7 w 9248628"/>
                <a:gd name="T25" fmla="*/ 1 h 5253021"/>
                <a:gd name="T26" fmla="*/ 8 w 9248628"/>
                <a:gd name="T27" fmla="*/ 1 h 5253021"/>
                <a:gd name="T28" fmla="*/ 8 w 9248628"/>
                <a:gd name="T29" fmla="*/ 1 h 5253021"/>
                <a:gd name="T30" fmla="*/ 9 w 9248628"/>
                <a:gd name="T31" fmla="*/ 1 h 5253021"/>
                <a:gd name="T32" fmla="*/ 10 w 9248628"/>
                <a:gd name="T33" fmla="*/ 0 h 5253021"/>
                <a:gd name="T34" fmla="*/ 11 w 9248628"/>
                <a:gd name="T35" fmla="*/ 1 h 5253021"/>
                <a:gd name="T36" fmla="*/ 13 w 9248628"/>
                <a:gd name="T37" fmla="*/ 1 h 5253021"/>
                <a:gd name="T38" fmla="*/ 15 w 9248628"/>
                <a:gd name="T39" fmla="*/ 0 h 5253021"/>
                <a:gd name="T40" fmla="*/ 22 w 9248628"/>
                <a:gd name="T41" fmla="*/ 0 h 5253021"/>
                <a:gd name="T42" fmla="*/ 22 w 9248628"/>
                <a:gd name="T43" fmla="*/ 1 h 5253021"/>
                <a:gd name="T44" fmla="*/ 23 w 9248628"/>
                <a:gd name="T45" fmla="*/ 3 h 5253021"/>
                <a:gd name="T46" fmla="*/ 23 w 9248628"/>
                <a:gd name="T47" fmla="*/ 5 h 5253021"/>
                <a:gd name="T48" fmla="*/ 24 w 9248628"/>
                <a:gd name="T49" fmla="*/ 6 h 5253021"/>
                <a:gd name="T50" fmla="*/ 24 w 9248628"/>
                <a:gd name="T51" fmla="*/ 7 h 5253021"/>
                <a:gd name="T52" fmla="*/ 19 w 9248628"/>
                <a:gd name="T53" fmla="*/ 7 h 5253021"/>
                <a:gd name="T54" fmla="*/ 16 w 9248628"/>
                <a:gd name="T55" fmla="*/ 9 h 5253021"/>
                <a:gd name="T56" fmla="*/ 15 w 9248628"/>
                <a:gd name="T57" fmla="*/ 10 h 5253021"/>
                <a:gd name="T58" fmla="*/ 15 w 9248628"/>
                <a:gd name="T59" fmla="*/ 10 h 5253021"/>
                <a:gd name="T60" fmla="*/ 13 w 9248628"/>
                <a:gd name="T61" fmla="*/ 13 h 5253021"/>
                <a:gd name="T62" fmla="*/ 12 w 9248628"/>
                <a:gd name="T63" fmla="*/ 13 h 5253021"/>
                <a:gd name="T64" fmla="*/ 11 w 9248628"/>
                <a:gd name="T65" fmla="*/ 13 h 5253021"/>
                <a:gd name="T66" fmla="*/ 10 w 9248628"/>
                <a:gd name="T67" fmla="*/ 13 h 5253021"/>
                <a:gd name="T68" fmla="*/ 9 w 9248628"/>
                <a:gd name="T69" fmla="*/ 13 h 5253021"/>
                <a:gd name="T70" fmla="*/ 8 w 9248628"/>
                <a:gd name="T71" fmla="*/ 13 h 5253021"/>
                <a:gd name="T72" fmla="*/ 7 w 9248628"/>
                <a:gd name="T73" fmla="*/ 12 h 5253021"/>
                <a:gd name="T74" fmla="*/ 7 w 9248628"/>
                <a:gd name="T75" fmla="*/ 12 h 5253021"/>
                <a:gd name="T76" fmla="*/ 7 w 9248628"/>
                <a:gd name="T77" fmla="*/ 11 h 5253021"/>
                <a:gd name="T78" fmla="*/ 6 w 9248628"/>
                <a:gd name="T79" fmla="*/ 10 h 5253021"/>
                <a:gd name="T80" fmla="*/ 5 w 9248628"/>
                <a:gd name="T81" fmla="*/ 10 h 5253021"/>
                <a:gd name="T82" fmla="*/ 5 w 9248628"/>
                <a:gd name="T83" fmla="*/ 9 h 5253021"/>
                <a:gd name="T84" fmla="*/ 5 w 9248628"/>
                <a:gd name="T85" fmla="*/ 9 h 5253021"/>
                <a:gd name="T86" fmla="*/ 4 w 9248628"/>
                <a:gd name="T87" fmla="*/ 9 h 52530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248628"/>
                <a:gd name="T133" fmla="*/ 0 h 5253021"/>
                <a:gd name="T134" fmla="*/ 9248628 w 9248628"/>
                <a:gd name="T135" fmla="*/ 5253021 h 52530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248628" h="5253021">
                  <a:moveTo>
                    <a:pt x="1596388" y="3697202"/>
                  </a:moveTo>
                  <a:lnTo>
                    <a:pt x="1079392" y="3508798"/>
                  </a:lnTo>
                  <a:lnTo>
                    <a:pt x="1298197" y="3271128"/>
                  </a:lnTo>
                  <a:lnTo>
                    <a:pt x="1440380" y="2964314"/>
                  </a:lnTo>
                  <a:lnTo>
                    <a:pt x="1107220" y="2730224"/>
                  </a:lnTo>
                  <a:lnTo>
                    <a:pt x="457968" y="1953758"/>
                  </a:lnTo>
                  <a:lnTo>
                    <a:pt x="0" y="1470628"/>
                  </a:lnTo>
                  <a:lnTo>
                    <a:pt x="462560" y="1252287"/>
                  </a:lnTo>
                  <a:lnTo>
                    <a:pt x="925830" y="1103942"/>
                  </a:lnTo>
                  <a:lnTo>
                    <a:pt x="1281438" y="768987"/>
                  </a:lnTo>
                  <a:lnTo>
                    <a:pt x="1771395" y="215972"/>
                  </a:lnTo>
                  <a:lnTo>
                    <a:pt x="2148018" y="533105"/>
                  </a:lnTo>
                  <a:lnTo>
                    <a:pt x="2634430" y="312504"/>
                  </a:lnTo>
                  <a:lnTo>
                    <a:pt x="2990041" y="374165"/>
                  </a:lnTo>
                  <a:lnTo>
                    <a:pt x="3257648" y="555555"/>
                  </a:lnTo>
                  <a:lnTo>
                    <a:pt x="3472867" y="209532"/>
                  </a:lnTo>
                  <a:lnTo>
                    <a:pt x="3892245" y="22451"/>
                  </a:lnTo>
                  <a:lnTo>
                    <a:pt x="4318791" y="218809"/>
                  </a:lnTo>
                  <a:lnTo>
                    <a:pt x="5001872" y="407684"/>
                  </a:lnTo>
                  <a:lnTo>
                    <a:pt x="5800791" y="0"/>
                  </a:lnTo>
                  <a:lnTo>
                    <a:pt x="8639673" y="48648"/>
                  </a:lnTo>
                  <a:lnTo>
                    <a:pt x="8776869" y="510969"/>
                  </a:lnTo>
                  <a:lnTo>
                    <a:pt x="8949686" y="1229362"/>
                  </a:lnTo>
                  <a:lnTo>
                    <a:pt x="9162414" y="1827634"/>
                  </a:lnTo>
                  <a:lnTo>
                    <a:pt x="9235454" y="2193223"/>
                  </a:lnTo>
                  <a:lnTo>
                    <a:pt x="9248628" y="2685326"/>
                  </a:lnTo>
                  <a:lnTo>
                    <a:pt x="7404938" y="2708091"/>
                  </a:lnTo>
                  <a:lnTo>
                    <a:pt x="6285723" y="3709052"/>
                  </a:lnTo>
                  <a:lnTo>
                    <a:pt x="5848650" y="3891303"/>
                  </a:lnTo>
                  <a:lnTo>
                    <a:pt x="5754099" y="4076043"/>
                  </a:lnTo>
                  <a:lnTo>
                    <a:pt x="4975838" y="4985106"/>
                  </a:lnTo>
                  <a:lnTo>
                    <a:pt x="4541496" y="5105153"/>
                  </a:lnTo>
                  <a:lnTo>
                    <a:pt x="4163437" y="5028525"/>
                  </a:lnTo>
                  <a:lnTo>
                    <a:pt x="3783581" y="5253021"/>
                  </a:lnTo>
                  <a:lnTo>
                    <a:pt x="3493168" y="5168172"/>
                  </a:lnTo>
                  <a:lnTo>
                    <a:pt x="3265130" y="4998585"/>
                  </a:lnTo>
                  <a:lnTo>
                    <a:pt x="2925889" y="4825768"/>
                  </a:lnTo>
                  <a:lnTo>
                    <a:pt x="2775208" y="4600263"/>
                  </a:lnTo>
                  <a:lnTo>
                    <a:pt x="2753069" y="4308101"/>
                  </a:lnTo>
                  <a:lnTo>
                    <a:pt x="2460519" y="4075418"/>
                  </a:lnTo>
                  <a:lnTo>
                    <a:pt x="2114496" y="3742958"/>
                  </a:lnTo>
                  <a:lnTo>
                    <a:pt x="1981590" y="3357024"/>
                  </a:lnTo>
                  <a:lnTo>
                    <a:pt x="1808773" y="3536623"/>
                  </a:lnTo>
                  <a:lnTo>
                    <a:pt x="1596388" y="369720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任意多边形 33">
              <a:extLst>
                <a:ext uri="{FF2B5EF4-FFF2-40B4-BE49-F238E27FC236}">
                  <a16:creationId xmlns:a16="http://schemas.microsoft.com/office/drawing/2014/main" id="{5135E30D-F620-5A41-B8C1-C2A0341BC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1" y="5581650"/>
              <a:ext cx="292100" cy="387350"/>
            </a:xfrm>
            <a:custGeom>
              <a:avLst/>
              <a:gdLst>
                <a:gd name="T0" fmla="*/ 0 w 4610897"/>
                <a:gd name="T1" fmla="*/ 5 h 6110387"/>
                <a:gd name="T2" fmla="*/ 1 w 4610897"/>
                <a:gd name="T3" fmla="*/ 6 h 6110387"/>
                <a:gd name="T4" fmla="*/ 1 w 4610897"/>
                <a:gd name="T5" fmla="*/ 6 h 6110387"/>
                <a:gd name="T6" fmla="*/ 1 w 4610897"/>
                <a:gd name="T7" fmla="*/ 7 h 6110387"/>
                <a:gd name="T8" fmla="*/ 2 w 4610897"/>
                <a:gd name="T9" fmla="*/ 8 h 6110387"/>
                <a:gd name="T10" fmla="*/ 5 w 4610897"/>
                <a:gd name="T11" fmla="*/ 11 h 6110387"/>
                <a:gd name="T12" fmla="*/ 5 w 4610897"/>
                <a:gd name="T13" fmla="*/ 12 h 6110387"/>
                <a:gd name="T14" fmla="*/ 5 w 4610897"/>
                <a:gd name="T15" fmla="*/ 12 h 6110387"/>
                <a:gd name="T16" fmla="*/ 5 w 4610897"/>
                <a:gd name="T17" fmla="*/ 13 h 6110387"/>
                <a:gd name="T18" fmla="*/ 5 w 4610897"/>
                <a:gd name="T19" fmla="*/ 13 h 6110387"/>
                <a:gd name="T20" fmla="*/ 6 w 4610897"/>
                <a:gd name="T21" fmla="*/ 14 h 6110387"/>
                <a:gd name="T22" fmla="*/ 7 w 4610897"/>
                <a:gd name="T23" fmla="*/ 15 h 6110387"/>
                <a:gd name="T24" fmla="*/ 8 w 4610897"/>
                <a:gd name="T25" fmla="*/ 15 h 6110387"/>
                <a:gd name="T26" fmla="*/ 8 w 4610897"/>
                <a:gd name="T27" fmla="*/ 15 h 6110387"/>
                <a:gd name="T28" fmla="*/ 9 w 4610897"/>
                <a:gd name="T29" fmla="*/ 15 h 6110387"/>
                <a:gd name="T30" fmla="*/ 10 w 4610897"/>
                <a:gd name="T31" fmla="*/ 16 h 6110387"/>
                <a:gd name="T32" fmla="*/ 10 w 4610897"/>
                <a:gd name="T33" fmla="*/ 15 h 6110387"/>
                <a:gd name="T34" fmla="*/ 11 w 4610897"/>
                <a:gd name="T35" fmla="*/ 14 h 6110387"/>
                <a:gd name="T36" fmla="*/ 11 w 4610897"/>
                <a:gd name="T37" fmla="*/ 14 h 6110387"/>
                <a:gd name="T38" fmla="*/ 11 w 4610897"/>
                <a:gd name="T39" fmla="*/ 14 h 6110387"/>
                <a:gd name="T40" fmla="*/ 11 w 4610897"/>
                <a:gd name="T41" fmla="*/ 13 h 6110387"/>
                <a:gd name="T42" fmla="*/ 10 w 4610897"/>
                <a:gd name="T43" fmla="*/ 13 h 6110387"/>
                <a:gd name="T44" fmla="*/ 10 w 4610897"/>
                <a:gd name="T45" fmla="*/ 13 h 6110387"/>
                <a:gd name="T46" fmla="*/ 11 w 4610897"/>
                <a:gd name="T47" fmla="*/ 12 h 6110387"/>
                <a:gd name="T48" fmla="*/ 11 w 4610897"/>
                <a:gd name="T49" fmla="*/ 12 h 6110387"/>
                <a:gd name="T50" fmla="*/ 11 w 4610897"/>
                <a:gd name="T51" fmla="*/ 11 h 6110387"/>
                <a:gd name="T52" fmla="*/ 11 w 4610897"/>
                <a:gd name="T53" fmla="*/ 10 h 6110387"/>
                <a:gd name="T54" fmla="*/ 11 w 4610897"/>
                <a:gd name="T55" fmla="*/ 9 h 6110387"/>
                <a:gd name="T56" fmla="*/ 12 w 4610897"/>
                <a:gd name="T57" fmla="*/ 8 h 6110387"/>
                <a:gd name="T58" fmla="*/ 12 w 4610897"/>
                <a:gd name="T59" fmla="*/ 5 h 6110387"/>
                <a:gd name="T60" fmla="*/ 12 w 4610897"/>
                <a:gd name="T61" fmla="*/ 4 h 6110387"/>
                <a:gd name="T62" fmla="*/ 11 w 4610897"/>
                <a:gd name="T63" fmla="*/ 4 h 6110387"/>
                <a:gd name="T64" fmla="*/ 10 w 4610897"/>
                <a:gd name="T65" fmla="*/ 3 h 6110387"/>
                <a:gd name="T66" fmla="*/ 10 w 4610897"/>
                <a:gd name="T67" fmla="*/ 3 h 6110387"/>
                <a:gd name="T68" fmla="*/ 10 w 4610897"/>
                <a:gd name="T69" fmla="*/ 2 h 6110387"/>
                <a:gd name="T70" fmla="*/ 9 w 4610897"/>
                <a:gd name="T71" fmla="*/ 1 h 6110387"/>
                <a:gd name="T72" fmla="*/ 8 w 4610897"/>
                <a:gd name="T73" fmla="*/ 0 h 6110387"/>
                <a:gd name="T74" fmla="*/ 7 w 4610897"/>
                <a:gd name="T75" fmla="*/ 0 h 6110387"/>
                <a:gd name="T76" fmla="*/ 6 w 4610897"/>
                <a:gd name="T77" fmla="*/ 1 h 6110387"/>
                <a:gd name="T78" fmla="*/ 4 w 4610897"/>
                <a:gd name="T79" fmla="*/ 2 h 6110387"/>
                <a:gd name="T80" fmla="*/ 3 w 4610897"/>
                <a:gd name="T81" fmla="*/ 2 h 6110387"/>
                <a:gd name="T82" fmla="*/ 2 w 4610897"/>
                <a:gd name="T83" fmla="*/ 3 h 6110387"/>
                <a:gd name="T84" fmla="*/ 2 w 4610897"/>
                <a:gd name="T85" fmla="*/ 4 h 6110387"/>
                <a:gd name="T86" fmla="*/ 1 w 4610897"/>
                <a:gd name="T87" fmla="*/ 5 h 6110387"/>
                <a:gd name="T88" fmla="*/ 0 w 4610897"/>
                <a:gd name="T89" fmla="*/ 5 h 61103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10897"/>
                <a:gd name="T136" fmla="*/ 0 h 6110387"/>
                <a:gd name="T137" fmla="*/ 4610897 w 4610897"/>
                <a:gd name="T138" fmla="*/ 6110387 h 61103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10897" h="6110387">
                  <a:moveTo>
                    <a:pt x="0" y="1976205"/>
                  </a:moveTo>
                  <a:lnTo>
                    <a:pt x="237315" y="2205289"/>
                  </a:lnTo>
                  <a:lnTo>
                    <a:pt x="362739" y="2525276"/>
                  </a:lnTo>
                  <a:lnTo>
                    <a:pt x="405845" y="2800362"/>
                  </a:lnTo>
                  <a:lnTo>
                    <a:pt x="783907" y="3208360"/>
                  </a:lnTo>
                  <a:lnTo>
                    <a:pt x="1895328" y="4172220"/>
                  </a:lnTo>
                  <a:lnTo>
                    <a:pt x="1944126" y="4531417"/>
                  </a:lnTo>
                  <a:lnTo>
                    <a:pt x="1951608" y="4776573"/>
                  </a:lnTo>
                  <a:lnTo>
                    <a:pt x="1979750" y="5124698"/>
                  </a:lnTo>
                  <a:lnTo>
                    <a:pt x="2128360" y="5299903"/>
                  </a:lnTo>
                  <a:lnTo>
                    <a:pt x="2505211" y="5548758"/>
                  </a:lnTo>
                  <a:lnTo>
                    <a:pt x="2761586" y="5845603"/>
                  </a:lnTo>
                  <a:lnTo>
                    <a:pt x="3007210" y="5910060"/>
                  </a:lnTo>
                  <a:lnTo>
                    <a:pt x="3226182" y="5768572"/>
                  </a:lnTo>
                  <a:lnTo>
                    <a:pt x="3600344" y="5843403"/>
                  </a:lnTo>
                  <a:lnTo>
                    <a:pt x="3907544" y="6110387"/>
                  </a:lnTo>
                  <a:lnTo>
                    <a:pt x="4006545" y="5880510"/>
                  </a:lnTo>
                  <a:lnTo>
                    <a:pt x="4231041" y="5641043"/>
                  </a:lnTo>
                  <a:lnTo>
                    <a:pt x="4319046" y="5508137"/>
                  </a:lnTo>
                  <a:lnTo>
                    <a:pt x="4154416" y="5465030"/>
                  </a:lnTo>
                  <a:lnTo>
                    <a:pt x="4199317" y="5255502"/>
                  </a:lnTo>
                  <a:lnTo>
                    <a:pt x="4034683" y="5212395"/>
                  </a:lnTo>
                  <a:lnTo>
                    <a:pt x="4064616" y="4987895"/>
                  </a:lnTo>
                  <a:lnTo>
                    <a:pt x="4216073" y="4793329"/>
                  </a:lnTo>
                  <a:lnTo>
                    <a:pt x="4319046" y="4583801"/>
                  </a:lnTo>
                  <a:lnTo>
                    <a:pt x="4274148" y="4391025"/>
                  </a:lnTo>
                  <a:lnTo>
                    <a:pt x="4443976" y="4104674"/>
                  </a:lnTo>
                  <a:lnTo>
                    <a:pt x="4205008" y="3707945"/>
                  </a:lnTo>
                  <a:lnTo>
                    <a:pt x="4610897" y="3045521"/>
                  </a:lnTo>
                  <a:lnTo>
                    <a:pt x="4594138" y="1915235"/>
                  </a:lnTo>
                  <a:lnTo>
                    <a:pt x="4535752" y="1649424"/>
                  </a:lnTo>
                  <a:lnTo>
                    <a:pt x="4259183" y="1509032"/>
                  </a:lnTo>
                  <a:lnTo>
                    <a:pt x="4079584" y="1301295"/>
                  </a:lnTo>
                  <a:lnTo>
                    <a:pt x="4036946" y="1018494"/>
                  </a:lnTo>
                  <a:lnTo>
                    <a:pt x="3764977" y="633176"/>
                  </a:lnTo>
                  <a:lnTo>
                    <a:pt x="3465647" y="380541"/>
                  </a:lnTo>
                  <a:lnTo>
                    <a:pt x="3153139" y="163524"/>
                  </a:lnTo>
                  <a:lnTo>
                    <a:pt x="2706758" y="0"/>
                  </a:lnTo>
                  <a:lnTo>
                    <a:pt x="2264113" y="388024"/>
                  </a:lnTo>
                  <a:lnTo>
                    <a:pt x="1437058" y="872644"/>
                  </a:lnTo>
                  <a:lnTo>
                    <a:pt x="1096412" y="794224"/>
                  </a:lnTo>
                  <a:lnTo>
                    <a:pt x="748283" y="1226464"/>
                  </a:lnTo>
                  <a:lnTo>
                    <a:pt x="637827" y="1531483"/>
                  </a:lnTo>
                  <a:lnTo>
                    <a:pt x="316122" y="1786317"/>
                  </a:lnTo>
                  <a:lnTo>
                    <a:pt x="0" y="197620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任意多边形 35">
              <a:extLst>
                <a:ext uri="{FF2B5EF4-FFF2-40B4-BE49-F238E27FC236}">
                  <a16:creationId xmlns:a16="http://schemas.microsoft.com/office/drawing/2014/main" id="{A26CF588-2A8A-CA42-B233-613708E41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63" y="2900363"/>
              <a:ext cx="17463" cy="22225"/>
            </a:xfrm>
            <a:custGeom>
              <a:avLst/>
              <a:gdLst>
                <a:gd name="T0" fmla="*/ 0 w 1766182"/>
                <a:gd name="T1" fmla="*/ 0 h 2309487"/>
                <a:gd name="T2" fmla="*/ 0 w 1766182"/>
                <a:gd name="T3" fmla="*/ 0 h 2309487"/>
                <a:gd name="T4" fmla="*/ 0 w 1766182"/>
                <a:gd name="T5" fmla="*/ 0 h 2309487"/>
                <a:gd name="T6" fmla="*/ 0 w 1766182"/>
                <a:gd name="T7" fmla="*/ 0 h 2309487"/>
                <a:gd name="T8" fmla="*/ 0 w 1766182"/>
                <a:gd name="T9" fmla="*/ 0 h 2309487"/>
                <a:gd name="T10" fmla="*/ 0 w 1766182"/>
                <a:gd name="T11" fmla="*/ 0 h 2309487"/>
                <a:gd name="T12" fmla="*/ 0 w 1766182"/>
                <a:gd name="T13" fmla="*/ 0 h 2309487"/>
                <a:gd name="T14" fmla="*/ 0 w 1766182"/>
                <a:gd name="T15" fmla="*/ 0 h 2309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66182"/>
                <a:gd name="T25" fmla="*/ 0 h 2309487"/>
                <a:gd name="T26" fmla="*/ 1766182 w 1766182"/>
                <a:gd name="T27" fmla="*/ 2309487 h 2309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66182" h="2309487">
                  <a:moveTo>
                    <a:pt x="124467" y="0"/>
                  </a:moveTo>
                  <a:lnTo>
                    <a:pt x="0" y="787141"/>
                  </a:lnTo>
                  <a:lnTo>
                    <a:pt x="258786" y="1519235"/>
                  </a:lnTo>
                  <a:lnTo>
                    <a:pt x="851461" y="2309487"/>
                  </a:lnTo>
                  <a:lnTo>
                    <a:pt x="1766182" y="1716793"/>
                  </a:lnTo>
                  <a:lnTo>
                    <a:pt x="1284119" y="1146665"/>
                  </a:lnTo>
                  <a:lnTo>
                    <a:pt x="941519" y="49384"/>
                  </a:lnTo>
                  <a:lnTo>
                    <a:pt x="124467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任意多边形 36">
              <a:extLst>
                <a:ext uri="{FF2B5EF4-FFF2-40B4-BE49-F238E27FC236}">
                  <a16:creationId xmlns:a16="http://schemas.microsoft.com/office/drawing/2014/main" id="{62A5CEC6-A3EA-7045-B352-B14CABF7F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2922588"/>
              <a:ext cx="39688" cy="38100"/>
            </a:xfrm>
            <a:custGeom>
              <a:avLst/>
              <a:gdLst>
                <a:gd name="T0" fmla="*/ 0 w 4049934"/>
                <a:gd name="T1" fmla="*/ 0 h 4038144"/>
                <a:gd name="T2" fmla="*/ 0 w 4049934"/>
                <a:gd name="T3" fmla="*/ 0 h 4038144"/>
                <a:gd name="T4" fmla="*/ 0 w 4049934"/>
                <a:gd name="T5" fmla="*/ 0 h 4038144"/>
                <a:gd name="T6" fmla="*/ 0 w 4049934"/>
                <a:gd name="T7" fmla="*/ 0 h 4038144"/>
                <a:gd name="T8" fmla="*/ 0 w 4049934"/>
                <a:gd name="T9" fmla="*/ 0 h 4038144"/>
                <a:gd name="T10" fmla="*/ 0 w 4049934"/>
                <a:gd name="T11" fmla="*/ 0 h 4038144"/>
                <a:gd name="T12" fmla="*/ 0 w 4049934"/>
                <a:gd name="T13" fmla="*/ 0 h 4038144"/>
                <a:gd name="T14" fmla="*/ 0 w 4049934"/>
                <a:gd name="T15" fmla="*/ 0 h 4038144"/>
                <a:gd name="T16" fmla="*/ 0 w 4049934"/>
                <a:gd name="T17" fmla="*/ 0 h 4038144"/>
                <a:gd name="T18" fmla="*/ 0 w 4049934"/>
                <a:gd name="T19" fmla="*/ 0 h 4038144"/>
                <a:gd name="T20" fmla="*/ 0 w 4049934"/>
                <a:gd name="T21" fmla="*/ 0 h 4038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49934"/>
                <a:gd name="T34" fmla="*/ 0 h 4038144"/>
                <a:gd name="T35" fmla="*/ 4049934 w 4049934"/>
                <a:gd name="T36" fmla="*/ 4038144 h 4038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49934" h="4038144">
                  <a:moveTo>
                    <a:pt x="531406" y="1926215"/>
                  </a:moveTo>
                  <a:lnTo>
                    <a:pt x="0" y="3454182"/>
                  </a:lnTo>
                  <a:lnTo>
                    <a:pt x="851440" y="4038144"/>
                  </a:lnTo>
                  <a:lnTo>
                    <a:pt x="1728619" y="3642987"/>
                  </a:lnTo>
                  <a:lnTo>
                    <a:pt x="2271910" y="3061057"/>
                  </a:lnTo>
                  <a:lnTo>
                    <a:pt x="2580059" y="1864967"/>
                  </a:lnTo>
                  <a:lnTo>
                    <a:pt x="2568237" y="1580463"/>
                  </a:lnTo>
                  <a:lnTo>
                    <a:pt x="4049934" y="395116"/>
                  </a:lnTo>
                  <a:lnTo>
                    <a:pt x="2716411" y="0"/>
                  </a:lnTo>
                  <a:lnTo>
                    <a:pt x="1188461" y="493926"/>
                  </a:lnTo>
                  <a:lnTo>
                    <a:pt x="531406" y="192621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任意多边形 6">
              <a:extLst>
                <a:ext uri="{FF2B5EF4-FFF2-40B4-BE49-F238E27FC236}">
                  <a16:creationId xmlns:a16="http://schemas.microsoft.com/office/drawing/2014/main" id="{987A075C-B147-F340-A770-D565DDC98D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38463" y="5241925"/>
              <a:ext cx="39688" cy="36512"/>
            </a:xfrm>
            <a:custGeom>
              <a:avLst/>
              <a:gdLst>
                <a:gd name="T0" fmla="*/ 10054 w 422"/>
                <a:gd name="T1" fmla="*/ 0 h 390"/>
                <a:gd name="T2" fmla="*/ 0 w 422"/>
                <a:gd name="T3" fmla="*/ 17729 h 390"/>
                <a:gd name="T4" fmla="*/ 28151 w 422"/>
                <a:gd name="T5" fmla="*/ 9723 h 390"/>
                <a:gd name="T6" fmla="*/ 10341 w 422"/>
                <a:gd name="T7" fmla="*/ 0 h 390"/>
                <a:gd name="T8" fmla="*/ 10054 w 422"/>
                <a:gd name="T9" fmla="*/ 0 h 3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2"/>
                <a:gd name="T16" fmla="*/ 0 h 390"/>
                <a:gd name="T17" fmla="*/ 422 w 422"/>
                <a:gd name="T18" fmla="*/ 390 h 3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2" h="390">
                  <a:moveTo>
                    <a:pt x="244" y="0"/>
                  </a:moveTo>
                  <a:lnTo>
                    <a:pt x="126" y="4"/>
                  </a:lnTo>
                  <a:lnTo>
                    <a:pt x="64" y="34"/>
                  </a:lnTo>
                  <a:lnTo>
                    <a:pt x="36" y="54"/>
                  </a:lnTo>
                  <a:lnTo>
                    <a:pt x="22" y="92"/>
                  </a:lnTo>
                  <a:lnTo>
                    <a:pt x="4" y="118"/>
                  </a:lnTo>
                  <a:lnTo>
                    <a:pt x="6" y="154"/>
                  </a:lnTo>
                  <a:lnTo>
                    <a:pt x="0" y="228"/>
                  </a:lnTo>
                  <a:lnTo>
                    <a:pt x="8" y="268"/>
                  </a:lnTo>
                  <a:lnTo>
                    <a:pt x="22" y="312"/>
                  </a:lnTo>
                  <a:lnTo>
                    <a:pt x="50" y="336"/>
                  </a:lnTo>
                  <a:lnTo>
                    <a:pt x="88" y="378"/>
                  </a:lnTo>
                  <a:lnTo>
                    <a:pt x="132" y="380"/>
                  </a:lnTo>
                  <a:lnTo>
                    <a:pt x="194" y="390"/>
                  </a:lnTo>
                  <a:lnTo>
                    <a:pt x="284" y="358"/>
                  </a:lnTo>
                  <a:lnTo>
                    <a:pt x="334" y="328"/>
                  </a:lnTo>
                  <a:lnTo>
                    <a:pt x="400" y="248"/>
                  </a:lnTo>
                  <a:lnTo>
                    <a:pt x="422" y="158"/>
                  </a:lnTo>
                  <a:lnTo>
                    <a:pt x="382" y="72"/>
                  </a:lnTo>
                  <a:lnTo>
                    <a:pt x="356" y="20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DB5D75B-DDD7-354F-B7D0-59A04DE3E173}"/>
              </a:ext>
            </a:extLst>
          </p:cNvPr>
          <p:cNvSpPr txBox="1"/>
          <p:nvPr/>
        </p:nvSpPr>
        <p:spPr>
          <a:xfrm>
            <a:off x="457200" y="199292"/>
            <a:ext cx="852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Here are some editable map templates for Malawi, Africa, and the world that I’ve used.</a:t>
            </a:r>
          </a:p>
          <a:p>
            <a:r>
              <a:rPr lang="en-US"/>
              <a:t>There are probably others available online.</a:t>
            </a:r>
          </a:p>
        </p:txBody>
      </p:sp>
    </p:spTree>
    <p:extLst>
      <p:ext uri="{BB962C8B-B14F-4D97-AF65-F5344CB8AC3E}">
        <p14:creationId xmlns:p14="http://schemas.microsoft.com/office/powerpoint/2010/main" val="119800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780982" y="1376810"/>
            <a:ext cx="4622535" cy="5150369"/>
            <a:chOff x="2988136" y="994507"/>
            <a:chExt cx="3466901" cy="3862777"/>
          </a:xfrm>
        </p:grpSpPr>
        <p:grpSp>
          <p:nvGrpSpPr>
            <p:cNvPr id="81" name="组合 28"/>
            <p:cNvGrpSpPr/>
            <p:nvPr/>
          </p:nvGrpSpPr>
          <p:grpSpPr>
            <a:xfrm>
              <a:off x="4912142" y="1135895"/>
              <a:ext cx="1490882" cy="757545"/>
              <a:chOff x="618577" y="1500718"/>
              <a:chExt cx="1490882" cy="757545"/>
            </a:xfrm>
          </p:grpSpPr>
          <p:sp>
            <p:nvSpPr>
              <p:cNvPr id="109" name="圆角矩形 10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8707"/>
                <a:r>
                  <a:rPr lang="en-US" altLang="zh-CN" sz="1467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467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8707">
                  <a:defRPr/>
                </a:pPr>
                <a:r>
                  <a:rPr lang="en-US" altLang="zh-CN" sz="1467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11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512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467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467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512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467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4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5" name="椭圆 1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467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6" name="椭圆 11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67"/>
                </a:p>
              </p:txBody>
            </p:sp>
          </p:grpSp>
        </p:grpSp>
        <p:grpSp>
          <p:nvGrpSpPr>
            <p:cNvPr id="33" name="组合 32"/>
            <p:cNvGrpSpPr/>
            <p:nvPr/>
          </p:nvGrpSpPr>
          <p:grpSpPr>
            <a:xfrm>
              <a:off x="2988136" y="994507"/>
              <a:ext cx="3466901" cy="3862777"/>
              <a:chOff x="461782" y="1055688"/>
              <a:chExt cx="4867135" cy="5422900"/>
            </a:xfrm>
          </p:grpSpPr>
          <p:grpSp>
            <p:nvGrpSpPr>
              <p:cNvPr id="43" name="Group 4"/>
              <p:cNvGrpSpPr>
                <a:grpSpLocks/>
              </p:cNvGrpSpPr>
              <p:nvPr/>
            </p:nvGrpSpPr>
            <p:grpSpPr bwMode="auto">
              <a:xfrm>
                <a:off x="1624013" y="1055688"/>
                <a:ext cx="2181225" cy="5422900"/>
                <a:chOff x="1023" y="665"/>
                <a:chExt cx="1374" cy="3416"/>
              </a:xfrm>
            </p:grpSpPr>
            <p:sp>
              <p:nvSpPr>
                <p:cNvPr id="63" name="任意多边形 37"/>
                <p:cNvSpPr>
                  <a:spLocks/>
                </p:cNvSpPr>
                <p:nvPr/>
              </p:nvSpPr>
              <p:spPr bwMode="auto">
                <a:xfrm>
                  <a:off x="1023" y="665"/>
                  <a:ext cx="1374" cy="3416"/>
                </a:xfrm>
                <a:custGeom>
                  <a:avLst/>
                  <a:gdLst>
                    <a:gd name="T0" fmla="*/ 16003963 w 34278060"/>
                    <a:gd name="T1" fmla="*/ 13381026 h 85214240"/>
                    <a:gd name="T2" fmla="*/ 16499372 w 34278060"/>
                    <a:gd name="T3" fmla="*/ 18600363 h 85214240"/>
                    <a:gd name="T4" fmla="*/ 17133655 w 34278060"/>
                    <a:gd name="T5" fmla="*/ 21903526 h 85214240"/>
                    <a:gd name="T6" fmla="*/ 17601516 w 34278060"/>
                    <a:gd name="T7" fmla="*/ 25255172 h 85214240"/>
                    <a:gd name="T8" fmla="*/ 15995887 w 34278060"/>
                    <a:gd name="T9" fmla="*/ 27890218 h 85214240"/>
                    <a:gd name="T10" fmla="*/ 14315426 w 34278060"/>
                    <a:gd name="T11" fmla="*/ 31024850 h 85214240"/>
                    <a:gd name="T12" fmla="*/ 15492904 w 34278060"/>
                    <a:gd name="T13" fmla="*/ 33277609 h 85214240"/>
                    <a:gd name="T14" fmla="*/ 16066431 w 34278060"/>
                    <a:gd name="T15" fmla="*/ 36174646 h 85214240"/>
                    <a:gd name="T16" fmla="*/ 17567538 w 34278060"/>
                    <a:gd name="T17" fmla="*/ 39830286 h 85214240"/>
                    <a:gd name="T18" fmla="*/ 17766149 w 34278060"/>
                    <a:gd name="T19" fmla="*/ 42987168 h 85214240"/>
                    <a:gd name="T20" fmla="*/ 18653387 w 34278060"/>
                    <a:gd name="T21" fmla="*/ 46183768 h 85214240"/>
                    <a:gd name="T22" fmla="*/ 20676285 w 34278060"/>
                    <a:gd name="T23" fmla="*/ 48319230 h 85214240"/>
                    <a:gd name="T24" fmla="*/ 20408682 w 34278060"/>
                    <a:gd name="T25" fmla="*/ 52561700 h 85214240"/>
                    <a:gd name="T26" fmla="*/ 22590833 w 34278060"/>
                    <a:gd name="T27" fmla="*/ 53533043 h 85214240"/>
                    <a:gd name="T28" fmla="*/ 23285035 w 34278060"/>
                    <a:gd name="T29" fmla="*/ 50738551 h 85214240"/>
                    <a:gd name="T30" fmla="*/ 25545867 w 34278060"/>
                    <a:gd name="T31" fmla="*/ 53138222 h 85214240"/>
                    <a:gd name="T32" fmla="*/ 27608289 w 34278060"/>
                    <a:gd name="T33" fmla="*/ 55047078 h 85214240"/>
                    <a:gd name="T34" fmla="*/ 25647049 w 34278060"/>
                    <a:gd name="T35" fmla="*/ 48781400 h 85214240"/>
                    <a:gd name="T36" fmla="*/ 23212259 w 34278060"/>
                    <a:gd name="T37" fmla="*/ 46893200 h 85214240"/>
                    <a:gd name="T38" fmla="*/ 32936451 w 34278060"/>
                    <a:gd name="T39" fmla="*/ 57047515 h 85214240"/>
                    <a:gd name="T40" fmla="*/ 33653050 w 34278060"/>
                    <a:gd name="T41" fmla="*/ 65893755 h 85214240"/>
                    <a:gd name="T42" fmla="*/ 32968175 w 34278060"/>
                    <a:gd name="T43" fmla="*/ 73327448 h 85214240"/>
                    <a:gd name="T44" fmla="*/ 29715605 w 34278060"/>
                    <a:gd name="T45" fmla="*/ 74433489 h 85214240"/>
                    <a:gd name="T46" fmla="*/ 27443652 w 34278060"/>
                    <a:gd name="T47" fmla="*/ 76121434 h 85214240"/>
                    <a:gd name="T48" fmla="*/ 27176048 w 34278060"/>
                    <a:gd name="T49" fmla="*/ 77736651 h 85214240"/>
                    <a:gd name="T50" fmla="*/ 27237706 w 34278060"/>
                    <a:gd name="T51" fmla="*/ 80351042 h 85214240"/>
                    <a:gd name="T52" fmla="*/ 27187660 w 34278060"/>
                    <a:gd name="T53" fmla="*/ 83041203 h 85214240"/>
                    <a:gd name="T54" fmla="*/ 26322643 w 34278060"/>
                    <a:gd name="T55" fmla="*/ 85153271 h 85214240"/>
                    <a:gd name="T56" fmla="*/ 26274703 w 34278060"/>
                    <a:gd name="T57" fmla="*/ 82978603 h 85214240"/>
                    <a:gd name="T58" fmla="*/ 23577140 w 34278060"/>
                    <a:gd name="T59" fmla="*/ 80379180 h 85214240"/>
                    <a:gd name="T60" fmla="*/ 21438096 w 34278060"/>
                    <a:gd name="T61" fmla="*/ 78249410 h 85214240"/>
                    <a:gd name="T62" fmla="*/ 19254148 w 34278060"/>
                    <a:gd name="T63" fmla="*/ 75925076 h 85214240"/>
                    <a:gd name="T64" fmla="*/ 17869121 w 34278060"/>
                    <a:gd name="T65" fmla="*/ 72554565 h 85214240"/>
                    <a:gd name="T66" fmla="*/ 17798184 w 34278060"/>
                    <a:gd name="T67" fmla="*/ 69917416 h 85214240"/>
                    <a:gd name="T68" fmla="*/ 19512477 w 34278060"/>
                    <a:gd name="T69" fmla="*/ 65635739 h 85214240"/>
                    <a:gd name="T70" fmla="*/ 20391919 w 34278060"/>
                    <a:gd name="T71" fmla="*/ 62109872 h 85214240"/>
                    <a:gd name="T72" fmla="*/ 19540308 w 34278060"/>
                    <a:gd name="T73" fmla="*/ 57107385 h 85214240"/>
                    <a:gd name="T74" fmla="*/ 14713518 w 34278060"/>
                    <a:gd name="T75" fmla="*/ 56106731 h 85214240"/>
                    <a:gd name="T76" fmla="*/ 10738965 w 34278060"/>
                    <a:gd name="T77" fmla="*/ 57180424 h 85214240"/>
                    <a:gd name="T78" fmla="*/ 8044055 w 34278060"/>
                    <a:gd name="T79" fmla="*/ 54373262 h 85214240"/>
                    <a:gd name="T80" fmla="*/ 5511982 w 34278060"/>
                    <a:gd name="T81" fmla="*/ 50667809 h 85214240"/>
                    <a:gd name="T82" fmla="*/ 3421409 w 34278060"/>
                    <a:gd name="T83" fmla="*/ 50242275 h 85214240"/>
                    <a:gd name="T84" fmla="*/ 1173712 w 34278060"/>
                    <a:gd name="T85" fmla="*/ 46880026 h 85214240"/>
                    <a:gd name="T86" fmla="*/ 1671821 w 34278060"/>
                    <a:gd name="T87" fmla="*/ 45167527 h 85214240"/>
                    <a:gd name="T88" fmla="*/ 3210102 w 34278060"/>
                    <a:gd name="T89" fmla="*/ 41538687 h 85214240"/>
                    <a:gd name="T90" fmla="*/ 3554293 w 34278060"/>
                    <a:gd name="T91" fmla="*/ 36003419 h 85214240"/>
                    <a:gd name="T92" fmla="*/ 6704786 w 34278060"/>
                    <a:gd name="T93" fmla="*/ 34703350 h 85214240"/>
                    <a:gd name="T94" fmla="*/ 8846872 w 34278060"/>
                    <a:gd name="T95" fmla="*/ 32611929 h 85214240"/>
                    <a:gd name="T96" fmla="*/ 6596411 w 34278060"/>
                    <a:gd name="T97" fmla="*/ 28992547 h 85214240"/>
                    <a:gd name="T98" fmla="*/ 6620316 w 34278060"/>
                    <a:gd name="T99" fmla="*/ 24468248 h 85214240"/>
                    <a:gd name="T100" fmla="*/ 6342940 w 34278060"/>
                    <a:gd name="T101" fmla="*/ 22090607 h 85214240"/>
                    <a:gd name="T102" fmla="*/ 6593787 w 34278060"/>
                    <a:gd name="T103" fmla="*/ 17651471 h 85214240"/>
                    <a:gd name="T104" fmla="*/ 8987264 w 34278060"/>
                    <a:gd name="T105" fmla="*/ 15276548 h 85214240"/>
                    <a:gd name="T106" fmla="*/ 9655379 w 34278060"/>
                    <a:gd name="T107" fmla="*/ 11735712 h 85214240"/>
                    <a:gd name="T108" fmla="*/ 6910188 w 34278060"/>
                    <a:gd name="T109" fmla="*/ 7541729 h 85214240"/>
                    <a:gd name="T110" fmla="*/ 5654627 w 34278060"/>
                    <a:gd name="T111" fmla="*/ 2845430 h 85214240"/>
                    <a:gd name="T112" fmla="*/ 3500155 w 34278060"/>
                    <a:gd name="T113" fmla="*/ 1867544 h 85214240"/>
                    <a:gd name="T114" fmla="*/ 5473655 w 34278060"/>
                    <a:gd name="T115" fmla="*/ 1326866 h 85214240"/>
                    <a:gd name="T116" fmla="*/ 9788285 w 34278060"/>
                    <a:gd name="T117" fmla="*/ 2258776 h 85214240"/>
                    <a:gd name="T118" fmla="*/ 12969921 w 34278060"/>
                    <a:gd name="T119" fmla="*/ 4126631 h 85214240"/>
                    <a:gd name="T120" fmla="*/ 14101998 w 34278060"/>
                    <a:gd name="T121" fmla="*/ 8052697 h 85214240"/>
                    <a:gd name="T122" fmla="*/ 0 w 34278060"/>
                    <a:gd name="T123" fmla="*/ 0 h 85214240"/>
                    <a:gd name="T124" fmla="*/ 34278060 w 34278060"/>
                    <a:gd name="T125" fmla="*/ 85214240 h 85214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T122" t="T123" r="T124" b="T125"/>
                  <a:pathLst>
                    <a:path w="34278060" h="85214240">
                      <a:moveTo>
                        <a:pt x="16836140" y="11308865"/>
                      </a:moveTo>
                      <a:lnTo>
                        <a:pt x="16837910" y="11756372"/>
                      </a:lnTo>
                      <a:lnTo>
                        <a:pt x="16456265" y="11962314"/>
                      </a:lnTo>
                      <a:lnTo>
                        <a:pt x="16259904" y="12358927"/>
                      </a:lnTo>
                      <a:lnTo>
                        <a:pt x="16396399" y="12475073"/>
                      </a:lnTo>
                      <a:lnTo>
                        <a:pt x="16564326" y="12758201"/>
                      </a:lnTo>
                      <a:lnTo>
                        <a:pt x="16151243" y="13115050"/>
                      </a:lnTo>
                      <a:lnTo>
                        <a:pt x="16003963" y="13381026"/>
                      </a:lnTo>
                      <a:lnTo>
                        <a:pt x="16197936" y="13908589"/>
                      </a:lnTo>
                      <a:lnTo>
                        <a:pt x="16182770" y="14689929"/>
                      </a:lnTo>
                      <a:lnTo>
                        <a:pt x="16359763" y="15403162"/>
                      </a:lnTo>
                      <a:lnTo>
                        <a:pt x="16344015" y="16197302"/>
                      </a:lnTo>
                      <a:lnTo>
                        <a:pt x="16389105" y="16790407"/>
                      </a:lnTo>
                      <a:lnTo>
                        <a:pt x="16480199" y="17565999"/>
                      </a:lnTo>
                      <a:lnTo>
                        <a:pt x="16547856" y="18126814"/>
                      </a:lnTo>
                      <a:lnTo>
                        <a:pt x="16499372" y="18600363"/>
                      </a:lnTo>
                      <a:lnTo>
                        <a:pt x="16649037" y="19077501"/>
                      </a:lnTo>
                      <a:lnTo>
                        <a:pt x="16677949" y="19372508"/>
                      </a:lnTo>
                      <a:lnTo>
                        <a:pt x="16344015" y="19654023"/>
                      </a:lnTo>
                      <a:lnTo>
                        <a:pt x="16314082" y="19968322"/>
                      </a:lnTo>
                      <a:lnTo>
                        <a:pt x="16541838" y="20409908"/>
                      </a:lnTo>
                      <a:lnTo>
                        <a:pt x="16516128" y="20761861"/>
                      </a:lnTo>
                      <a:lnTo>
                        <a:pt x="16624409" y="21201216"/>
                      </a:lnTo>
                      <a:lnTo>
                        <a:pt x="17133655" y="21903526"/>
                      </a:lnTo>
                      <a:lnTo>
                        <a:pt x="17029233" y="22553474"/>
                      </a:lnTo>
                      <a:lnTo>
                        <a:pt x="17116898" y="22921561"/>
                      </a:lnTo>
                      <a:lnTo>
                        <a:pt x="17079480" y="23322074"/>
                      </a:lnTo>
                      <a:lnTo>
                        <a:pt x="17131863" y="23763587"/>
                      </a:lnTo>
                      <a:lnTo>
                        <a:pt x="17383235" y="24210427"/>
                      </a:lnTo>
                      <a:lnTo>
                        <a:pt x="17262978" y="24660096"/>
                      </a:lnTo>
                      <a:lnTo>
                        <a:pt x="17436885" y="24858559"/>
                      </a:lnTo>
                      <a:lnTo>
                        <a:pt x="17601516" y="25255172"/>
                      </a:lnTo>
                      <a:lnTo>
                        <a:pt x="17404086" y="25721766"/>
                      </a:lnTo>
                      <a:lnTo>
                        <a:pt x="17013922" y="25994536"/>
                      </a:lnTo>
                      <a:lnTo>
                        <a:pt x="16813671" y="26263930"/>
                      </a:lnTo>
                      <a:lnTo>
                        <a:pt x="16624795" y="26533331"/>
                      </a:lnTo>
                      <a:lnTo>
                        <a:pt x="16344015" y="26694376"/>
                      </a:lnTo>
                      <a:lnTo>
                        <a:pt x="16124616" y="27041439"/>
                      </a:lnTo>
                      <a:lnTo>
                        <a:pt x="16055756" y="27398116"/>
                      </a:lnTo>
                      <a:lnTo>
                        <a:pt x="15995887" y="27890218"/>
                      </a:lnTo>
                      <a:lnTo>
                        <a:pt x="15815766" y="28147435"/>
                      </a:lnTo>
                      <a:lnTo>
                        <a:pt x="15260422" y="28318869"/>
                      </a:lnTo>
                      <a:lnTo>
                        <a:pt x="14910502" y="28676275"/>
                      </a:lnTo>
                      <a:lnTo>
                        <a:pt x="14650086" y="29084122"/>
                      </a:lnTo>
                      <a:lnTo>
                        <a:pt x="14689588" y="29387494"/>
                      </a:lnTo>
                      <a:lnTo>
                        <a:pt x="14703265" y="29801551"/>
                      </a:lnTo>
                      <a:lnTo>
                        <a:pt x="14442641" y="30287592"/>
                      </a:lnTo>
                      <a:lnTo>
                        <a:pt x="14315426" y="31024850"/>
                      </a:lnTo>
                      <a:cubicBezTo>
                        <a:pt x="14315459" y="31180470"/>
                        <a:pt x="14315491" y="31336089"/>
                        <a:pt x="14315524" y="31491709"/>
                      </a:cubicBezTo>
                      <a:lnTo>
                        <a:pt x="14234904" y="31725005"/>
                      </a:lnTo>
                      <a:lnTo>
                        <a:pt x="14399534" y="31874670"/>
                      </a:lnTo>
                      <a:lnTo>
                        <a:pt x="14409977" y="32262050"/>
                      </a:lnTo>
                      <a:lnTo>
                        <a:pt x="14622240" y="32559545"/>
                      </a:lnTo>
                      <a:lnTo>
                        <a:pt x="14875676" y="32996781"/>
                      </a:lnTo>
                      <a:lnTo>
                        <a:pt x="15216322" y="33380346"/>
                      </a:lnTo>
                      <a:lnTo>
                        <a:pt x="15492904" y="33277609"/>
                      </a:lnTo>
                      <a:lnTo>
                        <a:pt x="15910767" y="33391197"/>
                      </a:lnTo>
                      <a:lnTo>
                        <a:pt x="16053386" y="33790899"/>
                      </a:lnTo>
                      <a:lnTo>
                        <a:pt x="16083891" y="34066098"/>
                      </a:lnTo>
                      <a:lnTo>
                        <a:pt x="16279291" y="34551915"/>
                      </a:lnTo>
                      <a:lnTo>
                        <a:pt x="16118447" y="34772735"/>
                      </a:lnTo>
                      <a:lnTo>
                        <a:pt x="15875105" y="35591421"/>
                      </a:lnTo>
                      <a:lnTo>
                        <a:pt x="16070718" y="35892637"/>
                      </a:lnTo>
                      <a:lnTo>
                        <a:pt x="16066431" y="36174646"/>
                      </a:lnTo>
                      <a:lnTo>
                        <a:pt x="16441297" y="36749631"/>
                      </a:lnTo>
                      <a:lnTo>
                        <a:pt x="17008640" y="37182650"/>
                      </a:lnTo>
                      <a:lnTo>
                        <a:pt x="16954059" y="37541376"/>
                      </a:lnTo>
                      <a:lnTo>
                        <a:pt x="16856774" y="37786529"/>
                      </a:lnTo>
                      <a:lnTo>
                        <a:pt x="16886708" y="38110101"/>
                      </a:lnTo>
                      <a:lnTo>
                        <a:pt x="17191488" y="38391450"/>
                      </a:lnTo>
                      <a:lnTo>
                        <a:pt x="17307757" y="38977990"/>
                      </a:lnTo>
                      <a:lnTo>
                        <a:pt x="17567538" y="39830286"/>
                      </a:lnTo>
                      <a:lnTo>
                        <a:pt x="17489266" y="40958576"/>
                      </a:lnTo>
                      <a:lnTo>
                        <a:pt x="17429403" y="41052275"/>
                      </a:lnTo>
                      <a:lnTo>
                        <a:pt x="17161089" y="41045503"/>
                      </a:lnTo>
                      <a:lnTo>
                        <a:pt x="17416229" y="41319879"/>
                      </a:lnTo>
                      <a:lnTo>
                        <a:pt x="17344126" y="41565521"/>
                      </a:lnTo>
                      <a:lnTo>
                        <a:pt x="17644622" y="41671904"/>
                      </a:lnTo>
                      <a:lnTo>
                        <a:pt x="17755078" y="42255600"/>
                      </a:lnTo>
                      <a:lnTo>
                        <a:pt x="17766149" y="42987168"/>
                      </a:lnTo>
                      <a:lnTo>
                        <a:pt x="17322143" y="43178064"/>
                      </a:lnTo>
                      <a:lnTo>
                        <a:pt x="17287223" y="43793878"/>
                      </a:lnTo>
                      <a:lnTo>
                        <a:pt x="17516339" y="44414424"/>
                      </a:lnTo>
                      <a:lnTo>
                        <a:pt x="17637143" y="44594899"/>
                      </a:lnTo>
                      <a:lnTo>
                        <a:pt x="18031964" y="44845746"/>
                      </a:lnTo>
                      <a:lnTo>
                        <a:pt x="17946062" y="45046001"/>
                      </a:lnTo>
                      <a:lnTo>
                        <a:pt x="18188330" y="45582232"/>
                      </a:lnTo>
                      <a:lnTo>
                        <a:pt x="18653387" y="46183768"/>
                      </a:lnTo>
                      <a:lnTo>
                        <a:pt x="19018272" y="46477411"/>
                      </a:lnTo>
                      <a:lnTo>
                        <a:pt x="19306535" y="46225084"/>
                      </a:lnTo>
                      <a:lnTo>
                        <a:pt x="19643281" y="46533692"/>
                      </a:lnTo>
                      <a:lnTo>
                        <a:pt x="19604075" y="46193360"/>
                      </a:lnTo>
                      <a:lnTo>
                        <a:pt x="19974651" y="46889303"/>
                      </a:lnTo>
                      <a:lnTo>
                        <a:pt x="20398025" y="47283674"/>
                      </a:lnTo>
                      <a:lnTo>
                        <a:pt x="20489204" y="47488275"/>
                      </a:lnTo>
                      <a:lnTo>
                        <a:pt x="20676285" y="48319230"/>
                      </a:lnTo>
                      <a:lnTo>
                        <a:pt x="20285361" y="48856231"/>
                      </a:lnTo>
                      <a:lnTo>
                        <a:pt x="20193459" y="49717122"/>
                      </a:lnTo>
                      <a:lnTo>
                        <a:pt x="20013861" y="50110145"/>
                      </a:lnTo>
                      <a:lnTo>
                        <a:pt x="19607971" y="50557350"/>
                      </a:lnTo>
                      <a:lnTo>
                        <a:pt x="19693874" y="51300300"/>
                      </a:lnTo>
                      <a:lnTo>
                        <a:pt x="19843539" y="51590354"/>
                      </a:lnTo>
                      <a:lnTo>
                        <a:pt x="19771530" y="51822191"/>
                      </a:lnTo>
                      <a:lnTo>
                        <a:pt x="20408682" y="52561700"/>
                      </a:lnTo>
                      <a:lnTo>
                        <a:pt x="20597868" y="53053800"/>
                      </a:lnTo>
                      <a:lnTo>
                        <a:pt x="20947788" y="53282196"/>
                      </a:lnTo>
                      <a:lnTo>
                        <a:pt x="21263878" y="53298955"/>
                      </a:lnTo>
                      <a:lnTo>
                        <a:pt x="21447374" y="53443241"/>
                      </a:lnTo>
                      <a:lnTo>
                        <a:pt x="21391628" y="53993085"/>
                      </a:lnTo>
                      <a:lnTo>
                        <a:pt x="21630869" y="53875477"/>
                      </a:lnTo>
                      <a:lnTo>
                        <a:pt x="21970849" y="53842851"/>
                      </a:lnTo>
                      <a:lnTo>
                        <a:pt x="22590833" y="53533043"/>
                      </a:lnTo>
                      <a:lnTo>
                        <a:pt x="22822815" y="53184911"/>
                      </a:lnTo>
                      <a:lnTo>
                        <a:pt x="22721948" y="52799370"/>
                      </a:lnTo>
                      <a:lnTo>
                        <a:pt x="22682571" y="52414046"/>
                      </a:lnTo>
                      <a:lnTo>
                        <a:pt x="22989554" y="52264160"/>
                      </a:lnTo>
                      <a:lnTo>
                        <a:pt x="23283194" y="51882513"/>
                      </a:lnTo>
                      <a:lnTo>
                        <a:pt x="22794988" y="51285646"/>
                      </a:lnTo>
                      <a:lnTo>
                        <a:pt x="22959618" y="50965345"/>
                      </a:lnTo>
                      <a:lnTo>
                        <a:pt x="23285035" y="50738551"/>
                      </a:lnTo>
                      <a:lnTo>
                        <a:pt x="23764225" y="51133872"/>
                      </a:lnTo>
                      <a:lnTo>
                        <a:pt x="24086318" y="52451241"/>
                      </a:lnTo>
                      <a:lnTo>
                        <a:pt x="24400617" y="52584147"/>
                      </a:lnTo>
                      <a:lnTo>
                        <a:pt x="24651464" y="52642219"/>
                      </a:lnTo>
                      <a:lnTo>
                        <a:pt x="24846027" y="52707776"/>
                      </a:lnTo>
                      <a:lnTo>
                        <a:pt x="25023831" y="52834994"/>
                      </a:lnTo>
                      <a:lnTo>
                        <a:pt x="25144902" y="53027235"/>
                      </a:lnTo>
                      <a:lnTo>
                        <a:pt x="25545867" y="53138222"/>
                      </a:lnTo>
                      <a:lnTo>
                        <a:pt x="25623140" y="53583073"/>
                      </a:lnTo>
                      <a:lnTo>
                        <a:pt x="25996969" y="53963485"/>
                      </a:lnTo>
                      <a:lnTo>
                        <a:pt x="26337612" y="54392136"/>
                      </a:lnTo>
                      <a:lnTo>
                        <a:pt x="26395687" y="54816890"/>
                      </a:lnTo>
                      <a:lnTo>
                        <a:pt x="26904549" y="54959070"/>
                      </a:lnTo>
                      <a:lnTo>
                        <a:pt x="27135972" y="55460604"/>
                      </a:lnTo>
                      <a:lnTo>
                        <a:pt x="27422999" y="55451176"/>
                      </a:lnTo>
                      <a:lnTo>
                        <a:pt x="27608289" y="55047078"/>
                      </a:lnTo>
                      <a:lnTo>
                        <a:pt x="27833320" y="54920404"/>
                      </a:lnTo>
                      <a:lnTo>
                        <a:pt x="27144328" y="53680914"/>
                      </a:lnTo>
                      <a:lnTo>
                        <a:pt x="27200294" y="52951141"/>
                      </a:lnTo>
                      <a:lnTo>
                        <a:pt x="26963453" y="52923150"/>
                      </a:lnTo>
                      <a:lnTo>
                        <a:pt x="26680049" y="52142323"/>
                      </a:lnTo>
                      <a:lnTo>
                        <a:pt x="26084973" y="50291541"/>
                      </a:lnTo>
                      <a:lnTo>
                        <a:pt x="25950342" y="49499856"/>
                      </a:lnTo>
                      <a:lnTo>
                        <a:pt x="25647049" y="48781400"/>
                      </a:lnTo>
                      <a:lnTo>
                        <a:pt x="25434962" y="48203165"/>
                      </a:lnTo>
                      <a:lnTo>
                        <a:pt x="25203429" y="47905547"/>
                      </a:lnTo>
                      <a:lnTo>
                        <a:pt x="24705189" y="47838170"/>
                      </a:lnTo>
                      <a:lnTo>
                        <a:pt x="24162946" y="47927994"/>
                      </a:lnTo>
                      <a:lnTo>
                        <a:pt x="23717533" y="47914821"/>
                      </a:lnTo>
                      <a:lnTo>
                        <a:pt x="23197288" y="47787603"/>
                      </a:lnTo>
                      <a:lnTo>
                        <a:pt x="23095091" y="47276487"/>
                      </a:lnTo>
                      <a:lnTo>
                        <a:pt x="23212259" y="46893200"/>
                      </a:lnTo>
                      <a:lnTo>
                        <a:pt x="23062591" y="46458857"/>
                      </a:lnTo>
                      <a:lnTo>
                        <a:pt x="23319509" y="45273457"/>
                      </a:lnTo>
                      <a:lnTo>
                        <a:pt x="24335055" y="46146343"/>
                      </a:lnTo>
                      <a:lnTo>
                        <a:pt x="25794130" y="47579551"/>
                      </a:lnTo>
                      <a:lnTo>
                        <a:pt x="27391271" y="49791943"/>
                      </a:lnTo>
                      <a:lnTo>
                        <a:pt x="30095147" y="53006786"/>
                      </a:lnTo>
                      <a:lnTo>
                        <a:pt x="30326809" y="53729554"/>
                      </a:lnTo>
                      <a:lnTo>
                        <a:pt x="32936451" y="57047515"/>
                      </a:lnTo>
                      <a:lnTo>
                        <a:pt x="34049666" y="58245467"/>
                      </a:lnTo>
                      <a:lnTo>
                        <a:pt x="34041011" y="60535656"/>
                      </a:lnTo>
                      <a:lnTo>
                        <a:pt x="34278059" y="61172359"/>
                      </a:lnTo>
                      <a:lnTo>
                        <a:pt x="33219022" y="63446100"/>
                      </a:lnTo>
                      <a:lnTo>
                        <a:pt x="33123830" y="64122958"/>
                      </a:lnTo>
                      <a:lnTo>
                        <a:pt x="33288162" y="64662602"/>
                      </a:lnTo>
                      <a:lnTo>
                        <a:pt x="33443519" y="65289402"/>
                      </a:lnTo>
                      <a:lnTo>
                        <a:pt x="33653050" y="65893755"/>
                      </a:lnTo>
                      <a:lnTo>
                        <a:pt x="33731232" y="66284296"/>
                      </a:lnTo>
                      <a:cubicBezTo>
                        <a:pt x="33732507" y="66439883"/>
                        <a:pt x="33733781" y="66595470"/>
                        <a:pt x="33735056" y="66751057"/>
                      </a:cubicBezTo>
                      <a:lnTo>
                        <a:pt x="33276236" y="70810660"/>
                      </a:lnTo>
                      <a:lnTo>
                        <a:pt x="33214811" y="72000491"/>
                      </a:lnTo>
                      <a:lnTo>
                        <a:pt x="33086113" y="72419865"/>
                      </a:lnTo>
                      <a:lnTo>
                        <a:pt x="33168433" y="72882035"/>
                      </a:lnTo>
                      <a:lnTo>
                        <a:pt x="33164533" y="73151436"/>
                      </a:lnTo>
                      <a:lnTo>
                        <a:pt x="32968175" y="73327448"/>
                      </a:lnTo>
                      <a:lnTo>
                        <a:pt x="32642796" y="73492399"/>
                      </a:lnTo>
                      <a:lnTo>
                        <a:pt x="32599390" y="73727958"/>
                      </a:lnTo>
                      <a:lnTo>
                        <a:pt x="31950140" y="73915038"/>
                      </a:lnTo>
                      <a:lnTo>
                        <a:pt x="31633738" y="73889005"/>
                      </a:lnTo>
                      <a:lnTo>
                        <a:pt x="30806680" y="74270653"/>
                      </a:lnTo>
                      <a:lnTo>
                        <a:pt x="30355579" y="74326930"/>
                      </a:lnTo>
                      <a:lnTo>
                        <a:pt x="30107378" y="74663224"/>
                      </a:lnTo>
                      <a:lnTo>
                        <a:pt x="29715605" y="74433489"/>
                      </a:lnTo>
                      <a:lnTo>
                        <a:pt x="29528832" y="74184750"/>
                      </a:lnTo>
                      <a:lnTo>
                        <a:pt x="29270195" y="74113502"/>
                      </a:lnTo>
                      <a:lnTo>
                        <a:pt x="28946308" y="74124884"/>
                      </a:lnTo>
                      <a:lnTo>
                        <a:pt x="27825293" y="75206614"/>
                      </a:lnTo>
                      <a:lnTo>
                        <a:pt x="27651389" y="75496425"/>
                      </a:lnTo>
                      <a:lnTo>
                        <a:pt x="27698084" y="75704162"/>
                      </a:lnTo>
                      <a:lnTo>
                        <a:pt x="27593320" y="75911903"/>
                      </a:lnTo>
                      <a:lnTo>
                        <a:pt x="27443652" y="76121434"/>
                      </a:lnTo>
                      <a:lnTo>
                        <a:pt x="27421204" y="76340554"/>
                      </a:lnTo>
                      <a:lnTo>
                        <a:pt x="27585834" y="76377969"/>
                      </a:lnTo>
                      <a:lnTo>
                        <a:pt x="27533451" y="76580018"/>
                      </a:lnTo>
                      <a:lnTo>
                        <a:pt x="27699876" y="76621334"/>
                      </a:lnTo>
                      <a:lnTo>
                        <a:pt x="27600803" y="76757825"/>
                      </a:lnTo>
                      <a:lnTo>
                        <a:pt x="27376303" y="77010461"/>
                      </a:lnTo>
                      <a:lnTo>
                        <a:pt x="27293986" y="77238857"/>
                      </a:lnTo>
                      <a:lnTo>
                        <a:pt x="27176048" y="77736651"/>
                      </a:lnTo>
                      <a:lnTo>
                        <a:pt x="27226326" y="78079089"/>
                      </a:lnTo>
                      <a:lnTo>
                        <a:pt x="26897521" y="78287083"/>
                      </a:lnTo>
                      <a:lnTo>
                        <a:pt x="26463031" y="78472115"/>
                      </a:lnTo>
                      <a:lnTo>
                        <a:pt x="26178666" y="78775343"/>
                      </a:lnTo>
                      <a:lnTo>
                        <a:pt x="26154656" y="79545815"/>
                      </a:lnTo>
                      <a:lnTo>
                        <a:pt x="26477996" y="79724238"/>
                      </a:lnTo>
                      <a:lnTo>
                        <a:pt x="26926993" y="80098403"/>
                      </a:lnTo>
                      <a:lnTo>
                        <a:pt x="27237706" y="80351042"/>
                      </a:lnTo>
                      <a:lnTo>
                        <a:pt x="27555590" y="80659960"/>
                      </a:lnTo>
                      <a:lnTo>
                        <a:pt x="27574512" y="81283813"/>
                      </a:lnTo>
                      <a:lnTo>
                        <a:pt x="27546624" y="81718997"/>
                      </a:lnTo>
                      <a:lnTo>
                        <a:pt x="27804640" y="81969841"/>
                      </a:lnTo>
                      <a:lnTo>
                        <a:pt x="27630736" y="82200032"/>
                      </a:lnTo>
                      <a:lnTo>
                        <a:pt x="27406236" y="82383527"/>
                      </a:lnTo>
                      <a:lnTo>
                        <a:pt x="27370615" y="82696032"/>
                      </a:lnTo>
                      <a:lnTo>
                        <a:pt x="27187660" y="83041203"/>
                      </a:lnTo>
                      <a:lnTo>
                        <a:pt x="27333196" y="83350973"/>
                      </a:lnTo>
                      <a:lnTo>
                        <a:pt x="27580143" y="83364147"/>
                      </a:lnTo>
                      <a:lnTo>
                        <a:pt x="27608285" y="83736518"/>
                      </a:lnTo>
                      <a:lnTo>
                        <a:pt x="27488553" y="83951740"/>
                      </a:lnTo>
                      <a:lnTo>
                        <a:pt x="27518486" y="84299869"/>
                      </a:lnTo>
                      <a:lnTo>
                        <a:pt x="27715381" y="84686670"/>
                      </a:lnTo>
                      <a:lnTo>
                        <a:pt x="27547473" y="85204963"/>
                      </a:lnTo>
                      <a:lnTo>
                        <a:pt x="26322643" y="85153271"/>
                      </a:lnTo>
                      <a:lnTo>
                        <a:pt x="25390038" y="85214240"/>
                      </a:lnTo>
                      <a:lnTo>
                        <a:pt x="25337648" y="84961527"/>
                      </a:lnTo>
                      <a:lnTo>
                        <a:pt x="25568314" y="84850044"/>
                      </a:lnTo>
                      <a:lnTo>
                        <a:pt x="25051969" y="84215758"/>
                      </a:lnTo>
                      <a:lnTo>
                        <a:pt x="25134283" y="83792798"/>
                      </a:lnTo>
                      <a:lnTo>
                        <a:pt x="25606122" y="83453004"/>
                      </a:lnTo>
                      <a:lnTo>
                        <a:pt x="26101732" y="83201308"/>
                      </a:lnTo>
                      <a:lnTo>
                        <a:pt x="26274703" y="82978603"/>
                      </a:lnTo>
                      <a:lnTo>
                        <a:pt x="26137353" y="82555643"/>
                      </a:lnTo>
                      <a:lnTo>
                        <a:pt x="26219670" y="82145857"/>
                      </a:lnTo>
                      <a:lnTo>
                        <a:pt x="26011619" y="81788451"/>
                      </a:lnTo>
                      <a:lnTo>
                        <a:pt x="25663804" y="81752827"/>
                      </a:lnTo>
                      <a:lnTo>
                        <a:pt x="25040587" y="81892908"/>
                      </a:lnTo>
                      <a:lnTo>
                        <a:pt x="24239948" y="81326605"/>
                      </a:lnTo>
                      <a:lnTo>
                        <a:pt x="23596005" y="80809623"/>
                      </a:lnTo>
                      <a:lnTo>
                        <a:pt x="23577140" y="80379180"/>
                      </a:lnTo>
                      <a:lnTo>
                        <a:pt x="23375091" y="80246274"/>
                      </a:lnTo>
                      <a:lnTo>
                        <a:pt x="23004515" y="80165749"/>
                      </a:lnTo>
                      <a:lnTo>
                        <a:pt x="22869818" y="79793378"/>
                      </a:lnTo>
                      <a:lnTo>
                        <a:pt x="22858436" y="79450944"/>
                      </a:lnTo>
                      <a:lnTo>
                        <a:pt x="22214876" y="79205788"/>
                      </a:lnTo>
                      <a:lnTo>
                        <a:pt x="22128659" y="78775346"/>
                      </a:lnTo>
                      <a:lnTo>
                        <a:pt x="21810464" y="78373042"/>
                      </a:lnTo>
                      <a:lnTo>
                        <a:pt x="21438096" y="78249410"/>
                      </a:lnTo>
                      <a:lnTo>
                        <a:pt x="21168695" y="77989289"/>
                      </a:lnTo>
                      <a:lnTo>
                        <a:pt x="21063768" y="77686863"/>
                      </a:lnTo>
                      <a:lnTo>
                        <a:pt x="20681973" y="77568121"/>
                      </a:lnTo>
                      <a:lnTo>
                        <a:pt x="20191504" y="77316032"/>
                      </a:lnTo>
                      <a:lnTo>
                        <a:pt x="20116830" y="76540808"/>
                      </a:lnTo>
                      <a:lnTo>
                        <a:pt x="19931543" y="76168441"/>
                      </a:lnTo>
                      <a:lnTo>
                        <a:pt x="19703144" y="75953218"/>
                      </a:lnTo>
                      <a:lnTo>
                        <a:pt x="19254148" y="75925076"/>
                      </a:lnTo>
                      <a:lnTo>
                        <a:pt x="18819337" y="75843002"/>
                      </a:lnTo>
                      <a:lnTo>
                        <a:pt x="18468094" y="75354243"/>
                      </a:lnTo>
                      <a:lnTo>
                        <a:pt x="18159486" y="74820827"/>
                      </a:lnTo>
                      <a:lnTo>
                        <a:pt x="18207973" y="74190127"/>
                      </a:lnTo>
                      <a:lnTo>
                        <a:pt x="18348362" y="73827030"/>
                      </a:lnTo>
                      <a:lnTo>
                        <a:pt x="18503407" y="73284342"/>
                      </a:lnTo>
                      <a:lnTo>
                        <a:pt x="18007715" y="72906280"/>
                      </a:lnTo>
                      <a:lnTo>
                        <a:pt x="17869121" y="72554565"/>
                      </a:lnTo>
                      <a:lnTo>
                        <a:pt x="17528698" y="72248073"/>
                      </a:lnTo>
                      <a:lnTo>
                        <a:pt x="17086965" y="72013668"/>
                      </a:lnTo>
                      <a:lnTo>
                        <a:pt x="16711008" y="71704746"/>
                      </a:lnTo>
                      <a:lnTo>
                        <a:pt x="16632274" y="71003111"/>
                      </a:lnTo>
                      <a:lnTo>
                        <a:pt x="16886710" y="70550219"/>
                      </a:lnTo>
                      <a:lnTo>
                        <a:pt x="17188143" y="70106603"/>
                      </a:lnTo>
                      <a:lnTo>
                        <a:pt x="17575479" y="69939867"/>
                      </a:lnTo>
                      <a:lnTo>
                        <a:pt x="17798184" y="69917416"/>
                      </a:lnTo>
                      <a:lnTo>
                        <a:pt x="17932803" y="69651617"/>
                      </a:lnTo>
                      <a:lnTo>
                        <a:pt x="18385780" y="68976314"/>
                      </a:lnTo>
                      <a:lnTo>
                        <a:pt x="18632728" y="68559046"/>
                      </a:lnTo>
                      <a:lnTo>
                        <a:pt x="18793461" y="68049872"/>
                      </a:lnTo>
                      <a:lnTo>
                        <a:pt x="18526166" y="67114150"/>
                      </a:lnTo>
                      <a:lnTo>
                        <a:pt x="18606691" y="66487350"/>
                      </a:lnTo>
                      <a:lnTo>
                        <a:pt x="19332568" y="66380480"/>
                      </a:lnTo>
                      <a:lnTo>
                        <a:pt x="19512477" y="65635739"/>
                      </a:lnTo>
                      <a:lnTo>
                        <a:pt x="19907298" y="65296888"/>
                      </a:lnTo>
                      <a:lnTo>
                        <a:pt x="20272186" y="64892789"/>
                      </a:lnTo>
                      <a:lnTo>
                        <a:pt x="20402987" y="64483003"/>
                      </a:lnTo>
                      <a:lnTo>
                        <a:pt x="20211377" y="64119765"/>
                      </a:lnTo>
                      <a:lnTo>
                        <a:pt x="20100070" y="63318885"/>
                      </a:lnTo>
                      <a:lnTo>
                        <a:pt x="20266495" y="62791161"/>
                      </a:lnTo>
                      <a:lnTo>
                        <a:pt x="20047687" y="62478653"/>
                      </a:lnTo>
                      <a:lnTo>
                        <a:pt x="20391919" y="62109872"/>
                      </a:lnTo>
                      <a:lnTo>
                        <a:pt x="20514926" y="61679426"/>
                      </a:lnTo>
                      <a:lnTo>
                        <a:pt x="20212320" y="61144217"/>
                      </a:lnTo>
                      <a:lnTo>
                        <a:pt x="20115039" y="60436891"/>
                      </a:lnTo>
                      <a:lnTo>
                        <a:pt x="20171621" y="59597910"/>
                      </a:lnTo>
                      <a:lnTo>
                        <a:pt x="19901610" y="59297021"/>
                      </a:lnTo>
                      <a:lnTo>
                        <a:pt x="19579826" y="58366990"/>
                      </a:lnTo>
                      <a:lnTo>
                        <a:pt x="19828256" y="57842849"/>
                      </a:lnTo>
                      <a:lnTo>
                        <a:pt x="19540308" y="57107385"/>
                      </a:lnTo>
                      <a:lnTo>
                        <a:pt x="19083826" y="56727531"/>
                      </a:lnTo>
                      <a:lnTo>
                        <a:pt x="18666557" y="56048345"/>
                      </a:lnTo>
                      <a:lnTo>
                        <a:pt x="18414774" y="55466754"/>
                      </a:lnTo>
                      <a:lnTo>
                        <a:pt x="18123240" y="55140764"/>
                      </a:lnTo>
                      <a:lnTo>
                        <a:pt x="17652107" y="55226667"/>
                      </a:lnTo>
                      <a:lnTo>
                        <a:pt x="16665793" y="55464340"/>
                      </a:lnTo>
                      <a:lnTo>
                        <a:pt x="15238285" y="55760082"/>
                      </a:lnTo>
                      <a:lnTo>
                        <a:pt x="14713518" y="56106731"/>
                      </a:lnTo>
                      <a:lnTo>
                        <a:pt x="13037266" y="56040862"/>
                      </a:lnTo>
                      <a:lnTo>
                        <a:pt x="12430811" y="56463825"/>
                      </a:lnTo>
                      <a:lnTo>
                        <a:pt x="12136546" y="56823644"/>
                      </a:lnTo>
                      <a:lnTo>
                        <a:pt x="11734557" y="56705081"/>
                      </a:lnTo>
                      <a:lnTo>
                        <a:pt x="11331078" y="56233565"/>
                      </a:lnTo>
                      <a:lnTo>
                        <a:pt x="11062852" y="56280638"/>
                      </a:lnTo>
                      <a:lnTo>
                        <a:pt x="10931741" y="56622764"/>
                      </a:lnTo>
                      <a:lnTo>
                        <a:pt x="10738965" y="57180424"/>
                      </a:lnTo>
                      <a:lnTo>
                        <a:pt x="10592879" y="57442886"/>
                      </a:lnTo>
                      <a:lnTo>
                        <a:pt x="10008881" y="56909232"/>
                      </a:lnTo>
                      <a:lnTo>
                        <a:pt x="9962189" y="56467408"/>
                      </a:lnTo>
                      <a:lnTo>
                        <a:pt x="9275522" y="55879814"/>
                      </a:lnTo>
                      <a:lnTo>
                        <a:pt x="9144408" y="55610420"/>
                      </a:lnTo>
                      <a:lnTo>
                        <a:pt x="8599921" y="55368850"/>
                      </a:lnTo>
                      <a:lnTo>
                        <a:pt x="8276349" y="54955475"/>
                      </a:lnTo>
                      <a:lnTo>
                        <a:pt x="8044055" y="54373262"/>
                      </a:lnTo>
                      <a:lnTo>
                        <a:pt x="7602231" y="53525548"/>
                      </a:lnTo>
                      <a:lnTo>
                        <a:pt x="7265484" y="53198078"/>
                      </a:lnTo>
                      <a:lnTo>
                        <a:pt x="6975430" y="53074449"/>
                      </a:lnTo>
                      <a:lnTo>
                        <a:pt x="6586297" y="52496133"/>
                      </a:lnTo>
                      <a:lnTo>
                        <a:pt x="6735252" y="51641637"/>
                      </a:lnTo>
                      <a:lnTo>
                        <a:pt x="6419561" y="51156316"/>
                      </a:lnTo>
                      <a:lnTo>
                        <a:pt x="6053652" y="50890661"/>
                      </a:lnTo>
                      <a:lnTo>
                        <a:pt x="5511982" y="50667809"/>
                      </a:lnTo>
                      <a:lnTo>
                        <a:pt x="5335969" y="50392720"/>
                      </a:lnTo>
                      <a:lnTo>
                        <a:pt x="5081539" y="50256228"/>
                      </a:lnTo>
                      <a:lnTo>
                        <a:pt x="4409590" y="50387899"/>
                      </a:lnTo>
                      <a:lnTo>
                        <a:pt x="4108402" y="50838130"/>
                      </a:lnTo>
                      <a:lnTo>
                        <a:pt x="4003634" y="51290709"/>
                      </a:lnTo>
                      <a:lnTo>
                        <a:pt x="3492359" y="51133564"/>
                      </a:lnTo>
                      <a:lnTo>
                        <a:pt x="3352281" y="50765090"/>
                      </a:lnTo>
                      <a:lnTo>
                        <a:pt x="3421409" y="50242275"/>
                      </a:lnTo>
                      <a:lnTo>
                        <a:pt x="2996667" y="50091283"/>
                      </a:lnTo>
                      <a:lnTo>
                        <a:pt x="2459666" y="49412100"/>
                      </a:lnTo>
                      <a:lnTo>
                        <a:pt x="1982217" y="48682327"/>
                      </a:lnTo>
                      <a:lnTo>
                        <a:pt x="978439" y="48438805"/>
                      </a:lnTo>
                      <a:lnTo>
                        <a:pt x="1093502" y="48053418"/>
                      </a:lnTo>
                      <a:lnTo>
                        <a:pt x="1391038" y="47725945"/>
                      </a:lnTo>
                      <a:lnTo>
                        <a:pt x="1697540" y="47737014"/>
                      </a:lnTo>
                      <a:lnTo>
                        <a:pt x="1173712" y="46880026"/>
                      </a:lnTo>
                      <a:lnTo>
                        <a:pt x="642400" y="46919236"/>
                      </a:lnTo>
                      <a:lnTo>
                        <a:pt x="13805" y="46644147"/>
                      </a:lnTo>
                      <a:lnTo>
                        <a:pt x="0" y="46071528"/>
                      </a:lnTo>
                      <a:lnTo>
                        <a:pt x="256859" y="46049071"/>
                      </a:lnTo>
                      <a:lnTo>
                        <a:pt x="470290" y="46133182"/>
                      </a:lnTo>
                      <a:lnTo>
                        <a:pt x="917492" y="46013447"/>
                      </a:lnTo>
                      <a:lnTo>
                        <a:pt x="1617335" y="45543480"/>
                      </a:lnTo>
                      <a:lnTo>
                        <a:pt x="1671821" y="45167527"/>
                      </a:lnTo>
                      <a:lnTo>
                        <a:pt x="2113332" y="44742773"/>
                      </a:lnTo>
                      <a:lnTo>
                        <a:pt x="2425836" y="44349746"/>
                      </a:lnTo>
                      <a:lnTo>
                        <a:pt x="2676683" y="43704078"/>
                      </a:lnTo>
                      <a:lnTo>
                        <a:pt x="2766913" y="43081863"/>
                      </a:lnTo>
                      <a:lnTo>
                        <a:pt x="3062227" y="42596244"/>
                      </a:lnTo>
                      <a:lnTo>
                        <a:pt x="3340902" y="42300499"/>
                      </a:lnTo>
                      <a:lnTo>
                        <a:pt x="3382214" y="41879330"/>
                      </a:lnTo>
                      <a:lnTo>
                        <a:pt x="3210102" y="41538687"/>
                      </a:lnTo>
                      <a:lnTo>
                        <a:pt x="3156527" y="40693135"/>
                      </a:lnTo>
                      <a:lnTo>
                        <a:pt x="3314866" y="40007889"/>
                      </a:lnTo>
                      <a:lnTo>
                        <a:pt x="3601020" y="39190111"/>
                      </a:lnTo>
                      <a:lnTo>
                        <a:pt x="3419627" y="38654902"/>
                      </a:lnTo>
                      <a:lnTo>
                        <a:pt x="2923847" y="38060524"/>
                      </a:lnTo>
                      <a:lnTo>
                        <a:pt x="2957460" y="37286242"/>
                      </a:lnTo>
                      <a:lnTo>
                        <a:pt x="3457045" y="36493404"/>
                      </a:lnTo>
                      <a:lnTo>
                        <a:pt x="3554293" y="36003419"/>
                      </a:lnTo>
                      <a:lnTo>
                        <a:pt x="4033571" y="35505302"/>
                      </a:lnTo>
                      <a:lnTo>
                        <a:pt x="4450839" y="35537026"/>
                      </a:lnTo>
                      <a:lnTo>
                        <a:pt x="5001023" y="35386713"/>
                      </a:lnTo>
                      <a:lnTo>
                        <a:pt x="5328486" y="35669935"/>
                      </a:lnTo>
                      <a:lnTo>
                        <a:pt x="5296759" y="36025232"/>
                      </a:lnTo>
                      <a:lnTo>
                        <a:pt x="5749655" y="35389155"/>
                      </a:lnTo>
                      <a:lnTo>
                        <a:pt x="6223207" y="34812941"/>
                      </a:lnTo>
                      <a:lnTo>
                        <a:pt x="6704786" y="34703350"/>
                      </a:lnTo>
                      <a:lnTo>
                        <a:pt x="7347802" y="34953022"/>
                      </a:lnTo>
                      <a:lnTo>
                        <a:pt x="7963537" y="34071789"/>
                      </a:lnTo>
                      <a:lnTo>
                        <a:pt x="8421618" y="33787615"/>
                      </a:lnTo>
                      <a:lnTo>
                        <a:pt x="8339804" y="33471022"/>
                      </a:lnTo>
                      <a:lnTo>
                        <a:pt x="8794492" y="33235143"/>
                      </a:lnTo>
                      <a:lnTo>
                        <a:pt x="9135801" y="32966028"/>
                      </a:lnTo>
                      <a:lnTo>
                        <a:pt x="9086337" y="32709207"/>
                      </a:lnTo>
                      <a:lnTo>
                        <a:pt x="8846872" y="32611929"/>
                      </a:lnTo>
                      <a:lnTo>
                        <a:pt x="8398800" y="32309424"/>
                      </a:lnTo>
                      <a:lnTo>
                        <a:pt x="8021609" y="32574510"/>
                      </a:lnTo>
                      <a:lnTo>
                        <a:pt x="7463951" y="32697828"/>
                      </a:lnTo>
                      <a:lnTo>
                        <a:pt x="6842528" y="31726796"/>
                      </a:lnTo>
                      <a:lnTo>
                        <a:pt x="6568498" y="31503063"/>
                      </a:lnTo>
                      <a:lnTo>
                        <a:pt x="6591681" y="30811733"/>
                      </a:lnTo>
                      <a:lnTo>
                        <a:pt x="6049300" y="30384877"/>
                      </a:lnTo>
                      <a:lnTo>
                        <a:pt x="6596411" y="28992547"/>
                      </a:lnTo>
                      <a:lnTo>
                        <a:pt x="6588095" y="28520918"/>
                      </a:lnTo>
                      <a:lnTo>
                        <a:pt x="6821869" y="27910875"/>
                      </a:lnTo>
                      <a:lnTo>
                        <a:pt x="6578819" y="27272692"/>
                      </a:lnTo>
                      <a:lnTo>
                        <a:pt x="6967949" y="26797349"/>
                      </a:lnTo>
                      <a:lnTo>
                        <a:pt x="6714462" y="26099906"/>
                      </a:lnTo>
                      <a:lnTo>
                        <a:pt x="6700345" y="25431184"/>
                      </a:lnTo>
                      <a:lnTo>
                        <a:pt x="6767694" y="24867833"/>
                      </a:lnTo>
                      <a:lnTo>
                        <a:pt x="6620316" y="24468248"/>
                      </a:lnTo>
                      <a:lnTo>
                        <a:pt x="6144476" y="24242827"/>
                      </a:lnTo>
                      <a:lnTo>
                        <a:pt x="5642185" y="24429943"/>
                      </a:lnTo>
                      <a:lnTo>
                        <a:pt x="5921771" y="23529811"/>
                      </a:lnTo>
                      <a:lnTo>
                        <a:pt x="5969306" y="22938814"/>
                      </a:lnTo>
                      <a:lnTo>
                        <a:pt x="5704757" y="22459391"/>
                      </a:lnTo>
                      <a:lnTo>
                        <a:pt x="5875082" y="22258603"/>
                      </a:lnTo>
                      <a:lnTo>
                        <a:pt x="6400700" y="22618023"/>
                      </a:lnTo>
                      <a:lnTo>
                        <a:pt x="6342940" y="22090607"/>
                      </a:lnTo>
                      <a:lnTo>
                        <a:pt x="6672203" y="21862210"/>
                      </a:lnTo>
                      <a:lnTo>
                        <a:pt x="6618029" y="21508708"/>
                      </a:lnTo>
                      <a:lnTo>
                        <a:pt x="6985157" y="21106800"/>
                      </a:lnTo>
                      <a:lnTo>
                        <a:pt x="7726077" y="19751594"/>
                      </a:lnTo>
                      <a:lnTo>
                        <a:pt x="7450778" y="19449869"/>
                      </a:lnTo>
                      <a:lnTo>
                        <a:pt x="7244628" y="18939749"/>
                      </a:lnTo>
                      <a:lnTo>
                        <a:pt x="6857210" y="18477287"/>
                      </a:lnTo>
                      <a:lnTo>
                        <a:pt x="6593787" y="17651471"/>
                      </a:lnTo>
                      <a:lnTo>
                        <a:pt x="6722793" y="17189301"/>
                      </a:lnTo>
                      <a:lnTo>
                        <a:pt x="6077420" y="16521896"/>
                      </a:lnTo>
                      <a:lnTo>
                        <a:pt x="6360821" y="16199788"/>
                      </a:lnTo>
                      <a:lnTo>
                        <a:pt x="6692860" y="16324517"/>
                      </a:lnTo>
                      <a:lnTo>
                        <a:pt x="7205619" y="15868035"/>
                      </a:lnTo>
                      <a:lnTo>
                        <a:pt x="7703416" y="15755788"/>
                      </a:lnTo>
                      <a:lnTo>
                        <a:pt x="8411930" y="15850003"/>
                      </a:lnTo>
                      <a:lnTo>
                        <a:pt x="8987264" y="15276548"/>
                      </a:lnTo>
                      <a:lnTo>
                        <a:pt x="9355030" y="14674392"/>
                      </a:lnTo>
                      <a:lnTo>
                        <a:pt x="10000303" y="14090337"/>
                      </a:lnTo>
                      <a:lnTo>
                        <a:pt x="10982004" y="13203398"/>
                      </a:lnTo>
                      <a:lnTo>
                        <a:pt x="10761420" y="12995318"/>
                      </a:lnTo>
                      <a:lnTo>
                        <a:pt x="10613549" y="12697779"/>
                      </a:lnTo>
                      <a:lnTo>
                        <a:pt x="10360911" y="12560976"/>
                      </a:lnTo>
                      <a:lnTo>
                        <a:pt x="10032250" y="12038723"/>
                      </a:lnTo>
                      <a:lnTo>
                        <a:pt x="9655379" y="11735712"/>
                      </a:lnTo>
                      <a:lnTo>
                        <a:pt x="9320424" y="10968521"/>
                      </a:lnTo>
                      <a:lnTo>
                        <a:pt x="9214230" y="10464627"/>
                      </a:lnTo>
                      <a:lnTo>
                        <a:pt x="9241068" y="9388535"/>
                      </a:lnTo>
                      <a:lnTo>
                        <a:pt x="8761287" y="8912183"/>
                      </a:lnTo>
                      <a:lnTo>
                        <a:pt x="8289212" y="8690879"/>
                      </a:lnTo>
                      <a:lnTo>
                        <a:pt x="7948572" y="8273611"/>
                      </a:lnTo>
                      <a:lnTo>
                        <a:pt x="7494544" y="8052879"/>
                      </a:lnTo>
                      <a:lnTo>
                        <a:pt x="6910188" y="7541729"/>
                      </a:lnTo>
                      <a:lnTo>
                        <a:pt x="7190654" y="6295608"/>
                      </a:lnTo>
                      <a:lnTo>
                        <a:pt x="7431913" y="5952860"/>
                      </a:lnTo>
                      <a:lnTo>
                        <a:pt x="7222714" y="5164899"/>
                      </a:lnTo>
                      <a:lnTo>
                        <a:pt x="6911668" y="5144356"/>
                      </a:lnTo>
                      <a:lnTo>
                        <a:pt x="6559957" y="4837539"/>
                      </a:lnTo>
                      <a:lnTo>
                        <a:pt x="6198488" y="4420111"/>
                      </a:lnTo>
                      <a:lnTo>
                        <a:pt x="5736208" y="4121732"/>
                      </a:lnTo>
                      <a:lnTo>
                        <a:pt x="5654627" y="2845430"/>
                      </a:lnTo>
                      <a:lnTo>
                        <a:pt x="5014191" y="2496450"/>
                      </a:lnTo>
                      <a:lnTo>
                        <a:pt x="4860858" y="2733340"/>
                      </a:lnTo>
                      <a:lnTo>
                        <a:pt x="4508917" y="2530279"/>
                      </a:lnTo>
                      <a:lnTo>
                        <a:pt x="4352957" y="3155486"/>
                      </a:lnTo>
                      <a:lnTo>
                        <a:pt x="3857558" y="2741602"/>
                      </a:lnTo>
                      <a:lnTo>
                        <a:pt x="3541468" y="2718840"/>
                      </a:lnTo>
                      <a:lnTo>
                        <a:pt x="3365455" y="2269844"/>
                      </a:lnTo>
                      <a:lnTo>
                        <a:pt x="3500155" y="1867544"/>
                      </a:lnTo>
                      <a:lnTo>
                        <a:pt x="3591746" y="1321263"/>
                      </a:lnTo>
                      <a:lnTo>
                        <a:pt x="3181960" y="1392197"/>
                      </a:lnTo>
                      <a:lnTo>
                        <a:pt x="2746137" y="1205116"/>
                      </a:lnTo>
                      <a:lnTo>
                        <a:pt x="2638963" y="428271"/>
                      </a:lnTo>
                      <a:lnTo>
                        <a:pt x="3343004" y="0"/>
                      </a:lnTo>
                      <a:lnTo>
                        <a:pt x="4136547" y="697734"/>
                      </a:lnTo>
                      <a:lnTo>
                        <a:pt x="4815731" y="1150627"/>
                      </a:lnTo>
                      <a:lnTo>
                        <a:pt x="5473655" y="1326866"/>
                      </a:lnTo>
                      <a:lnTo>
                        <a:pt x="6464466" y="1294916"/>
                      </a:lnTo>
                      <a:lnTo>
                        <a:pt x="6763797" y="1180871"/>
                      </a:lnTo>
                      <a:lnTo>
                        <a:pt x="7228072" y="1652318"/>
                      </a:lnTo>
                      <a:lnTo>
                        <a:pt x="7854873" y="1948063"/>
                      </a:lnTo>
                      <a:lnTo>
                        <a:pt x="8027256" y="2544273"/>
                      </a:lnTo>
                      <a:lnTo>
                        <a:pt x="8613099" y="2711358"/>
                      </a:lnTo>
                      <a:lnTo>
                        <a:pt x="9165071" y="2543142"/>
                      </a:lnTo>
                      <a:lnTo>
                        <a:pt x="9788285" y="2258776"/>
                      </a:lnTo>
                      <a:lnTo>
                        <a:pt x="10594684" y="2528174"/>
                      </a:lnTo>
                      <a:lnTo>
                        <a:pt x="10873673" y="2642215"/>
                      </a:lnTo>
                      <a:lnTo>
                        <a:pt x="11319335" y="2268889"/>
                      </a:lnTo>
                      <a:lnTo>
                        <a:pt x="11881809" y="2454122"/>
                      </a:lnTo>
                      <a:lnTo>
                        <a:pt x="12772303" y="3249214"/>
                      </a:lnTo>
                      <a:lnTo>
                        <a:pt x="13431777" y="3855131"/>
                      </a:lnTo>
                      <a:lnTo>
                        <a:pt x="13181244" y="3929962"/>
                      </a:lnTo>
                      <a:lnTo>
                        <a:pt x="12969921" y="4126631"/>
                      </a:lnTo>
                      <a:lnTo>
                        <a:pt x="12951060" y="4481931"/>
                      </a:lnTo>
                      <a:lnTo>
                        <a:pt x="13018408" y="5105149"/>
                      </a:lnTo>
                      <a:lnTo>
                        <a:pt x="13353360" y="5773261"/>
                      </a:lnTo>
                      <a:lnTo>
                        <a:pt x="13503026" y="6323439"/>
                      </a:lnTo>
                      <a:lnTo>
                        <a:pt x="13479111" y="6814411"/>
                      </a:lnTo>
                      <a:lnTo>
                        <a:pt x="13664073" y="7145117"/>
                      </a:lnTo>
                      <a:lnTo>
                        <a:pt x="14088828" y="7762643"/>
                      </a:lnTo>
                      <a:lnTo>
                        <a:pt x="14101998" y="8052697"/>
                      </a:lnTo>
                      <a:lnTo>
                        <a:pt x="14547412" y="8481348"/>
                      </a:lnTo>
                      <a:lnTo>
                        <a:pt x="15217363" y="9407004"/>
                      </a:lnTo>
                      <a:lnTo>
                        <a:pt x="15842324" y="9980418"/>
                      </a:lnTo>
                      <a:lnTo>
                        <a:pt x="16068926" y="10350994"/>
                      </a:lnTo>
                      <a:lnTo>
                        <a:pt x="16836140" y="1130886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6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4" name="任意多边形 35"/>
                <p:cNvSpPr>
                  <a:spLocks/>
                </p:cNvSpPr>
                <p:nvPr/>
              </p:nvSpPr>
              <p:spPr bwMode="auto">
                <a:xfrm>
                  <a:off x="1851" y="1827"/>
                  <a:ext cx="11" cy="14"/>
                </a:xfrm>
                <a:custGeom>
                  <a:avLst/>
                  <a:gdLst>
                    <a:gd name="T0" fmla="*/ 0 w 1766182"/>
                    <a:gd name="T1" fmla="*/ 0 h 2309487"/>
                    <a:gd name="T2" fmla="*/ 0 w 1766182"/>
                    <a:gd name="T3" fmla="*/ 0 h 2309487"/>
                    <a:gd name="T4" fmla="*/ 0 w 1766182"/>
                    <a:gd name="T5" fmla="*/ 0 h 2309487"/>
                    <a:gd name="T6" fmla="*/ 0 w 1766182"/>
                    <a:gd name="T7" fmla="*/ 0 h 2309487"/>
                    <a:gd name="T8" fmla="*/ 0 w 1766182"/>
                    <a:gd name="T9" fmla="*/ 0 h 2309487"/>
                    <a:gd name="T10" fmla="*/ 0 w 1766182"/>
                    <a:gd name="T11" fmla="*/ 0 h 2309487"/>
                    <a:gd name="T12" fmla="*/ 0 w 1766182"/>
                    <a:gd name="T13" fmla="*/ 0 h 2309487"/>
                    <a:gd name="T14" fmla="*/ 0 w 1766182"/>
                    <a:gd name="T15" fmla="*/ 0 h 230948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66182"/>
                    <a:gd name="T25" fmla="*/ 0 h 2309487"/>
                    <a:gd name="T26" fmla="*/ 1766182 w 1766182"/>
                    <a:gd name="T27" fmla="*/ 2309487 h 230948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66182" h="2309487">
                      <a:moveTo>
                        <a:pt x="124467" y="0"/>
                      </a:moveTo>
                      <a:lnTo>
                        <a:pt x="0" y="787141"/>
                      </a:lnTo>
                      <a:lnTo>
                        <a:pt x="258786" y="1519235"/>
                      </a:lnTo>
                      <a:lnTo>
                        <a:pt x="851461" y="2309487"/>
                      </a:lnTo>
                      <a:lnTo>
                        <a:pt x="1766182" y="1716793"/>
                      </a:lnTo>
                      <a:lnTo>
                        <a:pt x="1284119" y="1146665"/>
                      </a:lnTo>
                      <a:lnTo>
                        <a:pt x="941519" y="49384"/>
                      </a:lnTo>
                      <a:lnTo>
                        <a:pt x="124467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6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5" name="任意多边形 36"/>
                <p:cNvSpPr>
                  <a:spLocks/>
                </p:cNvSpPr>
                <p:nvPr/>
              </p:nvSpPr>
              <p:spPr bwMode="auto">
                <a:xfrm>
                  <a:off x="1893" y="1841"/>
                  <a:ext cx="25" cy="24"/>
                </a:xfrm>
                <a:custGeom>
                  <a:avLst/>
                  <a:gdLst>
                    <a:gd name="T0" fmla="*/ 0 w 4049934"/>
                    <a:gd name="T1" fmla="*/ 0 h 4038144"/>
                    <a:gd name="T2" fmla="*/ 0 w 4049934"/>
                    <a:gd name="T3" fmla="*/ 0 h 4038144"/>
                    <a:gd name="T4" fmla="*/ 0 w 4049934"/>
                    <a:gd name="T5" fmla="*/ 0 h 4038144"/>
                    <a:gd name="T6" fmla="*/ 0 w 4049934"/>
                    <a:gd name="T7" fmla="*/ 0 h 4038144"/>
                    <a:gd name="T8" fmla="*/ 0 w 4049934"/>
                    <a:gd name="T9" fmla="*/ 0 h 4038144"/>
                    <a:gd name="T10" fmla="*/ 0 w 4049934"/>
                    <a:gd name="T11" fmla="*/ 0 h 4038144"/>
                    <a:gd name="T12" fmla="*/ 0 w 4049934"/>
                    <a:gd name="T13" fmla="*/ 0 h 4038144"/>
                    <a:gd name="T14" fmla="*/ 0 w 4049934"/>
                    <a:gd name="T15" fmla="*/ 0 h 4038144"/>
                    <a:gd name="T16" fmla="*/ 0 w 4049934"/>
                    <a:gd name="T17" fmla="*/ 0 h 4038144"/>
                    <a:gd name="T18" fmla="*/ 0 w 4049934"/>
                    <a:gd name="T19" fmla="*/ 0 h 4038144"/>
                    <a:gd name="T20" fmla="*/ 0 w 4049934"/>
                    <a:gd name="T21" fmla="*/ 0 h 403814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049934"/>
                    <a:gd name="T34" fmla="*/ 0 h 4038144"/>
                    <a:gd name="T35" fmla="*/ 4049934 w 4049934"/>
                    <a:gd name="T36" fmla="*/ 4038144 h 403814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049934" h="4038144">
                      <a:moveTo>
                        <a:pt x="531406" y="1926215"/>
                      </a:moveTo>
                      <a:lnTo>
                        <a:pt x="0" y="3454182"/>
                      </a:lnTo>
                      <a:lnTo>
                        <a:pt x="851440" y="4038144"/>
                      </a:lnTo>
                      <a:lnTo>
                        <a:pt x="1728619" y="3642987"/>
                      </a:lnTo>
                      <a:lnTo>
                        <a:pt x="2271910" y="3061057"/>
                      </a:lnTo>
                      <a:lnTo>
                        <a:pt x="2580059" y="1864967"/>
                      </a:lnTo>
                      <a:lnTo>
                        <a:pt x="2568237" y="1580463"/>
                      </a:lnTo>
                      <a:lnTo>
                        <a:pt x="4049934" y="395116"/>
                      </a:lnTo>
                      <a:lnTo>
                        <a:pt x="2716411" y="0"/>
                      </a:lnTo>
                      <a:lnTo>
                        <a:pt x="1188461" y="493926"/>
                      </a:lnTo>
                      <a:lnTo>
                        <a:pt x="531406" y="192621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6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4" name="组合 43"/>
              <p:cNvGrpSpPr/>
              <p:nvPr/>
            </p:nvGrpSpPr>
            <p:grpSpPr>
              <a:xfrm>
                <a:off x="461782" y="3568648"/>
                <a:ext cx="4867135" cy="2340607"/>
                <a:chOff x="461782" y="3568648"/>
                <a:chExt cx="4867135" cy="2340607"/>
              </a:xfrm>
            </p:grpSpPr>
            <p:grpSp>
              <p:nvGrpSpPr>
                <p:cNvPr id="46" name="组合 62"/>
                <p:cNvGrpSpPr/>
                <p:nvPr/>
              </p:nvGrpSpPr>
              <p:grpSpPr>
                <a:xfrm>
                  <a:off x="2301162" y="4195195"/>
                  <a:ext cx="134523" cy="134523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61" name="椭圆 60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1600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62" name="椭圆 61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</p:grpSp>
            <p:sp>
              <p:nvSpPr>
                <p:cNvPr id="47" name="圆角矩形 46"/>
                <p:cNvSpPr/>
                <p:nvPr/>
              </p:nvSpPr>
              <p:spPr>
                <a:xfrm>
                  <a:off x="628461" y="4647596"/>
                  <a:ext cx="1430580" cy="28576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8707">
                    <a:defRPr/>
                  </a:pPr>
                  <a:r>
                    <a:rPr lang="en-US" altLang="zh-CN" sz="1600" b="1" kern="0" dirty="0">
                      <a:solidFill>
                        <a:sysClr val="windowText" lastClr="000000"/>
                      </a:solidFill>
                    </a:rPr>
                    <a:t>Lilongwe</a:t>
                  </a:r>
                </a:p>
              </p:txBody>
            </p:sp>
            <p:cxnSp>
              <p:nvCxnSpPr>
                <p:cNvPr id="48" name="肘形连接符 187"/>
                <p:cNvCxnSpPr>
                  <a:stCxn id="62" idx="4"/>
                  <a:endCxn id="47" idx="3"/>
                </p:cNvCxnSpPr>
                <p:nvPr/>
              </p:nvCxnSpPr>
              <p:spPr>
                <a:xfrm rot="5400000">
                  <a:off x="1983353" y="4405407"/>
                  <a:ext cx="460761" cy="309383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49" name="Oval 25"/>
                <p:cNvSpPr>
                  <a:spLocks noChangeArrowheads="1"/>
                </p:cNvSpPr>
                <p:nvPr/>
              </p:nvSpPr>
              <p:spPr bwMode="gray">
                <a:xfrm>
                  <a:off x="3324793" y="456877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0" name="圆角矩形 49"/>
                <p:cNvSpPr/>
                <p:nvPr/>
              </p:nvSpPr>
              <p:spPr>
                <a:xfrm>
                  <a:off x="3717454" y="4113717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8707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Mangochi</a:t>
                  </a:r>
                  <a:endParaRPr lang="en-US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1" name="肘形连接符 205"/>
                <p:cNvCxnSpPr>
                  <a:stCxn id="49" idx="0"/>
                  <a:endCxn id="50" idx="1"/>
                </p:cNvCxnSpPr>
                <p:nvPr/>
              </p:nvCxnSpPr>
              <p:spPr>
                <a:xfrm rot="5400000" flipH="1" flipV="1">
                  <a:off x="3390593" y="4241913"/>
                  <a:ext cx="311891" cy="341831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2" name="Oval 25"/>
                <p:cNvSpPr>
                  <a:spLocks noChangeArrowheads="1"/>
                </p:cNvSpPr>
                <p:nvPr/>
              </p:nvSpPr>
              <p:spPr bwMode="gray">
                <a:xfrm>
                  <a:off x="3162868" y="548317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3" name="圆角矩形 52"/>
                <p:cNvSpPr/>
                <p:nvPr/>
              </p:nvSpPr>
              <p:spPr>
                <a:xfrm>
                  <a:off x="1320800" y="5622926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8707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Blantyre</a:t>
                  </a:r>
                  <a:endParaRPr lang="en-US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4" name="肘形连接符 205"/>
                <p:cNvCxnSpPr>
                  <a:stCxn id="52" idx="4"/>
                  <a:endCxn id="53" idx="3"/>
                </p:cNvCxnSpPr>
                <p:nvPr/>
              </p:nvCxnSpPr>
              <p:spPr>
                <a:xfrm rot="5400000">
                  <a:off x="2785663" y="5338055"/>
                  <a:ext cx="181259" cy="674812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5" name="Oval 25"/>
                <p:cNvSpPr>
                  <a:spLocks noChangeArrowheads="1"/>
                </p:cNvSpPr>
                <p:nvPr/>
              </p:nvSpPr>
              <p:spPr bwMode="gray">
                <a:xfrm>
                  <a:off x="3353368" y="519742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>
                  <a:off x="4110831" y="4793655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8707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Zomba</a:t>
                  </a:r>
                  <a:endParaRPr lang="en-US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7" name="肘形连接符 205"/>
                <p:cNvCxnSpPr>
                  <a:stCxn id="55" idx="0"/>
                  <a:endCxn id="56" idx="1"/>
                </p:cNvCxnSpPr>
                <p:nvPr/>
              </p:nvCxnSpPr>
              <p:spPr>
                <a:xfrm rot="5400000" flipH="1" flipV="1">
                  <a:off x="3627213" y="4713806"/>
                  <a:ext cx="260603" cy="706633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8" name="Oval 25"/>
                <p:cNvSpPr>
                  <a:spLocks noChangeArrowheads="1"/>
                </p:cNvSpPr>
                <p:nvPr/>
              </p:nvSpPr>
              <p:spPr bwMode="gray">
                <a:xfrm>
                  <a:off x="2115118" y="3568648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>
                  <a:off x="461782" y="369988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8707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Kasungu</a:t>
                  </a:r>
                  <a:endParaRPr lang="en-US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0" name="肘形连接符 205"/>
                <p:cNvCxnSpPr>
                  <a:stCxn id="58" idx="4"/>
                  <a:endCxn id="59" idx="3"/>
                </p:cNvCxnSpPr>
                <p:nvPr/>
              </p:nvCxnSpPr>
              <p:spPr>
                <a:xfrm rot="5400000">
                  <a:off x="1836537" y="3513638"/>
                  <a:ext cx="172742" cy="486080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2065469" y="247426"/>
            <a:ext cx="7853082" cy="6390041"/>
            <a:chOff x="-593595" y="1055688"/>
            <a:chExt cx="6659303" cy="5421312"/>
          </a:xfrm>
        </p:grpSpPr>
        <p:grpSp>
          <p:nvGrpSpPr>
            <p:cNvPr id="49" name="组合 48"/>
            <p:cNvGrpSpPr/>
            <p:nvPr/>
          </p:nvGrpSpPr>
          <p:grpSpPr>
            <a:xfrm>
              <a:off x="1624013" y="1055688"/>
              <a:ext cx="2181226" cy="5421312"/>
              <a:chOff x="1624013" y="1055688"/>
              <a:chExt cx="2181226" cy="5421312"/>
            </a:xfrm>
          </p:grpSpPr>
          <p:sp>
            <p:nvSpPr>
              <p:cNvPr id="75" name="任意多边形 7"/>
              <p:cNvSpPr>
                <a:spLocks/>
              </p:cNvSpPr>
              <p:nvPr/>
            </p:nvSpPr>
            <p:spPr bwMode="auto">
              <a:xfrm>
                <a:off x="1790701" y="1055688"/>
                <a:ext cx="703263" cy="839787"/>
              </a:xfrm>
              <a:custGeom>
                <a:avLst/>
                <a:gdLst>
                  <a:gd name="T0" fmla="*/ 7150033 w 11048972"/>
                  <a:gd name="T1" fmla="*/ 2268053 h 13204111"/>
                  <a:gd name="T2" fmla="*/ 5965572 w 11048972"/>
                  <a:gd name="T3" fmla="*/ 2728117 h 13204111"/>
                  <a:gd name="T4" fmla="*/ 5207346 w 11048972"/>
                  <a:gd name="T5" fmla="*/ 1942375 h 13204111"/>
                  <a:gd name="T6" fmla="*/ 4130921 w 11048972"/>
                  <a:gd name="T7" fmla="*/ 1191943 h 13204111"/>
                  <a:gd name="T8" fmla="*/ 2843802 w 11048972"/>
                  <a:gd name="T9" fmla="*/ 1343403 h 13204111"/>
                  <a:gd name="T10" fmla="*/ 1485120 w 11048972"/>
                  <a:gd name="T11" fmla="*/ 703426 h 13204111"/>
                  <a:gd name="T12" fmla="*/ 0 w 11048972"/>
                  <a:gd name="T13" fmla="*/ 435662 h 13204111"/>
                  <a:gd name="T14" fmla="*/ 531939 w 11048972"/>
                  <a:gd name="T15" fmla="*/ 1397889 h 13204111"/>
                  <a:gd name="T16" fmla="*/ 844053 w 11048972"/>
                  <a:gd name="T17" fmla="*/ 1929902 h 13204111"/>
                  <a:gd name="T18" fmla="*/ 903919 w 11048972"/>
                  <a:gd name="T19" fmla="*/ 2734120 h 13204111"/>
                  <a:gd name="T20" fmla="*/ 1715308 w 11048972"/>
                  <a:gd name="T21" fmla="*/ 3166357 h 13204111"/>
                  <a:gd name="T22" fmla="*/ 2233759 w 11048972"/>
                  <a:gd name="T23" fmla="*/ 2727338 h 13204111"/>
                  <a:gd name="T24" fmla="*/ 3005237 w 11048972"/>
                  <a:gd name="T25" fmla="*/ 2833897 h 13204111"/>
                  <a:gd name="T26" fmla="*/ 3556816 w 11048972"/>
                  <a:gd name="T27" fmla="*/ 4422377 h 13204111"/>
                  <a:gd name="T28" fmla="*/ 4261647 w 11048972"/>
                  <a:gd name="T29" fmla="*/ 5147162 h 13204111"/>
                  <a:gd name="T30" fmla="*/ 4793660 w 11048972"/>
                  <a:gd name="T31" fmla="*/ 5978507 h 13204111"/>
                  <a:gd name="T32" fmla="*/ 4400945 w 11048972"/>
                  <a:gd name="T33" fmla="*/ 6909628 h 13204111"/>
                  <a:gd name="T34" fmla="*/ 4859529 w 11048972"/>
                  <a:gd name="T35" fmla="*/ 8065871 h 13204111"/>
                  <a:gd name="T36" fmla="*/ 5657354 w 11048972"/>
                  <a:gd name="T37" fmla="*/ 8710835 h 13204111"/>
                  <a:gd name="T38" fmla="*/ 6595257 w 11048972"/>
                  <a:gd name="T39" fmla="*/ 9395320 h 13204111"/>
                  <a:gd name="T40" fmla="*/ 6674300 w 11048972"/>
                  <a:gd name="T41" fmla="*/ 10977408 h 13204111"/>
                  <a:gd name="T42" fmla="*/ 7379130 w 11048972"/>
                  <a:gd name="T43" fmla="*/ 12034653 h 13204111"/>
                  <a:gd name="T44" fmla="*/ 7964228 w 11048972"/>
                  <a:gd name="T45" fmla="*/ 12692791 h 13204111"/>
                  <a:gd name="T46" fmla="*/ 8326313 w 11048972"/>
                  <a:gd name="T47" fmla="*/ 13204111 h 13204111"/>
                  <a:gd name="T48" fmla="*/ 10603565 w 11048972"/>
                  <a:gd name="T49" fmla="*/ 11250391 h 13204111"/>
                  <a:gd name="T50" fmla="*/ 9100906 w 11048972"/>
                  <a:gd name="T51" fmla="*/ 8970255 h 13204111"/>
                  <a:gd name="T52" fmla="*/ 8429984 w 11048972"/>
                  <a:gd name="T53" fmla="*/ 7667153 h 13204111"/>
                  <a:gd name="T54" fmla="*/ 7399086 w 11048972"/>
                  <a:gd name="T55" fmla="*/ 7554202 h 13204111"/>
                  <a:gd name="T56" fmla="*/ 6182587 w 11048972"/>
                  <a:gd name="T57" fmla="*/ 6856154 h 13204111"/>
                  <a:gd name="T58" fmla="*/ 5856519 w 11048972"/>
                  <a:gd name="T59" fmla="*/ 6310967 h 13204111"/>
                  <a:gd name="T60" fmla="*/ 6554568 w 11048972"/>
                  <a:gd name="T61" fmla="*/ 5958551 h 13204111"/>
                  <a:gd name="T62" fmla="*/ 7199532 w 11048972"/>
                  <a:gd name="T63" fmla="*/ 5440101 h 13204111"/>
                  <a:gd name="T64" fmla="*/ 7784630 w 11048972"/>
                  <a:gd name="T65" fmla="*/ 4855003 h 13204111"/>
                  <a:gd name="T66" fmla="*/ 8203693 w 11048972"/>
                  <a:gd name="T67" fmla="*/ 4070351 h 13204111"/>
                  <a:gd name="T68" fmla="*/ 7944273 w 11048972"/>
                  <a:gd name="T69" fmla="*/ 3618549 h 13204111"/>
                  <a:gd name="T70" fmla="*/ 7844496 w 11048972"/>
                  <a:gd name="T71" fmla="*/ 3112883 h 13204111"/>
                  <a:gd name="T72" fmla="*/ 0 w 11048972"/>
                  <a:gd name="T73" fmla="*/ 0 h 13204111"/>
                  <a:gd name="T74" fmla="*/ 11048972 w 11048972"/>
                  <a:gd name="T75" fmla="*/ 13204111 h 13204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T72" t="T73" r="T74" b="T75"/>
                <a:pathLst>
                  <a:path w="11048972" h="13204111">
                    <a:moveTo>
                      <a:pt x="7934006" y="2529884"/>
                    </a:moveTo>
                    <a:lnTo>
                      <a:pt x="7150033" y="2268053"/>
                    </a:lnTo>
                    <a:lnTo>
                      <a:pt x="6543889" y="2543142"/>
                    </a:lnTo>
                    <a:lnTo>
                      <a:pt x="5965572" y="2728117"/>
                    </a:lnTo>
                    <a:lnTo>
                      <a:pt x="5381565" y="2554210"/>
                    </a:lnTo>
                    <a:lnTo>
                      <a:pt x="5207346" y="1942375"/>
                    </a:lnTo>
                    <a:lnTo>
                      <a:pt x="4573060" y="1654113"/>
                    </a:lnTo>
                    <a:lnTo>
                      <a:pt x="4130921" y="1191943"/>
                    </a:lnTo>
                    <a:lnTo>
                      <a:pt x="3831905" y="1296710"/>
                    </a:lnTo>
                    <a:lnTo>
                      <a:pt x="2843802" y="1343403"/>
                    </a:lnTo>
                    <a:lnTo>
                      <a:pt x="2187066" y="1165595"/>
                    </a:lnTo>
                    <a:lnTo>
                      <a:pt x="1485120" y="703426"/>
                    </a:lnTo>
                    <a:lnTo>
                      <a:pt x="712241" y="0"/>
                    </a:lnTo>
                    <a:lnTo>
                      <a:pt x="0" y="435662"/>
                    </a:lnTo>
                    <a:lnTo>
                      <a:pt x="92920" y="1211898"/>
                    </a:lnTo>
                    <a:lnTo>
                      <a:pt x="531939" y="1397889"/>
                    </a:lnTo>
                    <a:lnTo>
                      <a:pt x="944220" y="1338023"/>
                    </a:lnTo>
                    <a:lnTo>
                      <a:pt x="844053" y="1929902"/>
                    </a:lnTo>
                    <a:lnTo>
                      <a:pt x="717929" y="2282318"/>
                    </a:lnTo>
                    <a:lnTo>
                      <a:pt x="903919" y="2734120"/>
                    </a:lnTo>
                    <a:lnTo>
                      <a:pt x="1203250" y="2747294"/>
                    </a:lnTo>
                    <a:lnTo>
                      <a:pt x="1715308" y="3166357"/>
                    </a:lnTo>
                    <a:lnTo>
                      <a:pt x="1861388" y="2540958"/>
                    </a:lnTo>
                    <a:lnTo>
                      <a:pt x="2233759" y="2727338"/>
                    </a:lnTo>
                    <a:lnTo>
                      <a:pt x="2366665" y="2494655"/>
                    </a:lnTo>
                    <a:lnTo>
                      <a:pt x="3005237" y="2833897"/>
                    </a:lnTo>
                    <a:lnTo>
                      <a:pt x="3077887" y="4123436"/>
                    </a:lnTo>
                    <a:lnTo>
                      <a:pt x="3556816" y="4422377"/>
                    </a:lnTo>
                    <a:lnTo>
                      <a:pt x="3889276" y="4814703"/>
                    </a:lnTo>
                    <a:lnTo>
                      <a:pt x="4261647" y="5147162"/>
                    </a:lnTo>
                    <a:lnTo>
                      <a:pt x="4580933" y="5180291"/>
                    </a:lnTo>
                    <a:lnTo>
                      <a:pt x="4793660" y="5978507"/>
                    </a:lnTo>
                    <a:lnTo>
                      <a:pt x="4533851" y="6310966"/>
                    </a:lnTo>
                    <a:lnTo>
                      <a:pt x="4400945" y="6909628"/>
                    </a:lnTo>
                    <a:lnTo>
                      <a:pt x="4257948" y="7527135"/>
                    </a:lnTo>
                    <a:lnTo>
                      <a:pt x="4859529" y="8065871"/>
                    </a:lnTo>
                    <a:lnTo>
                      <a:pt x="5304939" y="8278598"/>
                    </a:lnTo>
                    <a:lnTo>
                      <a:pt x="5657354" y="8710835"/>
                    </a:lnTo>
                    <a:lnTo>
                      <a:pt x="6109547" y="8923563"/>
                    </a:lnTo>
                    <a:lnTo>
                      <a:pt x="6595257" y="9395320"/>
                    </a:lnTo>
                    <a:lnTo>
                      <a:pt x="6561349" y="10466129"/>
                    </a:lnTo>
                    <a:lnTo>
                      <a:pt x="6674300" y="10977408"/>
                    </a:lnTo>
                    <a:lnTo>
                      <a:pt x="7006759" y="11742104"/>
                    </a:lnTo>
                    <a:lnTo>
                      <a:pt x="7379130" y="12034653"/>
                    </a:lnTo>
                    <a:lnTo>
                      <a:pt x="7711590" y="12559885"/>
                    </a:lnTo>
                    <a:lnTo>
                      <a:pt x="7964228" y="12692791"/>
                    </a:lnTo>
                    <a:lnTo>
                      <a:pt x="8123871" y="13012077"/>
                    </a:lnTo>
                    <a:lnTo>
                      <a:pt x="8326313" y="13204111"/>
                    </a:lnTo>
                    <a:lnTo>
                      <a:pt x="11048972" y="11923522"/>
                    </a:lnTo>
                    <a:lnTo>
                      <a:pt x="10603565" y="11250391"/>
                    </a:lnTo>
                    <a:lnTo>
                      <a:pt x="9779002" y="9973637"/>
                    </a:lnTo>
                    <a:lnTo>
                      <a:pt x="9100906" y="8970255"/>
                    </a:lnTo>
                    <a:lnTo>
                      <a:pt x="8673308" y="8262930"/>
                    </a:lnTo>
                    <a:lnTo>
                      <a:pt x="8429984" y="7667153"/>
                    </a:lnTo>
                    <a:lnTo>
                      <a:pt x="7751501" y="7687108"/>
                    </a:lnTo>
                    <a:lnTo>
                      <a:pt x="7399086" y="7554202"/>
                    </a:lnTo>
                    <a:lnTo>
                      <a:pt x="6947283" y="7208569"/>
                    </a:lnTo>
                    <a:lnTo>
                      <a:pt x="6182587" y="6856154"/>
                    </a:lnTo>
                    <a:lnTo>
                      <a:pt x="5710439" y="6563605"/>
                    </a:lnTo>
                    <a:lnTo>
                      <a:pt x="5856519" y="6310967"/>
                    </a:lnTo>
                    <a:lnTo>
                      <a:pt x="6122331" y="6111413"/>
                    </a:lnTo>
                    <a:lnTo>
                      <a:pt x="6554568" y="5958551"/>
                    </a:lnTo>
                    <a:lnTo>
                      <a:pt x="6771579" y="5676445"/>
                    </a:lnTo>
                    <a:lnTo>
                      <a:pt x="7199532" y="5440101"/>
                    </a:lnTo>
                    <a:lnTo>
                      <a:pt x="7492081" y="5067731"/>
                    </a:lnTo>
                    <a:lnTo>
                      <a:pt x="7784630" y="4855003"/>
                    </a:lnTo>
                    <a:lnTo>
                      <a:pt x="8017313" y="4515762"/>
                    </a:lnTo>
                    <a:lnTo>
                      <a:pt x="8203693" y="4070351"/>
                    </a:lnTo>
                    <a:lnTo>
                      <a:pt x="8044050" y="3930664"/>
                    </a:lnTo>
                    <a:lnTo>
                      <a:pt x="7944273" y="3618549"/>
                    </a:lnTo>
                    <a:lnTo>
                      <a:pt x="8050832" y="3179531"/>
                    </a:lnTo>
                    <a:lnTo>
                      <a:pt x="7844496" y="3112883"/>
                    </a:lnTo>
                    <a:lnTo>
                      <a:pt x="7934006" y="252988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任意多边形 8"/>
              <p:cNvSpPr>
                <a:spLocks/>
              </p:cNvSpPr>
              <p:nvPr/>
            </p:nvSpPr>
            <p:spPr bwMode="auto">
              <a:xfrm>
                <a:off x="2309813" y="2173288"/>
                <a:ext cx="433388" cy="885825"/>
              </a:xfrm>
              <a:custGeom>
                <a:avLst/>
                <a:gdLst>
                  <a:gd name="T0" fmla="*/ 3914294 w 6807671"/>
                  <a:gd name="T1" fmla="*/ 1595044 h 13906081"/>
                  <a:gd name="T2" fmla="*/ 3802048 w 6807671"/>
                  <a:gd name="T3" fmla="*/ 2279922 h 13906081"/>
                  <a:gd name="T4" fmla="*/ 3536936 w 6807671"/>
                  <a:gd name="T5" fmla="*/ 2758848 h 13906081"/>
                  <a:gd name="T6" fmla="*/ 3689798 w 6807671"/>
                  <a:gd name="T7" fmla="*/ 3462899 h 13906081"/>
                  <a:gd name="T8" fmla="*/ 4042213 w 6807671"/>
                  <a:gd name="T9" fmla="*/ 4361281 h 13906081"/>
                  <a:gd name="T10" fmla="*/ 4354718 w 6807671"/>
                  <a:gd name="T11" fmla="*/ 4985900 h 13906081"/>
                  <a:gd name="T12" fmla="*/ 3390467 w 6807671"/>
                  <a:gd name="T13" fmla="*/ 5444094 h 13906081"/>
                  <a:gd name="T14" fmla="*/ 2925491 w 6807671"/>
                  <a:gd name="T15" fmla="*/ 6075885 h 13906081"/>
                  <a:gd name="T16" fmla="*/ 2252617 w 6807671"/>
                  <a:gd name="T17" fmla="*/ 6437306 h 13906081"/>
                  <a:gd name="T18" fmla="*/ 1595651 w 6807671"/>
                  <a:gd name="T19" fmla="*/ 6527687 h 13906081"/>
                  <a:gd name="T20" fmla="*/ 691267 w 6807671"/>
                  <a:gd name="T21" fmla="*/ 7339076 h 13906081"/>
                  <a:gd name="T22" fmla="*/ 764307 w 6807671"/>
                  <a:gd name="T23" fmla="*/ 7944129 h 13906081"/>
                  <a:gd name="T24" fmla="*/ 817391 w 6807671"/>
                  <a:gd name="T25" fmla="*/ 8702044 h 13906081"/>
                  <a:gd name="T26" fmla="*/ 1156633 w 6807671"/>
                  <a:gd name="T27" fmla="*/ 9613210 h 13906081"/>
                  <a:gd name="T28" fmla="*/ 950687 w 6807671"/>
                  <a:gd name="T29" fmla="*/ 10317261 h 13906081"/>
                  <a:gd name="T30" fmla="*/ 1090375 w 6807671"/>
                  <a:gd name="T31" fmla="*/ 11274729 h 13906081"/>
                  <a:gd name="T32" fmla="*/ 891211 w 6807671"/>
                  <a:gd name="T33" fmla="*/ 12012689 h 13906081"/>
                  <a:gd name="T34" fmla="*/ 186380 w 6807671"/>
                  <a:gd name="T35" fmla="*/ 12245372 h 13906081"/>
                  <a:gd name="T36" fmla="*/ 345634 w 6807671"/>
                  <a:gd name="T37" fmla="*/ 12823688 h 13906081"/>
                  <a:gd name="T38" fmla="*/ 1063638 w 6807671"/>
                  <a:gd name="T39" fmla="*/ 13269488 h 13906081"/>
                  <a:gd name="T40" fmla="*/ 1872236 w 6807671"/>
                  <a:gd name="T41" fmla="*/ 13015260 h 13906081"/>
                  <a:gd name="T42" fmla="*/ 2124875 w 6807671"/>
                  <a:gd name="T43" fmla="*/ 13496590 h 13906081"/>
                  <a:gd name="T44" fmla="*/ 2736710 w 6807671"/>
                  <a:gd name="T45" fmla="*/ 13570831 h 13906081"/>
                  <a:gd name="T46" fmla="*/ 3196494 w 6807671"/>
                  <a:gd name="T47" fmla="*/ 13714510 h 13906081"/>
                  <a:gd name="T48" fmla="*/ 3510199 w 6807671"/>
                  <a:gd name="T49" fmla="*/ 13475045 h 13906081"/>
                  <a:gd name="T50" fmla="*/ 3645506 w 6807671"/>
                  <a:gd name="T51" fmla="*/ 12725502 h 13906081"/>
                  <a:gd name="T52" fmla="*/ 3895744 w 6807671"/>
                  <a:gd name="T53" fmla="*/ 11850256 h 13906081"/>
                  <a:gd name="T54" fmla="*/ 4111262 w 6807671"/>
                  <a:gd name="T55" fmla="*/ 11103114 h 13906081"/>
                  <a:gd name="T56" fmla="*/ 5029244 w 6807671"/>
                  <a:gd name="T57" fmla="*/ 10570726 h 13906081"/>
                  <a:gd name="T58" fmla="*/ 5254721 w 6807671"/>
                  <a:gd name="T59" fmla="*/ 9829150 h 13906081"/>
                  <a:gd name="T60" fmla="*/ 5542079 w 6807671"/>
                  <a:gd name="T61" fmla="*/ 9129901 h 13906081"/>
                  <a:gd name="T62" fmla="*/ 5977917 w 6807671"/>
                  <a:gd name="T63" fmla="*/ 8744356 h 13906081"/>
                  <a:gd name="T64" fmla="*/ 6613699 w 6807671"/>
                  <a:gd name="T65" fmla="*/ 8154067 h 13906081"/>
                  <a:gd name="T66" fmla="*/ 6653220 w 6807671"/>
                  <a:gd name="T67" fmla="*/ 7313540 h 13906081"/>
                  <a:gd name="T68" fmla="*/ 6592153 w 6807671"/>
                  <a:gd name="T69" fmla="*/ 6627464 h 13906081"/>
                  <a:gd name="T70" fmla="*/ 6278448 w 6807671"/>
                  <a:gd name="T71" fmla="*/ 5773764 h 13906081"/>
                  <a:gd name="T72" fmla="*/ 6241328 w 6807671"/>
                  <a:gd name="T73" fmla="*/ 4963155 h 13906081"/>
                  <a:gd name="T74" fmla="*/ 6169489 w 6807671"/>
                  <a:gd name="T75" fmla="*/ 4096280 h 13906081"/>
                  <a:gd name="T76" fmla="*/ 5725279 w 6807671"/>
                  <a:gd name="T77" fmla="*/ 3194687 h 13906081"/>
                  <a:gd name="T78" fmla="*/ 5520533 w 6807671"/>
                  <a:gd name="T79" fmla="*/ 2412826 h 13906081"/>
                  <a:gd name="T80" fmla="*/ 5892904 w 6807671"/>
                  <a:gd name="T81" fmla="*/ 1798590 h 13906081"/>
                  <a:gd name="T82" fmla="*/ 5701332 w 6807671"/>
                  <a:gd name="T83" fmla="*/ 1027501 h 13906081"/>
                  <a:gd name="T84" fmla="*/ 5686596 w 6807671"/>
                  <a:gd name="T85" fmla="*/ 0 h 13906081"/>
                  <a:gd name="T86" fmla="*/ 0 w 6807671"/>
                  <a:gd name="T87" fmla="*/ 0 h 13906081"/>
                  <a:gd name="T88" fmla="*/ 6807671 w 6807671"/>
                  <a:gd name="T89" fmla="*/ 13906081 h 13906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T86" t="T87" r="T88" b="T89"/>
                <a:pathLst>
                  <a:path w="6807671" h="13906081">
                    <a:moveTo>
                      <a:pt x="3979921" y="1249722"/>
                    </a:moveTo>
                    <a:lnTo>
                      <a:pt x="3914294" y="1595044"/>
                    </a:lnTo>
                    <a:lnTo>
                      <a:pt x="3951713" y="1989865"/>
                    </a:lnTo>
                    <a:lnTo>
                      <a:pt x="3802048" y="2279922"/>
                    </a:lnTo>
                    <a:lnTo>
                      <a:pt x="3669843" y="2453125"/>
                    </a:lnTo>
                    <a:lnTo>
                      <a:pt x="3536936" y="2758848"/>
                    </a:lnTo>
                    <a:lnTo>
                      <a:pt x="3423596" y="3150784"/>
                    </a:lnTo>
                    <a:lnTo>
                      <a:pt x="3689798" y="3462899"/>
                    </a:lnTo>
                    <a:lnTo>
                      <a:pt x="3949218" y="3755448"/>
                    </a:lnTo>
                    <a:lnTo>
                      <a:pt x="4042213" y="4361281"/>
                    </a:lnTo>
                    <a:lnTo>
                      <a:pt x="4122035" y="4753607"/>
                    </a:lnTo>
                    <a:lnTo>
                      <a:pt x="4354718" y="4985900"/>
                    </a:lnTo>
                    <a:lnTo>
                      <a:pt x="4282067" y="5511521"/>
                    </a:lnTo>
                    <a:lnTo>
                      <a:pt x="3390467" y="5444094"/>
                    </a:lnTo>
                    <a:lnTo>
                      <a:pt x="3084744" y="5716688"/>
                    </a:lnTo>
                    <a:lnTo>
                      <a:pt x="2925491" y="6075885"/>
                    </a:lnTo>
                    <a:lnTo>
                      <a:pt x="2533165" y="6435081"/>
                    </a:lnTo>
                    <a:lnTo>
                      <a:pt x="2252617" y="6437306"/>
                    </a:lnTo>
                    <a:lnTo>
                      <a:pt x="1721776" y="6255093"/>
                    </a:lnTo>
                    <a:lnTo>
                      <a:pt x="1595651" y="6527687"/>
                    </a:lnTo>
                    <a:lnTo>
                      <a:pt x="983816" y="6900058"/>
                    </a:lnTo>
                    <a:lnTo>
                      <a:pt x="691267" y="7339076"/>
                    </a:lnTo>
                    <a:lnTo>
                      <a:pt x="584709" y="7711446"/>
                    </a:lnTo>
                    <a:lnTo>
                      <a:pt x="764307" y="7944129"/>
                    </a:lnTo>
                    <a:lnTo>
                      <a:pt x="724396" y="8376366"/>
                    </a:lnTo>
                    <a:lnTo>
                      <a:pt x="817391" y="8702044"/>
                    </a:lnTo>
                    <a:lnTo>
                      <a:pt x="1362969" y="9340227"/>
                    </a:lnTo>
                    <a:lnTo>
                      <a:pt x="1156633" y="9613210"/>
                    </a:lnTo>
                    <a:lnTo>
                      <a:pt x="1163415" y="9938888"/>
                    </a:lnTo>
                    <a:lnTo>
                      <a:pt x="950687" y="10317261"/>
                    </a:lnTo>
                    <a:lnTo>
                      <a:pt x="1130286" y="10809364"/>
                    </a:lnTo>
                    <a:lnTo>
                      <a:pt x="1090375" y="11274729"/>
                    </a:lnTo>
                    <a:lnTo>
                      <a:pt x="1236844" y="11487457"/>
                    </a:lnTo>
                    <a:lnTo>
                      <a:pt x="891211" y="12012689"/>
                    </a:lnTo>
                    <a:lnTo>
                      <a:pt x="598662" y="12019470"/>
                    </a:lnTo>
                    <a:lnTo>
                      <a:pt x="186380" y="12245372"/>
                    </a:lnTo>
                    <a:lnTo>
                      <a:pt x="0" y="12524357"/>
                    </a:lnTo>
                    <a:lnTo>
                      <a:pt x="345634" y="12823688"/>
                    </a:lnTo>
                    <a:lnTo>
                      <a:pt x="757915" y="13096282"/>
                    </a:lnTo>
                    <a:lnTo>
                      <a:pt x="1063638" y="13269488"/>
                    </a:lnTo>
                    <a:lnTo>
                      <a:pt x="1461184" y="13133307"/>
                    </a:lnTo>
                    <a:lnTo>
                      <a:pt x="1872236" y="13015260"/>
                    </a:lnTo>
                    <a:lnTo>
                      <a:pt x="1920129" y="13233179"/>
                    </a:lnTo>
                    <a:lnTo>
                      <a:pt x="2124875" y="13496590"/>
                    </a:lnTo>
                    <a:lnTo>
                      <a:pt x="2281727" y="13605550"/>
                    </a:lnTo>
                    <a:lnTo>
                      <a:pt x="2736710" y="13570831"/>
                    </a:lnTo>
                    <a:lnTo>
                      <a:pt x="3050415" y="13834242"/>
                    </a:lnTo>
                    <a:lnTo>
                      <a:pt x="3196494" y="13714510"/>
                    </a:lnTo>
                    <a:lnTo>
                      <a:pt x="3531745" y="13906081"/>
                    </a:lnTo>
                    <a:lnTo>
                      <a:pt x="3510199" y="13475045"/>
                    </a:lnTo>
                    <a:lnTo>
                      <a:pt x="3582039" y="13137393"/>
                    </a:lnTo>
                    <a:lnTo>
                      <a:pt x="3645506" y="12725502"/>
                    </a:lnTo>
                    <a:lnTo>
                      <a:pt x="3906517" y="12246573"/>
                    </a:lnTo>
                    <a:lnTo>
                      <a:pt x="3895744" y="11850256"/>
                    </a:lnTo>
                    <a:lnTo>
                      <a:pt x="3858624" y="11501832"/>
                    </a:lnTo>
                    <a:lnTo>
                      <a:pt x="4111262" y="11103114"/>
                    </a:lnTo>
                    <a:lnTo>
                      <a:pt x="4459686" y="10754690"/>
                    </a:lnTo>
                    <a:lnTo>
                      <a:pt x="5029244" y="10570726"/>
                    </a:lnTo>
                    <a:lnTo>
                      <a:pt x="5206828" y="10308079"/>
                    </a:lnTo>
                    <a:lnTo>
                      <a:pt x="5254721" y="9829150"/>
                    </a:lnTo>
                    <a:lnTo>
                      <a:pt x="5326561" y="9467552"/>
                    </a:lnTo>
                    <a:lnTo>
                      <a:pt x="5542079" y="9129901"/>
                    </a:lnTo>
                    <a:lnTo>
                      <a:pt x="5845011" y="8959874"/>
                    </a:lnTo>
                    <a:lnTo>
                      <a:pt x="5977917" y="8744356"/>
                    </a:lnTo>
                    <a:lnTo>
                      <a:pt x="6217382" y="8419879"/>
                    </a:lnTo>
                    <a:lnTo>
                      <a:pt x="6613699" y="8154067"/>
                    </a:lnTo>
                    <a:lnTo>
                      <a:pt x="6807671" y="7685910"/>
                    </a:lnTo>
                    <a:lnTo>
                      <a:pt x="6653220" y="7313540"/>
                    </a:lnTo>
                    <a:lnTo>
                      <a:pt x="6472421" y="7071674"/>
                    </a:lnTo>
                    <a:lnTo>
                      <a:pt x="6592153" y="6627464"/>
                    </a:lnTo>
                    <a:lnTo>
                      <a:pt x="6337114" y="6204800"/>
                    </a:lnTo>
                    <a:lnTo>
                      <a:pt x="6278448" y="5773764"/>
                    </a:lnTo>
                    <a:lnTo>
                      <a:pt x="6326341" y="5351100"/>
                    </a:lnTo>
                    <a:lnTo>
                      <a:pt x="6241328" y="4963155"/>
                    </a:lnTo>
                    <a:lnTo>
                      <a:pt x="6340681" y="4336804"/>
                    </a:lnTo>
                    <a:lnTo>
                      <a:pt x="6169489" y="4096280"/>
                    </a:lnTo>
                    <a:lnTo>
                      <a:pt x="5821064" y="3614950"/>
                    </a:lnTo>
                    <a:lnTo>
                      <a:pt x="5725279" y="3194687"/>
                    </a:lnTo>
                    <a:lnTo>
                      <a:pt x="5749225" y="2822316"/>
                    </a:lnTo>
                    <a:lnTo>
                      <a:pt x="5520533" y="2412826"/>
                    </a:lnTo>
                    <a:lnTo>
                      <a:pt x="5546881" y="2088348"/>
                    </a:lnTo>
                    <a:lnTo>
                      <a:pt x="5892904" y="1798590"/>
                    </a:lnTo>
                    <a:lnTo>
                      <a:pt x="5857371" y="1525044"/>
                    </a:lnTo>
                    <a:lnTo>
                      <a:pt x="5701332" y="1027501"/>
                    </a:lnTo>
                    <a:lnTo>
                      <a:pt x="5762399" y="572518"/>
                    </a:lnTo>
                    <a:lnTo>
                      <a:pt x="5686596" y="0"/>
                    </a:lnTo>
                    <a:lnTo>
                      <a:pt x="3979921" y="124972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任意多边形 9"/>
              <p:cNvSpPr>
                <a:spLocks/>
              </p:cNvSpPr>
              <p:nvPr/>
            </p:nvSpPr>
            <p:spPr bwMode="auto">
              <a:xfrm>
                <a:off x="1982788" y="2184400"/>
                <a:ext cx="606425" cy="1225550"/>
              </a:xfrm>
              <a:custGeom>
                <a:avLst/>
                <a:gdLst>
                  <a:gd name="T0" fmla="*/ 9105334 w 9550984"/>
                  <a:gd name="T1" fmla="*/ 1811263 h 19246809"/>
                  <a:gd name="T2" fmla="*/ 8690557 w 9550984"/>
                  <a:gd name="T3" fmla="*/ 2580246 h 19246809"/>
                  <a:gd name="T4" fmla="*/ 9102839 w 9550984"/>
                  <a:gd name="T5" fmla="*/ 3576846 h 19246809"/>
                  <a:gd name="T6" fmla="*/ 9508339 w 9550984"/>
                  <a:gd name="T7" fmla="*/ 4807298 h 19246809"/>
                  <a:gd name="T8" fmla="*/ 8238365 w 9550984"/>
                  <a:gd name="T9" fmla="*/ 5538086 h 19246809"/>
                  <a:gd name="T10" fmla="*/ 7406238 w 9550984"/>
                  <a:gd name="T11" fmla="*/ 6258704 h 19246809"/>
                  <a:gd name="T12" fmla="*/ 6137437 w 9550984"/>
                  <a:gd name="T13" fmla="*/ 6721456 h 19246809"/>
                  <a:gd name="T14" fmla="*/ 5917928 w 9550984"/>
                  <a:gd name="T15" fmla="*/ 7765527 h 19246809"/>
                  <a:gd name="T16" fmla="*/ 6516590 w 9550984"/>
                  <a:gd name="T17" fmla="*/ 9161625 h 19246809"/>
                  <a:gd name="T18" fmla="*/ 6104308 w 9550984"/>
                  <a:gd name="T19" fmla="*/ 10138659 h 19246809"/>
                  <a:gd name="T20" fmla="*/ 6390465 w 9550984"/>
                  <a:gd name="T21" fmla="*/ 11308855 h 19246809"/>
                  <a:gd name="T22" fmla="*/ 5340001 w 9550984"/>
                  <a:gd name="T23" fmla="*/ 12066770 h 19246809"/>
                  <a:gd name="T24" fmla="*/ 5911536 w 9550984"/>
                  <a:gd name="T25" fmla="*/ 12917680 h 19246809"/>
                  <a:gd name="T26" fmla="*/ 5904371 w 9550984"/>
                  <a:gd name="T27" fmla="*/ 13635294 h 19246809"/>
                  <a:gd name="T28" fmla="*/ 6018101 w 9550984"/>
                  <a:gd name="T29" fmla="*/ 14639455 h 19246809"/>
                  <a:gd name="T30" fmla="*/ 6988744 w 9550984"/>
                  <a:gd name="T31" fmla="*/ 14645847 h 19246809"/>
                  <a:gd name="T32" fmla="*/ 7347551 w 9550984"/>
                  <a:gd name="T33" fmla="*/ 15576578 h 19246809"/>
                  <a:gd name="T34" fmla="*/ 7666837 w 9550984"/>
                  <a:gd name="T35" fmla="*/ 16474180 h 19246809"/>
                  <a:gd name="T36" fmla="*/ 8524140 w 9550984"/>
                  <a:gd name="T37" fmla="*/ 16826596 h 19246809"/>
                  <a:gd name="T38" fmla="*/ 9550984 w 9550984"/>
                  <a:gd name="T39" fmla="*/ 16775070 h 19246809"/>
                  <a:gd name="T40" fmla="*/ 9096064 w 9550984"/>
                  <a:gd name="T41" fmla="*/ 17471560 h 19246809"/>
                  <a:gd name="T42" fmla="*/ 8032426 w 9550984"/>
                  <a:gd name="T43" fmla="*/ 17910188 h 19246809"/>
                  <a:gd name="T44" fmla="*/ 6888967 w 9550984"/>
                  <a:gd name="T45" fmla="*/ 18820964 h 19246809"/>
                  <a:gd name="T46" fmla="*/ 6097923 w 9550984"/>
                  <a:gd name="T47" fmla="*/ 19100340 h 19246809"/>
                  <a:gd name="T48" fmla="*/ 4961245 w 9550984"/>
                  <a:gd name="T49" fmla="*/ 19246809 h 19246809"/>
                  <a:gd name="T50" fmla="*/ 3631016 w 9550984"/>
                  <a:gd name="T51" fmla="*/ 17724198 h 19246809"/>
                  <a:gd name="T52" fmla="*/ 3564758 w 9550984"/>
                  <a:gd name="T53" fmla="*/ 16593913 h 19246809"/>
                  <a:gd name="T54" fmla="*/ 4276370 w 9550984"/>
                  <a:gd name="T55" fmla="*/ 15264074 h 19246809"/>
                  <a:gd name="T56" fmla="*/ 3451807 w 9550984"/>
                  <a:gd name="T57" fmla="*/ 14958351 h 19246809"/>
                  <a:gd name="T58" fmla="*/ 2374996 w 9550984"/>
                  <a:gd name="T59" fmla="*/ 14818663 h 19246809"/>
                  <a:gd name="T60" fmla="*/ 925424 w 9550984"/>
                  <a:gd name="T61" fmla="*/ 13742242 h 19246809"/>
                  <a:gd name="T62" fmla="*/ 952161 w 9550984"/>
                  <a:gd name="T63" fmla="*/ 11268944 h 19246809"/>
                  <a:gd name="T64" fmla="*/ 945379 w 9550984"/>
                  <a:gd name="T65" fmla="*/ 9520432 h 19246809"/>
                  <a:gd name="T66" fmla="*/ 1065112 w 9550984"/>
                  <a:gd name="T67" fmla="*/ 7559192 h 19246809"/>
                  <a:gd name="T68" fmla="*/ 493577 w 9550984"/>
                  <a:gd name="T69" fmla="*/ 6495165 h 19246809"/>
                  <a:gd name="T70" fmla="*/ 334323 w 9550984"/>
                  <a:gd name="T71" fmla="*/ 5192453 h 19246809"/>
                  <a:gd name="T72" fmla="*/ 759779 w 9550984"/>
                  <a:gd name="T73" fmla="*/ 4867164 h 19246809"/>
                  <a:gd name="T74" fmla="*/ 984740 w 9550984"/>
                  <a:gd name="T75" fmla="*/ 3765096 h 19246809"/>
                  <a:gd name="T76" fmla="*/ 1789898 w 9550984"/>
                  <a:gd name="T77" fmla="*/ 1669081 h 19246809"/>
                  <a:gd name="T78" fmla="*/ 1033460 w 9550984"/>
                  <a:gd name="T79" fmla="*/ 153330 h 19246809"/>
                  <a:gd name="T80" fmla="*/ 2454817 w 9550984"/>
                  <a:gd name="T81" fmla="*/ 1110720 h 19246809"/>
                  <a:gd name="T82" fmla="*/ 3245861 w 9550984"/>
                  <a:gd name="T83" fmla="*/ 857692 h 19246809"/>
                  <a:gd name="T84" fmla="*/ 4116727 w 9550984"/>
                  <a:gd name="T85" fmla="*/ 745131 h 19246809"/>
                  <a:gd name="T86" fmla="*/ 5632557 w 9550984"/>
                  <a:gd name="T87" fmla="*/ 1210497 h 19246809"/>
                  <a:gd name="T88" fmla="*/ 6097923 w 9550984"/>
                  <a:gd name="T89" fmla="*/ 465756 h 19246809"/>
                  <a:gd name="T90" fmla="*/ 7653274 w 9550984"/>
                  <a:gd name="T91" fmla="*/ 478930 h 19246809"/>
                  <a:gd name="T92" fmla="*/ 8750430 w 9550984"/>
                  <a:gd name="T93" fmla="*/ 518840 h 19246809"/>
                  <a:gd name="T94" fmla="*/ 0 w 9550984"/>
                  <a:gd name="T95" fmla="*/ 0 h 19246809"/>
                  <a:gd name="T96" fmla="*/ 9550984 w 9550984"/>
                  <a:gd name="T97" fmla="*/ 19246809 h 19246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T94" t="T95" r="T96" b="T97"/>
                <a:pathLst>
                  <a:path w="9550984" h="19246809">
                    <a:moveTo>
                      <a:pt x="9133542" y="1071120"/>
                    </a:moveTo>
                    <a:lnTo>
                      <a:pt x="9067915" y="1416442"/>
                    </a:lnTo>
                    <a:lnTo>
                      <a:pt x="9105334" y="1811263"/>
                    </a:lnTo>
                    <a:lnTo>
                      <a:pt x="8955669" y="2101320"/>
                    </a:lnTo>
                    <a:lnTo>
                      <a:pt x="8823464" y="2274523"/>
                    </a:lnTo>
                    <a:lnTo>
                      <a:pt x="8690557" y="2580246"/>
                    </a:lnTo>
                    <a:lnTo>
                      <a:pt x="8577217" y="2972182"/>
                    </a:lnTo>
                    <a:lnTo>
                      <a:pt x="8843419" y="3284297"/>
                    </a:lnTo>
                    <a:lnTo>
                      <a:pt x="9102839" y="3576846"/>
                    </a:lnTo>
                    <a:lnTo>
                      <a:pt x="9195834" y="4182679"/>
                    </a:lnTo>
                    <a:lnTo>
                      <a:pt x="9275656" y="4575005"/>
                    </a:lnTo>
                    <a:lnTo>
                      <a:pt x="9508339" y="4807298"/>
                    </a:lnTo>
                    <a:lnTo>
                      <a:pt x="9435688" y="5332919"/>
                    </a:lnTo>
                    <a:lnTo>
                      <a:pt x="8544088" y="5265492"/>
                    </a:lnTo>
                    <a:lnTo>
                      <a:pt x="8238365" y="5538086"/>
                    </a:lnTo>
                    <a:lnTo>
                      <a:pt x="8079112" y="5897283"/>
                    </a:lnTo>
                    <a:lnTo>
                      <a:pt x="7686786" y="6256479"/>
                    </a:lnTo>
                    <a:lnTo>
                      <a:pt x="7406238" y="6258704"/>
                    </a:lnTo>
                    <a:lnTo>
                      <a:pt x="6875397" y="6076491"/>
                    </a:lnTo>
                    <a:lnTo>
                      <a:pt x="6749272" y="6349085"/>
                    </a:lnTo>
                    <a:lnTo>
                      <a:pt x="6137437" y="6721456"/>
                    </a:lnTo>
                    <a:lnTo>
                      <a:pt x="5844888" y="7160474"/>
                    </a:lnTo>
                    <a:lnTo>
                      <a:pt x="5738330" y="7532844"/>
                    </a:lnTo>
                    <a:lnTo>
                      <a:pt x="5917928" y="7765527"/>
                    </a:lnTo>
                    <a:lnTo>
                      <a:pt x="5878017" y="8197764"/>
                    </a:lnTo>
                    <a:lnTo>
                      <a:pt x="5971012" y="8523442"/>
                    </a:lnTo>
                    <a:lnTo>
                      <a:pt x="6516590" y="9161625"/>
                    </a:lnTo>
                    <a:lnTo>
                      <a:pt x="6310254" y="9434608"/>
                    </a:lnTo>
                    <a:lnTo>
                      <a:pt x="6317036" y="9760286"/>
                    </a:lnTo>
                    <a:lnTo>
                      <a:pt x="6104308" y="10138659"/>
                    </a:lnTo>
                    <a:lnTo>
                      <a:pt x="6283907" y="10630762"/>
                    </a:lnTo>
                    <a:lnTo>
                      <a:pt x="6243996" y="11096127"/>
                    </a:lnTo>
                    <a:lnTo>
                      <a:pt x="6390465" y="11308855"/>
                    </a:lnTo>
                    <a:lnTo>
                      <a:pt x="6044832" y="11834087"/>
                    </a:lnTo>
                    <a:lnTo>
                      <a:pt x="5752283" y="11840868"/>
                    </a:lnTo>
                    <a:lnTo>
                      <a:pt x="5340001" y="12066770"/>
                    </a:lnTo>
                    <a:lnTo>
                      <a:pt x="5153621" y="12345755"/>
                    </a:lnTo>
                    <a:lnTo>
                      <a:pt x="5499255" y="12645086"/>
                    </a:lnTo>
                    <a:lnTo>
                      <a:pt x="5911536" y="12917680"/>
                    </a:lnTo>
                    <a:lnTo>
                      <a:pt x="6217259" y="13090886"/>
                    </a:lnTo>
                    <a:lnTo>
                      <a:pt x="6614805" y="12954705"/>
                    </a:lnTo>
                    <a:lnTo>
                      <a:pt x="5904371" y="13635294"/>
                    </a:lnTo>
                    <a:lnTo>
                      <a:pt x="5778637" y="13914669"/>
                    </a:lnTo>
                    <a:lnTo>
                      <a:pt x="5938280" y="14267084"/>
                    </a:lnTo>
                    <a:lnTo>
                      <a:pt x="6018101" y="14639455"/>
                    </a:lnTo>
                    <a:lnTo>
                      <a:pt x="6410427" y="14506159"/>
                    </a:lnTo>
                    <a:lnTo>
                      <a:pt x="6676239" y="14625891"/>
                    </a:lnTo>
                    <a:lnTo>
                      <a:pt x="6988744" y="14645847"/>
                    </a:lnTo>
                    <a:cubicBezTo>
                      <a:pt x="6986483" y="14845401"/>
                      <a:pt x="6984223" y="15044954"/>
                      <a:pt x="6981962" y="15244508"/>
                    </a:cubicBezTo>
                    <a:lnTo>
                      <a:pt x="7334377" y="15423717"/>
                    </a:lnTo>
                    <a:lnTo>
                      <a:pt x="7347551" y="15576578"/>
                    </a:lnTo>
                    <a:lnTo>
                      <a:pt x="7128042" y="15736221"/>
                    </a:lnTo>
                    <a:lnTo>
                      <a:pt x="7334377" y="16188413"/>
                    </a:lnTo>
                    <a:lnTo>
                      <a:pt x="7666837" y="16474180"/>
                    </a:lnTo>
                    <a:lnTo>
                      <a:pt x="8058774" y="16407533"/>
                    </a:lnTo>
                    <a:lnTo>
                      <a:pt x="8311412" y="16587131"/>
                    </a:lnTo>
                    <a:lnTo>
                      <a:pt x="8524140" y="16826596"/>
                    </a:lnTo>
                    <a:lnTo>
                      <a:pt x="8810297" y="16866506"/>
                    </a:lnTo>
                    <a:lnTo>
                      <a:pt x="9322355" y="16540439"/>
                    </a:lnTo>
                    <a:lnTo>
                      <a:pt x="9550984" y="16775070"/>
                    </a:lnTo>
                    <a:lnTo>
                      <a:pt x="9288836" y="16919591"/>
                    </a:lnTo>
                    <a:lnTo>
                      <a:pt x="9149149" y="17132318"/>
                    </a:lnTo>
                    <a:lnTo>
                      <a:pt x="9096064" y="17471560"/>
                    </a:lnTo>
                    <a:lnTo>
                      <a:pt x="8823470" y="17391738"/>
                    </a:lnTo>
                    <a:lnTo>
                      <a:pt x="8417971" y="17517862"/>
                    </a:lnTo>
                    <a:lnTo>
                      <a:pt x="8032426" y="17910188"/>
                    </a:lnTo>
                    <a:lnTo>
                      <a:pt x="7613753" y="17896625"/>
                    </a:lnTo>
                    <a:lnTo>
                      <a:pt x="7141605" y="18302125"/>
                    </a:lnTo>
                    <a:lnTo>
                      <a:pt x="6888967" y="18820964"/>
                    </a:lnTo>
                    <a:lnTo>
                      <a:pt x="6656284" y="18894004"/>
                    </a:lnTo>
                    <a:lnTo>
                      <a:pt x="6396864" y="18913960"/>
                    </a:lnTo>
                    <a:lnTo>
                      <a:pt x="6097923" y="19100340"/>
                    </a:lnTo>
                    <a:lnTo>
                      <a:pt x="5898369" y="18641366"/>
                    </a:lnTo>
                    <a:lnTo>
                      <a:pt x="5486088" y="18834138"/>
                    </a:lnTo>
                    <a:lnTo>
                      <a:pt x="4961245" y="19246809"/>
                    </a:lnTo>
                    <a:lnTo>
                      <a:pt x="4109945" y="18708014"/>
                    </a:lnTo>
                    <a:lnTo>
                      <a:pt x="3844133" y="18628582"/>
                    </a:lnTo>
                    <a:lnTo>
                      <a:pt x="3631016" y="17724198"/>
                    </a:lnTo>
                    <a:lnTo>
                      <a:pt x="3923955" y="17252051"/>
                    </a:lnTo>
                    <a:lnTo>
                      <a:pt x="3684490" y="17026150"/>
                    </a:lnTo>
                    <a:lnTo>
                      <a:pt x="3564758" y="16593913"/>
                    </a:lnTo>
                    <a:lnTo>
                      <a:pt x="3577932" y="16281408"/>
                    </a:lnTo>
                    <a:lnTo>
                      <a:pt x="3950302" y="16089026"/>
                    </a:lnTo>
                    <a:lnTo>
                      <a:pt x="4276370" y="15264074"/>
                    </a:lnTo>
                    <a:lnTo>
                      <a:pt x="3864089" y="15264074"/>
                    </a:lnTo>
                    <a:lnTo>
                      <a:pt x="3505036" y="15219487"/>
                    </a:lnTo>
                    <a:lnTo>
                      <a:pt x="3451807" y="14958351"/>
                    </a:lnTo>
                    <a:lnTo>
                      <a:pt x="3225906" y="14865356"/>
                    </a:lnTo>
                    <a:lnTo>
                      <a:pt x="2767322" y="14559244"/>
                    </a:lnTo>
                    <a:lnTo>
                      <a:pt x="2374996" y="14818663"/>
                    </a:lnTo>
                    <a:lnTo>
                      <a:pt x="1816635" y="14939175"/>
                    </a:lnTo>
                    <a:lnTo>
                      <a:pt x="1211581" y="13987709"/>
                    </a:lnTo>
                    <a:lnTo>
                      <a:pt x="925424" y="13742242"/>
                    </a:lnTo>
                    <a:lnTo>
                      <a:pt x="965724" y="13070541"/>
                    </a:lnTo>
                    <a:lnTo>
                      <a:pt x="406584" y="12632302"/>
                    </a:lnTo>
                    <a:lnTo>
                      <a:pt x="952161" y="11268944"/>
                    </a:lnTo>
                    <a:lnTo>
                      <a:pt x="965335" y="10763668"/>
                    </a:lnTo>
                    <a:lnTo>
                      <a:pt x="1171670" y="10165396"/>
                    </a:lnTo>
                    <a:lnTo>
                      <a:pt x="945379" y="9520432"/>
                    </a:lnTo>
                    <a:lnTo>
                      <a:pt x="1324532" y="9061848"/>
                    </a:lnTo>
                    <a:lnTo>
                      <a:pt x="1065112" y="8337062"/>
                    </a:lnTo>
                    <a:lnTo>
                      <a:pt x="1065112" y="7559192"/>
                    </a:lnTo>
                    <a:lnTo>
                      <a:pt x="1131759" y="7107000"/>
                    </a:lnTo>
                    <a:lnTo>
                      <a:pt x="965724" y="6701500"/>
                    </a:lnTo>
                    <a:lnTo>
                      <a:pt x="493577" y="6495165"/>
                    </a:lnTo>
                    <a:lnTo>
                      <a:pt x="0" y="6672579"/>
                    </a:lnTo>
                    <a:lnTo>
                      <a:pt x="267676" y="5817461"/>
                    </a:lnTo>
                    <a:lnTo>
                      <a:pt x="334323" y="5192453"/>
                    </a:lnTo>
                    <a:lnTo>
                      <a:pt x="61340" y="4707521"/>
                    </a:lnTo>
                    <a:lnTo>
                      <a:pt x="227765" y="4507967"/>
                    </a:lnTo>
                    <a:lnTo>
                      <a:pt x="759779" y="4867164"/>
                    </a:lnTo>
                    <a:lnTo>
                      <a:pt x="706304" y="4321977"/>
                    </a:lnTo>
                    <a:lnTo>
                      <a:pt x="1045546" y="4122423"/>
                    </a:lnTo>
                    <a:lnTo>
                      <a:pt x="984740" y="3765096"/>
                    </a:lnTo>
                    <a:lnTo>
                      <a:pt x="1358050" y="3345332"/>
                    </a:lnTo>
                    <a:lnTo>
                      <a:pt x="2076444" y="2001930"/>
                    </a:lnTo>
                    <a:lnTo>
                      <a:pt x="1789898" y="1669081"/>
                    </a:lnTo>
                    <a:lnTo>
                      <a:pt x="1617081" y="1216888"/>
                    </a:lnTo>
                    <a:lnTo>
                      <a:pt x="1231536" y="731567"/>
                    </a:lnTo>
                    <a:lnTo>
                      <a:pt x="1033460" y="153330"/>
                    </a:lnTo>
                    <a:lnTo>
                      <a:pt x="1836590" y="359197"/>
                    </a:lnTo>
                    <a:lnTo>
                      <a:pt x="2361822" y="432237"/>
                    </a:lnTo>
                    <a:lnTo>
                      <a:pt x="2454817" y="1110720"/>
                    </a:lnTo>
                    <a:lnTo>
                      <a:pt x="2398163" y="1447560"/>
                    </a:lnTo>
                    <a:lnTo>
                      <a:pt x="2680719" y="1452362"/>
                    </a:lnTo>
                    <a:lnTo>
                      <a:pt x="3245861" y="857692"/>
                    </a:lnTo>
                    <a:lnTo>
                      <a:pt x="3438633" y="498885"/>
                    </a:lnTo>
                    <a:lnTo>
                      <a:pt x="3844133" y="565533"/>
                    </a:lnTo>
                    <a:lnTo>
                      <a:pt x="4116727" y="745131"/>
                    </a:lnTo>
                    <a:lnTo>
                      <a:pt x="5017834" y="874684"/>
                    </a:lnTo>
                    <a:lnTo>
                      <a:pt x="5120499" y="1090765"/>
                    </a:lnTo>
                    <a:lnTo>
                      <a:pt x="5632557" y="1210497"/>
                    </a:lnTo>
                    <a:lnTo>
                      <a:pt x="5825329" y="944295"/>
                    </a:lnTo>
                    <a:lnTo>
                      <a:pt x="5718770" y="611835"/>
                    </a:lnTo>
                    <a:lnTo>
                      <a:pt x="6097923" y="465756"/>
                    </a:lnTo>
                    <a:lnTo>
                      <a:pt x="6542554" y="419063"/>
                    </a:lnTo>
                    <a:lnTo>
                      <a:pt x="7287685" y="498885"/>
                    </a:lnTo>
                    <a:lnTo>
                      <a:pt x="7653274" y="478930"/>
                    </a:lnTo>
                    <a:lnTo>
                      <a:pt x="7773006" y="0"/>
                    </a:lnTo>
                    <a:lnTo>
                      <a:pt x="8424752" y="266202"/>
                    </a:lnTo>
                    <a:lnTo>
                      <a:pt x="8750430" y="518840"/>
                    </a:lnTo>
                    <a:lnTo>
                      <a:pt x="9133542" y="107112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任意多边形 10"/>
              <p:cNvSpPr>
                <a:spLocks/>
              </p:cNvSpPr>
              <p:nvPr/>
            </p:nvSpPr>
            <p:spPr bwMode="auto">
              <a:xfrm>
                <a:off x="2009776" y="3924300"/>
                <a:ext cx="695325" cy="752475"/>
              </a:xfrm>
              <a:custGeom>
                <a:avLst/>
                <a:gdLst>
                  <a:gd name="T0" fmla="*/ 1500416 w 10943985"/>
                  <a:gd name="T1" fmla="*/ 31256 h 11831824"/>
                  <a:gd name="T2" fmla="*/ 1320817 w 10943985"/>
                  <a:gd name="T3" fmla="*/ 822690 h 11831824"/>
                  <a:gd name="T4" fmla="*/ 1128045 w 10943985"/>
                  <a:gd name="T5" fmla="*/ 1274882 h 11831824"/>
                  <a:gd name="T6" fmla="*/ 263571 w 10943985"/>
                  <a:gd name="T7" fmla="*/ 2558028 h 11831824"/>
                  <a:gd name="T8" fmla="*/ 170576 w 10943985"/>
                  <a:gd name="T9" fmla="*/ 3335899 h 11831824"/>
                  <a:gd name="T10" fmla="*/ 536555 w 10943985"/>
                  <a:gd name="T11" fmla="*/ 4638221 h 11831824"/>
                  <a:gd name="T12" fmla="*/ 981965 w 10943985"/>
                  <a:gd name="T13" fmla="*/ 5881457 h 11831824"/>
                  <a:gd name="T14" fmla="*/ 1088524 w 10943985"/>
                  <a:gd name="T15" fmla="*/ 6593459 h 11831824"/>
                  <a:gd name="T16" fmla="*/ 802367 w 10943985"/>
                  <a:gd name="T17" fmla="*/ 7211686 h 11831824"/>
                  <a:gd name="T18" fmla="*/ 1196949 w 10943985"/>
                  <a:gd name="T19" fmla="*/ 8125274 h 11831824"/>
                  <a:gd name="T20" fmla="*/ 1978955 w 10943985"/>
                  <a:gd name="T21" fmla="*/ 9305832 h 11831824"/>
                  <a:gd name="T22" fmla="*/ 2524142 w 10943985"/>
                  <a:gd name="T23" fmla="*/ 10282866 h 11831824"/>
                  <a:gd name="T24" fmla="*/ 3215410 w 10943985"/>
                  <a:gd name="T25" fmla="*/ 10801316 h 11831824"/>
                  <a:gd name="T26" fmla="*/ 3893503 w 10943985"/>
                  <a:gd name="T27" fmla="*/ 11379632 h 11831824"/>
                  <a:gd name="T28" fmla="*/ 4525294 w 10943985"/>
                  <a:gd name="T29" fmla="*/ 11625489 h 11831824"/>
                  <a:gd name="T30" fmla="*/ 4831016 w 10943985"/>
                  <a:gd name="T31" fmla="*/ 10341952 h 11831824"/>
                  <a:gd name="T32" fmla="*/ 5456025 w 10943985"/>
                  <a:gd name="T33" fmla="*/ 9963579 h 11831824"/>
                  <a:gd name="T34" fmla="*/ 6247069 w 10943985"/>
                  <a:gd name="T35" fmla="*/ 9205275 h 11831824"/>
                  <a:gd name="T36" fmla="*/ 7410484 w 10943985"/>
                  <a:gd name="T37" fmla="*/ 9006111 h 11831824"/>
                  <a:gd name="T38" fmla="*/ 7483524 w 10943985"/>
                  <a:gd name="T39" fmla="*/ 8081771 h 11831824"/>
                  <a:gd name="T40" fmla="*/ 8460948 w 10943985"/>
                  <a:gd name="T41" fmla="*/ 7842697 h 11831824"/>
                  <a:gd name="T42" fmla="*/ 8926317 w 10943985"/>
                  <a:gd name="T43" fmla="*/ 7231251 h 11831824"/>
                  <a:gd name="T44" fmla="*/ 9810356 w 10943985"/>
                  <a:gd name="T45" fmla="*/ 6014752 h 11831824"/>
                  <a:gd name="T46" fmla="*/ 10388672 w 10943985"/>
                  <a:gd name="T47" fmla="*/ 5024155 h 11831824"/>
                  <a:gd name="T48" fmla="*/ 10820909 w 10943985"/>
                  <a:gd name="T49" fmla="*/ 4571963 h 11831824"/>
                  <a:gd name="T50" fmla="*/ 10521579 w 10943985"/>
                  <a:gd name="T51" fmla="*/ 4268641 h 11831824"/>
                  <a:gd name="T52" fmla="*/ 9994757 w 10943985"/>
                  <a:gd name="T53" fmla="*/ 4327307 h 11831824"/>
                  <a:gd name="T54" fmla="*/ 10569472 w 10943985"/>
                  <a:gd name="T55" fmla="*/ 3465235 h 11831824"/>
                  <a:gd name="T56" fmla="*/ 9931289 w 10943985"/>
                  <a:gd name="T57" fmla="*/ 3584967 h 11831824"/>
                  <a:gd name="T58" fmla="*/ 9090762 w 10943985"/>
                  <a:gd name="T59" fmla="*/ 3896271 h 11831824"/>
                  <a:gd name="T60" fmla="*/ 8034717 w 10943985"/>
                  <a:gd name="T61" fmla="*/ 3630459 h 11831824"/>
                  <a:gd name="T62" fmla="*/ 6917605 w 10943985"/>
                  <a:gd name="T63" fmla="*/ 3175476 h 11831824"/>
                  <a:gd name="T64" fmla="*/ 5620863 w 10943985"/>
                  <a:gd name="T65" fmla="*/ 3279634 h 11831824"/>
                  <a:gd name="T66" fmla="*/ 5477185 w 10943985"/>
                  <a:gd name="T67" fmla="*/ 2497773 h 11831824"/>
                  <a:gd name="T68" fmla="*/ 5187241 w 10943985"/>
                  <a:gd name="T69" fmla="*/ 2174533 h 11831824"/>
                  <a:gd name="T70" fmla="*/ 4200819 w 10943985"/>
                  <a:gd name="T71" fmla="*/ 2356495 h 11831824"/>
                  <a:gd name="T72" fmla="*/ 2963975 w 10943985"/>
                  <a:gd name="T73" fmla="*/ 2702518 h 11831824"/>
                  <a:gd name="T74" fmla="*/ 2160568 w 10943985"/>
                  <a:gd name="T75" fmla="*/ 1633299 h 11831824"/>
                  <a:gd name="T76" fmla="*/ 2110274 w 10943985"/>
                  <a:gd name="T77" fmla="*/ 335389 h 11831824"/>
                  <a:gd name="T78" fmla="*/ 0 w 10943985"/>
                  <a:gd name="T79" fmla="*/ 0 h 11831824"/>
                  <a:gd name="T80" fmla="*/ 10943985 w 10943985"/>
                  <a:gd name="T81" fmla="*/ 11831824 h 1183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T78" t="T79" r="T80" b="T81"/>
                <a:pathLst>
                  <a:path w="10943985" h="11831824">
                    <a:moveTo>
                      <a:pt x="1698933" y="0"/>
                    </a:moveTo>
                    <a:lnTo>
                      <a:pt x="1500416" y="31256"/>
                    </a:lnTo>
                    <a:lnTo>
                      <a:pt x="1320817" y="490230"/>
                    </a:lnTo>
                    <a:lnTo>
                      <a:pt x="1320817" y="822690"/>
                    </a:lnTo>
                    <a:lnTo>
                      <a:pt x="1407420" y="1135194"/>
                    </a:lnTo>
                    <a:lnTo>
                      <a:pt x="1128045" y="1274882"/>
                    </a:lnTo>
                    <a:lnTo>
                      <a:pt x="842428" y="1448638"/>
                    </a:lnTo>
                    <a:lnTo>
                      <a:pt x="263571" y="2558028"/>
                    </a:lnTo>
                    <a:lnTo>
                      <a:pt x="216719" y="2936640"/>
                    </a:lnTo>
                    <a:lnTo>
                      <a:pt x="170576" y="3335899"/>
                    </a:lnTo>
                    <a:lnTo>
                      <a:pt x="0" y="4019033"/>
                    </a:lnTo>
                    <a:lnTo>
                      <a:pt x="536555" y="4638221"/>
                    </a:lnTo>
                    <a:lnTo>
                      <a:pt x="1028658" y="5642382"/>
                    </a:lnTo>
                    <a:lnTo>
                      <a:pt x="981965" y="5881457"/>
                    </a:lnTo>
                    <a:lnTo>
                      <a:pt x="908925" y="6181178"/>
                    </a:lnTo>
                    <a:lnTo>
                      <a:pt x="1088524" y="6593459"/>
                    </a:lnTo>
                    <a:lnTo>
                      <a:pt x="988747" y="6886008"/>
                    </a:lnTo>
                    <a:lnTo>
                      <a:pt x="802367" y="7211686"/>
                    </a:lnTo>
                    <a:lnTo>
                      <a:pt x="1101698" y="7604012"/>
                    </a:lnTo>
                    <a:lnTo>
                      <a:pt x="1196949" y="8125274"/>
                    </a:lnTo>
                    <a:lnTo>
                      <a:pt x="1538425" y="8448731"/>
                    </a:lnTo>
                    <a:lnTo>
                      <a:pt x="1978955" y="9305832"/>
                    </a:lnTo>
                    <a:lnTo>
                      <a:pt x="2198464" y="9857411"/>
                    </a:lnTo>
                    <a:lnTo>
                      <a:pt x="2524142" y="10282866"/>
                    </a:lnTo>
                    <a:lnTo>
                      <a:pt x="3082504" y="10548678"/>
                    </a:lnTo>
                    <a:lnTo>
                      <a:pt x="3215410" y="10801316"/>
                    </a:lnTo>
                    <a:lnTo>
                      <a:pt x="3667602" y="11193642"/>
                    </a:lnTo>
                    <a:lnTo>
                      <a:pt x="3893503" y="11379632"/>
                    </a:lnTo>
                    <a:lnTo>
                      <a:pt x="3953369" y="11831824"/>
                    </a:lnTo>
                    <a:lnTo>
                      <a:pt x="4525294" y="11625489"/>
                    </a:lnTo>
                    <a:lnTo>
                      <a:pt x="4631463" y="11086693"/>
                    </a:lnTo>
                    <a:lnTo>
                      <a:pt x="4831016" y="10341952"/>
                    </a:lnTo>
                    <a:lnTo>
                      <a:pt x="4963922" y="9903324"/>
                    </a:lnTo>
                    <a:lnTo>
                      <a:pt x="5456025" y="9963579"/>
                    </a:lnTo>
                    <a:lnTo>
                      <a:pt x="5854743" y="9704159"/>
                    </a:lnTo>
                    <a:lnTo>
                      <a:pt x="6247069" y="9205275"/>
                    </a:lnTo>
                    <a:lnTo>
                      <a:pt x="6725609" y="9265531"/>
                    </a:lnTo>
                    <a:lnTo>
                      <a:pt x="7410484" y="9006111"/>
                    </a:lnTo>
                    <a:cubicBezTo>
                      <a:pt x="7412615" y="8862032"/>
                      <a:pt x="7414745" y="8717953"/>
                      <a:pt x="7416876" y="8573874"/>
                    </a:cubicBezTo>
                    <a:lnTo>
                      <a:pt x="7483524" y="8081771"/>
                    </a:lnTo>
                    <a:lnTo>
                      <a:pt x="7789247" y="7922518"/>
                    </a:lnTo>
                    <a:lnTo>
                      <a:pt x="8460948" y="7842697"/>
                    </a:lnTo>
                    <a:lnTo>
                      <a:pt x="8571139" y="7283016"/>
                    </a:lnTo>
                    <a:lnTo>
                      <a:pt x="8926317" y="7231251"/>
                    </a:lnTo>
                    <a:lnTo>
                      <a:pt x="9258387" y="6520029"/>
                    </a:lnTo>
                    <a:lnTo>
                      <a:pt x="9810356" y="6014752"/>
                    </a:lnTo>
                    <a:lnTo>
                      <a:pt x="9969609" y="5516258"/>
                    </a:lnTo>
                    <a:lnTo>
                      <a:pt x="10388672" y="5024155"/>
                    </a:lnTo>
                    <a:lnTo>
                      <a:pt x="10548316" y="4658176"/>
                    </a:lnTo>
                    <a:lnTo>
                      <a:pt x="10820909" y="4571963"/>
                    </a:lnTo>
                    <a:lnTo>
                      <a:pt x="10943985" y="4254151"/>
                    </a:lnTo>
                    <a:lnTo>
                      <a:pt x="10521579" y="4268641"/>
                    </a:lnTo>
                    <a:lnTo>
                      <a:pt x="10173155" y="4484160"/>
                    </a:lnTo>
                    <a:lnTo>
                      <a:pt x="9994757" y="4327307"/>
                    </a:lnTo>
                    <a:lnTo>
                      <a:pt x="10641311" y="3643633"/>
                    </a:lnTo>
                    <a:lnTo>
                      <a:pt x="10569472" y="3465235"/>
                    </a:lnTo>
                    <a:lnTo>
                      <a:pt x="10340780" y="3739418"/>
                    </a:lnTo>
                    <a:lnTo>
                      <a:pt x="9931289" y="3584967"/>
                    </a:lnTo>
                    <a:lnTo>
                      <a:pt x="9500253" y="3752592"/>
                    </a:lnTo>
                    <a:lnTo>
                      <a:pt x="9090762" y="3896271"/>
                    </a:lnTo>
                    <a:lnTo>
                      <a:pt x="8407087" y="3859151"/>
                    </a:lnTo>
                    <a:lnTo>
                      <a:pt x="8034717" y="3630459"/>
                    </a:lnTo>
                    <a:lnTo>
                      <a:pt x="7635999" y="3367048"/>
                    </a:lnTo>
                    <a:lnTo>
                      <a:pt x="6917605" y="3175476"/>
                    </a:lnTo>
                    <a:lnTo>
                      <a:pt x="6200380" y="3210195"/>
                    </a:lnTo>
                    <a:lnTo>
                      <a:pt x="5620863" y="3279634"/>
                    </a:lnTo>
                    <a:lnTo>
                      <a:pt x="5514305" y="2989875"/>
                    </a:lnTo>
                    <a:lnTo>
                      <a:pt x="5477185" y="2497773"/>
                    </a:lnTo>
                    <a:lnTo>
                      <a:pt x="5477185" y="2210415"/>
                    </a:lnTo>
                    <a:lnTo>
                      <a:pt x="5187241" y="2174533"/>
                    </a:lnTo>
                    <a:lnTo>
                      <a:pt x="4908440" y="2247535"/>
                    </a:lnTo>
                    <a:lnTo>
                      <a:pt x="4200819" y="2356495"/>
                    </a:lnTo>
                    <a:lnTo>
                      <a:pt x="3684770" y="2572013"/>
                    </a:lnTo>
                    <a:lnTo>
                      <a:pt x="2963975" y="2702518"/>
                    </a:lnTo>
                    <a:lnTo>
                      <a:pt x="2280301" y="2197241"/>
                    </a:lnTo>
                    <a:lnTo>
                      <a:pt x="2160568" y="1633299"/>
                    </a:lnTo>
                    <a:lnTo>
                      <a:pt x="2075555" y="984344"/>
                    </a:lnTo>
                    <a:lnTo>
                      <a:pt x="2110274" y="335389"/>
                    </a:lnTo>
                    <a:lnTo>
                      <a:pt x="1698933" y="0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任意多边形 11"/>
              <p:cNvSpPr>
                <a:spLocks/>
              </p:cNvSpPr>
              <p:nvPr/>
            </p:nvSpPr>
            <p:spPr bwMode="auto">
              <a:xfrm>
                <a:off x="2117726" y="3754438"/>
                <a:ext cx="615950" cy="417512"/>
              </a:xfrm>
              <a:custGeom>
                <a:avLst/>
                <a:gdLst>
                  <a:gd name="T0" fmla="*/ 200204 w 9681113"/>
                  <a:gd name="T1" fmla="*/ 2400259 h 6564215"/>
                  <a:gd name="T2" fmla="*/ 431558 w 9681113"/>
                  <a:gd name="T3" fmla="*/ 1797003 h 6564215"/>
                  <a:gd name="T4" fmla="*/ 612486 w 9681113"/>
                  <a:gd name="T5" fmla="*/ 1369751 h 6564215"/>
                  <a:gd name="T6" fmla="*/ 678744 w 9681113"/>
                  <a:gd name="T7" fmla="*/ 844519 h 6564215"/>
                  <a:gd name="T8" fmla="*/ 1257060 w 9681113"/>
                  <a:gd name="T9" fmla="*/ 1090765 h 6564215"/>
                  <a:gd name="T10" fmla="*/ 1669342 w 9681113"/>
                  <a:gd name="T11" fmla="*/ 525622 h 6564215"/>
                  <a:gd name="T12" fmla="*/ 1930449 w 9681113"/>
                  <a:gd name="T13" fmla="*/ 100676 h 6564215"/>
                  <a:gd name="T14" fmla="*/ 2314306 w 9681113"/>
                  <a:gd name="T15" fmla="*/ 452192 h 6564215"/>
                  <a:gd name="T16" fmla="*/ 3171998 w 9681113"/>
                  <a:gd name="T17" fmla="*/ 1376142 h 6564215"/>
                  <a:gd name="T18" fmla="*/ 3537587 w 9681113"/>
                  <a:gd name="T19" fmla="*/ 2326829 h 6564215"/>
                  <a:gd name="T20" fmla="*/ 3640911 w 9681113"/>
                  <a:gd name="T21" fmla="*/ 3014601 h 6564215"/>
                  <a:gd name="T22" fmla="*/ 4594832 w 9681113"/>
                  <a:gd name="T23" fmla="*/ 2991749 h 6564215"/>
                  <a:gd name="T24" fmla="*/ 5684817 w 9681113"/>
                  <a:gd name="T25" fmla="*/ 2931882 h 6564215"/>
                  <a:gd name="T26" fmla="*/ 6303044 w 9681113"/>
                  <a:gd name="T27" fmla="*/ 3071570 h 6564215"/>
                  <a:gd name="T28" fmla="*/ 7160736 w 9681113"/>
                  <a:gd name="T29" fmla="*/ 3311035 h 6564215"/>
                  <a:gd name="T30" fmla="*/ 7646057 w 9681113"/>
                  <a:gd name="T31" fmla="*/ 3683015 h 6564215"/>
                  <a:gd name="T32" fmla="*/ 7745834 w 9681113"/>
                  <a:gd name="T33" fmla="*/ 4567444 h 6564215"/>
                  <a:gd name="T34" fmla="*/ 8594708 w 9681113"/>
                  <a:gd name="T35" fmla="*/ 5198443 h 6564215"/>
                  <a:gd name="T36" fmla="*/ 9386163 w 9681113"/>
                  <a:gd name="T37" fmla="*/ 4942511 h 6564215"/>
                  <a:gd name="T38" fmla="*/ 9681113 w 9681113"/>
                  <a:gd name="T39" fmla="*/ 5938270 h 6564215"/>
                  <a:gd name="T40" fmla="*/ 8641847 w 9681113"/>
                  <a:gd name="T41" fmla="*/ 6407362 h 6564215"/>
                  <a:gd name="T42" fmla="*/ 7801320 w 9681113"/>
                  <a:gd name="T43" fmla="*/ 6420536 h 6564215"/>
                  <a:gd name="T44" fmla="*/ 6708154 w 9681113"/>
                  <a:gd name="T45" fmla="*/ 6527095 h 6564215"/>
                  <a:gd name="T46" fmla="*/ 5937066 w 9681113"/>
                  <a:gd name="T47" fmla="*/ 6034992 h 6564215"/>
                  <a:gd name="T48" fmla="*/ 4501447 w 9681113"/>
                  <a:gd name="T49" fmla="*/ 5878139 h 6564215"/>
                  <a:gd name="T50" fmla="*/ 3815372 w 9681113"/>
                  <a:gd name="T51" fmla="*/ 5657819 h 6564215"/>
                  <a:gd name="T52" fmla="*/ 3778252 w 9681113"/>
                  <a:gd name="T53" fmla="*/ 4878359 h 6564215"/>
                  <a:gd name="T54" fmla="*/ 3209507 w 9681113"/>
                  <a:gd name="T55" fmla="*/ 4915479 h 6564215"/>
                  <a:gd name="T56" fmla="*/ 1985837 w 9681113"/>
                  <a:gd name="T57" fmla="*/ 5239957 h 6564215"/>
                  <a:gd name="T58" fmla="*/ 581368 w 9681113"/>
                  <a:gd name="T59" fmla="*/ 4865185 h 6564215"/>
                  <a:gd name="T60" fmla="*/ 376622 w 9681113"/>
                  <a:gd name="T61" fmla="*/ 3652288 h 6564215"/>
                  <a:gd name="T62" fmla="*/ 0 w 9681113"/>
                  <a:gd name="T63" fmla="*/ 2667944 h 6564215"/>
                  <a:gd name="T64" fmla="*/ 0 w 9681113"/>
                  <a:gd name="T65" fmla="*/ 0 h 6564215"/>
                  <a:gd name="T66" fmla="*/ 9681113 w 9681113"/>
                  <a:gd name="T67" fmla="*/ 6564215 h 6564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T64" t="T65" r="T66" b="T67"/>
                <a:pathLst>
                  <a:path w="9681113" h="6564215">
                    <a:moveTo>
                      <a:pt x="0" y="2667944"/>
                    </a:moveTo>
                    <a:lnTo>
                      <a:pt x="200204" y="2400259"/>
                    </a:lnTo>
                    <a:lnTo>
                      <a:pt x="240115" y="2061018"/>
                    </a:lnTo>
                    <a:lnTo>
                      <a:pt x="431558" y="1797003"/>
                    </a:lnTo>
                    <a:lnTo>
                      <a:pt x="452453" y="1523002"/>
                    </a:lnTo>
                    <a:lnTo>
                      <a:pt x="612486" y="1369751"/>
                    </a:lnTo>
                    <a:lnTo>
                      <a:pt x="346284" y="1236845"/>
                    </a:lnTo>
                    <a:lnTo>
                      <a:pt x="678744" y="844519"/>
                    </a:lnTo>
                    <a:lnTo>
                      <a:pt x="971293" y="1117502"/>
                    </a:lnTo>
                    <a:lnTo>
                      <a:pt x="1257060" y="1090765"/>
                    </a:lnTo>
                    <a:lnTo>
                      <a:pt x="1396748" y="711613"/>
                    </a:lnTo>
                    <a:lnTo>
                      <a:pt x="1669342" y="525622"/>
                    </a:lnTo>
                    <a:lnTo>
                      <a:pt x="1928762" y="465756"/>
                    </a:lnTo>
                    <a:cubicBezTo>
                      <a:pt x="1929324" y="344063"/>
                      <a:pt x="1929887" y="222369"/>
                      <a:pt x="1930449" y="100676"/>
                    </a:cubicBezTo>
                    <a:lnTo>
                      <a:pt x="2208137" y="0"/>
                    </a:lnTo>
                    <a:lnTo>
                      <a:pt x="2314306" y="452192"/>
                    </a:lnTo>
                    <a:lnTo>
                      <a:pt x="2699850" y="717614"/>
                    </a:lnTo>
                    <a:lnTo>
                      <a:pt x="3171998" y="1376142"/>
                    </a:lnTo>
                    <a:lnTo>
                      <a:pt x="3464547" y="1921329"/>
                    </a:lnTo>
                    <a:lnTo>
                      <a:pt x="3537587" y="2326829"/>
                    </a:lnTo>
                    <a:lnTo>
                      <a:pt x="3537587" y="2719155"/>
                    </a:lnTo>
                    <a:lnTo>
                      <a:pt x="3640911" y="3014601"/>
                    </a:lnTo>
                    <a:lnTo>
                      <a:pt x="4022908" y="3131436"/>
                    </a:lnTo>
                    <a:lnTo>
                      <a:pt x="4594832" y="2991749"/>
                    </a:lnTo>
                    <a:lnTo>
                      <a:pt x="5086156" y="2852061"/>
                    </a:lnTo>
                    <a:lnTo>
                      <a:pt x="5684817" y="2931882"/>
                    </a:lnTo>
                    <a:lnTo>
                      <a:pt x="5930674" y="3031659"/>
                    </a:lnTo>
                    <a:lnTo>
                      <a:pt x="6303044" y="3071570"/>
                    </a:lnTo>
                    <a:lnTo>
                      <a:pt x="6748455" y="3271124"/>
                    </a:lnTo>
                    <a:lnTo>
                      <a:pt x="7160736" y="3311035"/>
                    </a:lnTo>
                    <a:lnTo>
                      <a:pt x="7541142" y="3096315"/>
                    </a:lnTo>
                    <a:lnTo>
                      <a:pt x="7646057" y="3683015"/>
                    </a:lnTo>
                    <a:lnTo>
                      <a:pt x="7685968" y="4175118"/>
                    </a:lnTo>
                    <a:lnTo>
                      <a:pt x="7745834" y="4567444"/>
                    </a:lnTo>
                    <a:lnTo>
                      <a:pt x="8284240" y="5032420"/>
                    </a:lnTo>
                    <a:lnTo>
                      <a:pt x="8594708" y="5198443"/>
                    </a:lnTo>
                    <a:lnTo>
                      <a:pt x="9042541" y="4993195"/>
                    </a:lnTo>
                    <a:lnTo>
                      <a:pt x="9386163" y="4942511"/>
                    </a:lnTo>
                    <a:lnTo>
                      <a:pt x="9394145" y="5470924"/>
                    </a:lnTo>
                    <a:lnTo>
                      <a:pt x="9681113" y="5938270"/>
                    </a:lnTo>
                    <a:lnTo>
                      <a:pt x="8870539" y="6133179"/>
                    </a:lnTo>
                    <a:lnTo>
                      <a:pt x="8641847" y="6407362"/>
                    </a:lnTo>
                    <a:lnTo>
                      <a:pt x="8232356" y="6252911"/>
                    </a:lnTo>
                    <a:lnTo>
                      <a:pt x="7801320" y="6420536"/>
                    </a:lnTo>
                    <a:lnTo>
                      <a:pt x="7391829" y="6564215"/>
                    </a:lnTo>
                    <a:lnTo>
                      <a:pt x="6708154" y="6527095"/>
                    </a:lnTo>
                    <a:lnTo>
                      <a:pt x="6335784" y="6298403"/>
                    </a:lnTo>
                    <a:lnTo>
                      <a:pt x="5937066" y="6034992"/>
                    </a:lnTo>
                    <a:lnTo>
                      <a:pt x="5218672" y="5843420"/>
                    </a:lnTo>
                    <a:lnTo>
                      <a:pt x="4501447" y="5878139"/>
                    </a:lnTo>
                    <a:lnTo>
                      <a:pt x="3921930" y="5947578"/>
                    </a:lnTo>
                    <a:lnTo>
                      <a:pt x="3815372" y="5657819"/>
                    </a:lnTo>
                    <a:lnTo>
                      <a:pt x="3778252" y="5165717"/>
                    </a:lnTo>
                    <a:lnTo>
                      <a:pt x="3778252" y="4878359"/>
                    </a:lnTo>
                    <a:lnTo>
                      <a:pt x="3488308" y="4842477"/>
                    </a:lnTo>
                    <a:lnTo>
                      <a:pt x="3209507" y="4915479"/>
                    </a:lnTo>
                    <a:lnTo>
                      <a:pt x="2501886" y="5024439"/>
                    </a:lnTo>
                    <a:lnTo>
                      <a:pt x="1985837" y="5239957"/>
                    </a:lnTo>
                    <a:lnTo>
                      <a:pt x="1265042" y="5370462"/>
                    </a:lnTo>
                    <a:lnTo>
                      <a:pt x="581368" y="4865185"/>
                    </a:lnTo>
                    <a:lnTo>
                      <a:pt x="461635" y="4301243"/>
                    </a:lnTo>
                    <a:lnTo>
                      <a:pt x="376622" y="3652288"/>
                    </a:lnTo>
                    <a:lnTo>
                      <a:pt x="411341" y="3003333"/>
                    </a:lnTo>
                    <a:lnTo>
                      <a:pt x="0" y="266794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任意多边形 12"/>
              <p:cNvSpPr>
                <a:spLocks/>
              </p:cNvSpPr>
              <p:nvPr/>
            </p:nvSpPr>
            <p:spPr bwMode="auto">
              <a:xfrm>
                <a:off x="1624013" y="3832225"/>
                <a:ext cx="461963" cy="609600"/>
              </a:xfrm>
              <a:custGeom>
                <a:avLst/>
                <a:gdLst>
                  <a:gd name="T0" fmla="*/ 7 w 7265443"/>
                  <a:gd name="T1" fmla="*/ 0 h 9571507"/>
                  <a:gd name="T2" fmla="*/ 6 w 7265443"/>
                  <a:gd name="T3" fmla="*/ 2 h 9571507"/>
                  <a:gd name="T4" fmla="*/ 5 w 7265443"/>
                  <a:gd name="T5" fmla="*/ 3 h 9571507"/>
                  <a:gd name="T6" fmla="*/ 4 w 7265443"/>
                  <a:gd name="T7" fmla="*/ 4 h 9571507"/>
                  <a:gd name="T8" fmla="*/ 4 w 7265443"/>
                  <a:gd name="T9" fmla="*/ 5 h 9571507"/>
                  <a:gd name="T10" fmla="*/ 2 w 7265443"/>
                  <a:gd name="T11" fmla="*/ 6 h 9571507"/>
                  <a:gd name="T12" fmla="*/ 1 w 7265443"/>
                  <a:gd name="T13" fmla="*/ 6 h 9571507"/>
                  <a:gd name="T14" fmla="*/ 1 w 7265443"/>
                  <a:gd name="T15" fmla="*/ 6 h 9571507"/>
                  <a:gd name="T16" fmla="*/ 0 w 7265443"/>
                  <a:gd name="T17" fmla="*/ 6 h 9571507"/>
                  <a:gd name="T18" fmla="*/ 0 w 7265443"/>
                  <a:gd name="T19" fmla="*/ 8 h 9571507"/>
                  <a:gd name="T20" fmla="*/ 2 w 7265443"/>
                  <a:gd name="T21" fmla="*/ 8 h 9571507"/>
                  <a:gd name="T22" fmla="*/ 3 w 7265443"/>
                  <a:gd name="T23" fmla="*/ 8 h 9571507"/>
                  <a:gd name="T24" fmla="*/ 4 w 7265443"/>
                  <a:gd name="T25" fmla="*/ 10 h 9571507"/>
                  <a:gd name="T26" fmla="*/ 4 w 7265443"/>
                  <a:gd name="T27" fmla="*/ 10 h 9571507"/>
                  <a:gd name="T28" fmla="*/ 3 w 7265443"/>
                  <a:gd name="T29" fmla="*/ 11 h 9571507"/>
                  <a:gd name="T30" fmla="*/ 2 w 7265443"/>
                  <a:gd name="T31" fmla="*/ 12 h 9571507"/>
                  <a:gd name="T32" fmla="*/ 5 w 7265443"/>
                  <a:gd name="T33" fmla="*/ 13 h 9571507"/>
                  <a:gd name="T34" fmla="*/ 6 w 7265443"/>
                  <a:gd name="T35" fmla="*/ 15 h 9571507"/>
                  <a:gd name="T36" fmla="*/ 8 w 7265443"/>
                  <a:gd name="T37" fmla="*/ 17 h 9571507"/>
                  <a:gd name="T38" fmla="*/ 9 w 7265443"/>
                  <a:gd name="T39" fmla="*/ 17 h 9571507"/>
                  <a:gd name="T40" fmla="*/ 9 w 7265443"/>
                  <a:gd name="T41" fmla="*/ 18 h 9571507"/>
                  <a:gd name="T42" fmla="*/ 9 w 7265443"/>
                  <a:gd name="T43" fmla="*/ 19 h 9571507"/>
                  <a:gd name="T44" fmla="*/ 10 w 7265443"/>
                  <a:gd name="T45" fmla="*/ 20 h 9571507"/>
                  <a:gd name="T46" fmla="*/ 10 w 7265443"/>
                  <a:gd name="T47" fmla="*/ 18 h 9571507"/>
                  <a:gd name="T48" fmla="*/ 11 w 7265443"/>
                  <a:gd name="T49" fmla="*/ 17 h 9571507"/>
                  <a:gd name="T50" fmla="*/ 13 w 7265443"/>
                  <a:gd name="T51" fmla="*/ 17 h 9571507"/>
                  <a:gd name="T52" fmla="*/ 14 w 7265443"/>
                  <a:gd name="T53" fmla="*/ 17 h 9571507"/>
                  <a:gd name="T54" fmla="*/ 14 w 7265443"/>
                  <a:gd name="T55" fmla="*/ 18 h 9571507"/>
                  <a:gd name="T56" fmla="*/ 15 w 7265443"/>
                  <a:gd name="T57" fmla="*/ 19 h 9571507"/>
                  <a:gd name="T58" fmla="*/ 16 w 7265443"/>
                  <a:gd name="T59" fmla="*/ 19 h 9571507"/>
                  <a:gd name="T60" fmla="*/ 17 w 7265443"/>
                  <a:gd name="T61" fmla="*/ 20 h 9571507"/>
                  <a:gd name="T62" fmla="*/ 17 w 7265443"/>
                  <a:gd name="T63" fmla="*/ 23 h 9571507"/>
                  <a:gd name="T64" fmla="*/ 18 w 7265443"/>
                  <a:gd name="T65" fmla="*/ 24 h 9571507"/>
                  <a:gd name="T66" fmla="*/ 19 w 7265443"/>
                  <a:gd name="T67" fmla="*/ 24 h 9571507"/>
                  <a:gd name="T68" fmla="*/ 18 w 7265443"/>
                  <a:gd name="T69" fmla="*/ 23 h 9571507"/>
                  <a:gd name="T70" fmla="*/ 18 w 7265443"/>
                  <a:gd name="T71" fmla="*/ 22 h 9571507"/>
                  <a:gd name="T72" fmla="*/ 18 w 7265443"/>
                  <a:gd name="T73" fmla="*/ 21 h 9571507"/>
                  <a:gd name="T74" fmla="*/ 18 w 7265443"/>
                  <a:gd name="T75" fmla="*/ 21 h 9571507"/>
                  <a:gd name="T76" fmla="*/ 18 w 7265443"/>
                  <a:gd name="T77" fmla="*/ 19 h 9571507"/>
                  <a:gd name="T78" fmla="*/ 18 w 7265443"/>
                  <a:gd name="T79" fmla="*/ 18 h 9571507"/>
                  <a:gd name="T80" fmla="*/ 17 w 7265443"/>
                  <a:gd name="T81" fmla="*/ 16 h 9571507"/>
                  <a:gd name="T82" fmla="*/ 15 w 7265443"/>
                  <a:gd name="T83" fmla="*/ 14 h 9571507"/>
                  <a:gd name="T84" fmla="*/ 16 w 7265443"/>
                  <a:gd name="T85" fmla="*/ 12 h 9571507"/>
                  <a:gd name="T86" fmla="*/ 16 w 7265443"/>
                  <a:gd name="T87" fmla="*/ 10 h 9571507"/>
                  <a:gd name="T88" fmla="*/ 18 w 7265443"/>
                  <a:gd name="T89" fmla="*/ 7 h 9571507"/>
                  <a:gd name="T90" fmla="*/ 16 w 7265443"/>
                  <a:gd name="T91" fmla="*/ 6 h 9571507"/>
                  <a:gd name="T92" fmla="*/ 14 w 7265443"/>
                  <a:gd name="T93" fmla="*/ 5 h 9571507"/>
                  <a:gd name="T94" fmla="*/ 14 w 7265443"/>
                  <a:gd name="T95" fmla="*/ 4 h 9571507"/>
                  <a:gd name="T96" fmla="*/ 13 w 7265443"/>
                  <a:gd name="T97" fmla="*/ 3 h 9571507"/>
                  <a:gd name="T98" fmla="*/ 13 w 7265443"/>
                  <a:gd name="T99" fmla="*/ 1 h 9571507"/>
                  <a:gd name="T100" fmla="*/ 13 w 7265443"/>
                  <a:gd name="T101" fmla="*/ 0 h 9571507"/>
                  <a:gd name="T102" fmla="*/ 11 w 7265443"/>
                  <a:gd name="T103" fmla="*/ 0 h 9571507"/>
                  <a:gd name="T104" fmla="*/ 9 w 7265443"/>
                  <a:gd name="T105" fmla="*/ 0 h 9571507"/>
                  <a:gd name="T106" fmla="*/ 7 w 7265443"/>
                  <a:gd name="T107" fmla="*/ 0 h 957150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265443"/>
                  <a:gd name="T163" fmla="*/ 0 h 9571507"/>
                  <a:gd name="T164" fmla="*/ 7265443 w 7265443"/>
                  <a:gd name="T165" fmla="*/ 9571507 h 957150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265443" h="9571507">
                    <a:moveTo>
                      <a:pt x="2674907" y="70610"/>
                    </a:moveTo>
                    <a:lnTo>
                      <a:pt x="2428196" y="715996"/>
                    </a:lnTo>
                    <a:lnTo>
                      <a:pt x="2103718" y="1123085"/>
                    </a:lnTo>
                    <a:lnTo>
                      <a:pt x="1672682" y="1519402"/>
                    </a:lnTo>
                    <a:lnTo>
                      <a:pt x="1622388" y="1915719"/>
                    </a:lnTo>
                    <a:lnTo>
                      <a:pt x="923139" y="2375504"/>
                    </a:lnTo>
                    <a:lnTo>
                      <a:pt x="454983" y="2508410"/>
                    </a:lnTo>
                    <a:lnTo>
                      <a:pt x="274184" y="2423397"/>
                    </a:lnTo>
                    <a:lnTo>
                      <a:pt x="0" y="2436570"/>
                    </a:lnTo>
                    <a:lnTo>
                      <a:pt x="25175" y="3013686"/>
                    </a:lnTo>
                    <a:lnTo>
                      <a:pt x="646554" y="3295073"/>
                    </a:lnTo>
                    <a:lnTo>
                      <a:pt x="1162604" y="3234006"/>
                    </a:lnTo>
                    <a:lnTo>
                      <a:pt x="1691827" y="4096078"/>
                    </a:lnTo>
                    <a:lnTo>
                      <a:pt x="1391295" y="4096078"/>
                    </a:lnTo>
                    <a:lnTo>
                      <a:pt x="1079991" y="4431329"/>
                    </a:lnTo>
                    <a:lnTo>
                      <a:pt x="978235" y="4808501"/>
                    </a:lnTo>
                    <a:lnTo>
                      <a:pt x="1992358" y="5063540"/>
                    </a:lnTo>
                    <a:lnTo>
                      <a:pt x="2478490" y="5810682"/>
                    </a:lnTo>
                    <a:lnTo>
                      <a:pt x="3005312" y="6468009"/>
                    </a:lnTo>
                    <a:lnTo>
                      <a:pt x="3425575" y="6603316"/>
                    </a:lnTo>
                    <a:lnTo>
                      <a:pt x="3345364" y="7132539"/>
                    </a:lnTo>
                    <a:lnTo>
                      <a:pt x="3489043" y="7504909"/>
                    </a:lnTo>
                    <a:lnTo>
                      <a:pt x="3992559" y="7657871"/>
                    </a:lnTo>
                    <a:lnTo>
                      <a:pt x="4103279" y="7215151"/>
                    </a:lnTo>
                    <a:lnTo>
                      <a:pt x="4414583" y="6757767"/>
                    </a:lnTo>
                    <a:lnTo>
                      <a:pt x="5098257" y="6624861"/>
                    </a:lnTo>
                    <a:lnTo>
                      <a:pt x="5329350" y="6755366"/>
                    </a:lnTo>
                    <a:lnTo>
                      <a:pt x="5510149" y="7031951"/>
                    </a:lnTo>
                    <a:lnTo>
                      <a:pt x="6060917" y="7260643"/>
                    </a:lnTo>
                    <a:lnTo>
                      <a:pt x="6411742" y="7513281"/>
                    </a:lnTo>
                    <a:lnTo>
                      <a:pt x="6736220" y="7992210"/>
                    </a:lnTo>
                    <a:lnTo>
                      <a:pt x="6581768" y="8867456"/>
                    </a:lnTo>
                    <a:lnTo>
                      <a:pt x="6964912" y="9431398"/>
                    </a:lnTo>
                    <a:lnTo>
                      <a:pt x="7265443" y="9571507"/>
                    </a:lnTo>
                    <a:lnTo>
                      <a:pt x="7160679" y="9033915"/>
                    </a:lnTo>
                    <a:lnTo>
                      <a:pt x="6872727" y="8648368"/>
                    </a:lnTo>
                    <a:lnTo>
                      <a:pt x="7063397" y="8292760"/>
                    </a:lnTo>
                    <a:lnTo>
                      <a:pt x="7153193" y="8040122"/>
                    </a:lnTo>
                    <a:lnTo>
                      <a:pt x="6975700" y="7617159"/>
                    </a:lnTo>
                    <a:lnTo>
                      <a:pt x="7092636" y="7103828"/>
                    </a:lnTo>
                    <a:lnTo>
                      <a:pt x="6610504" y="6084570"/>
                    </a:lnTo>
                    <a:lnTo>
                      <a:pt x="6068120" y="5472424"/>
                    </a:lnTo>
                    <a:lnTo>
                      <a:pt x="6238131" y="4780064"/>
                    </a:lnTo>
                    <a:lnTo>
                      <a:pt x="6333621" y="4007184"/>
                    </a:lnTo>
                    <a:lnTo>
                      <a:pt x="6914027" y="2891333"/>
                    </a:lnTo>
                    <a:lnTo>
                      <a:pt x="6172274" y="2377905"/>
                    </a:lnTo>
                    <a:lnTo>
                      <a:pt x="5597560" y="1885802"/>
                    </a:lnTo>
                    <a:lnTo>
                      <a:pt x="5451480" y="1524204"/>
                    </a:lnTo>
                    <a:lnTo>
                      <a:pt x="5177296" y="1008155"/>
                    </a:lnTo>
                    <a:lnTo>
                      <a:pt x="5044390" y="516052"/>
                    </a:lnTo>
                    <a:lnTo>
                      <a:pt x="5055163" y="85016"/>
                    </a:lnTo>
                    <a:lnTo>
                      <a:pt x="4488820" y="0"/>
                    </a:lnTo>
                    <a:lnTo>
                      <a:pt x="3708963" y="46664"/>
                    </a:lnTo>
                    <a:lnTo>
                      <a:pt x="2674907" y="7061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任意多边形 13"/>
              <p:cNvSpPr>
                <a:spLocks/>
              </p:cNvSpPr>
              <p:nvPr/>
            </p:nvSpPr>
            <p:spPr bwMode="auto">
              <a:xfrm>
                <a:off x="1793876" y="3152775"/>
                <a:ext cx="727075" cy="863600"/>
              </a:xfrm>
              <a:custGeom>
                <a:avLst/>
                <a:gdLst>
                  <a:gd name="T0" fmla="*/ 90937 w 11433311"/>
                  <a:gd name="T1" fmla="*/ 10092353 h 13559629"/>
                  <a:gd name="T2" fmla="*/ 668053 w 11433311"/>
                  <a:gd name="T3" fmla="*/ 9334438 h 13559629"/>
                  <a:gd name="T4" fmla="*/ 524374 w 11433311"/>
                  <a:gd name="T5" fmla="*/ 8565751 h 13559629"/>
                  <a:gd name="T6" fmla="*/ 644106 w 11433311"/>
                  <a:gd name="T7" fmla="*/ 7028376 h 13559629"/>
                  <a:gd name="T8" fmla="*/ 742293 w 11433311"/>
                  <a:gd name="T9" fmla="*/ 5688544 h 13559629"/>
                  <a:gd name="T10" fmla="*/ 239417 w 11433311"/>
                  <a:gd name="T11" fmla="*/ 5106626 h 13559629"/>
                  <a:gd name="T12" fmla="*/ 777012 w 11433311"/>
                  <a:gd name="T13" fmla="*/ 3523759 h 13559629"/>
                  <a:gd name="T14" fmla="*/ 1355589 w 11433311"/>
                  <a:gd name="T15" fmla="*/ 2538105 h 13559629"/>
                  <a:gd name="T16" fmla="*/ 2316788 w 11433311"/>
                  <a:gd name="T17" fmla="*/ 2419825 h 13559629"/>
                  <a:gd name="T18" fmla="*/ 2622121 w 11433311"/>
                  <a:gd name="T19" fmla="*/ 3053205 h 13559629"/>
                  <a:gd name="T20" fmla="*/ 3545260 w 11433311"/>
                  <a:gd name="T21" fmla="*/ 1842709 h 13559629"/>
                  <a:gd name="T22" fmla="*/ 4663833 w 11433311"/>
                  <a:gd name="T23" fmla="*/ 1999218 h 13559629"/>
                  <a:gd name="T24" fmla="*/ 5736393 w 11433311"/>
                  <a:gd name="T25" fmla="*/ 818982 h 13559629"/>
                  <a:gd name="T26" fmla="*/ 6115026 w 11433311"/>
                  <a:gd name="T27" fmla="*/ 260668 h 13559629"/>
                  <a:gd name="T28" fmla="*/ 6845723 w 11433311"/>
                  <a:gd name="T29" fmla="*/ 57468 h 13559629"/>
                  <a:gd name="T30" fmla="*/ 6913075 w 11433311"/>
                  <a:gd name="T31" fmla="*/ 882735 h 13559629"/>
                  <a:gd name="T32" fmla="*/ 6531431 w 11433311"/>
                  <a:gd name="T33" fmla="*/ 1393702 h 13559629"/>
                  <a:gd name="T34" fmla="*/ 6884933 w 11433311"/>
                  <a:gd name="T35" fmla="*/ 2048641 h 13559629"/>
                  <a:gd name="T36" fmla="*/ 6799034 w 11433311"/>
                  <a:gd name="T37" fmla="*/ 3414805 h 13559629"/>
                  <a:gd name="T38" fmla="*/ 7924527 w 11433311"/>
                  <a:gd name="T39" fmla="*/ 4036492 h 13559629"/>
                  <a:gd name="T40" fmla="*/ 8861141 w 11433311"/>
                  <a:gd name="T41" fmla="*/ 3431879 h 13559629"/>
                  <a:gd name="T42" fmla="*/ 9368520 w 11433311"/>
                  <a:gd name="T43" fmla="*/ 3701276 h 13559629"/>
                  <a:gd name="T44" fmla="*/ 9469702 w 11433311"/>
                  <a:gd name="T45" fmla="*/ 4292358 h 13559629"/>
                  <a:gd name="T46" fmla="*/ 9663674 w 11433311"/>
                  <a:gd name="T47" fmla="*/ 5331753 h 13559629"/>
                  <a:gd name="T48" fmla="*/ 10623933 w 11433311"/>
                  <a:gd name="T49" fmla="*/ 5273088 h 13559629"/>
                  <a:gd name="T50" fmla="*/ 11433311 w 11433311"/>
                  <a:gd name="T51" fmla="*/ 6345876 h 13559629"/>
                  <a:gd name="T52" fmla="*/ 10574837 w 11433311"/>
                  <a:gd name="T53" fmla="*/ 6973644 h 13559629"/>
                  <a:gd name="T54" fmla="*/ 9578661 w 11433311"/>
                  <a:gd name="T55" fmla="*/ 7483364 h 13559629"/>
                  <a:gd name="T56" fmla="*/ 8940479 w 11433311"/>
                  <a:gd name="T57" fmla="*/ 8145493 h 13559629"/>
                  <a:gd name="T58" fmla="*/ 7990992 w 11433311"/>
                  <a:gd name="T59" fmla="*/ 9044685 h 13559629"/>
                  <a:gd name="T60" fmla="*/ 7029221 w 11433311"/>
                  <a:gd name="T61" fmla="*/ 9538303 h 13559629"/>
                  <a:gd name="T62" fmla="*/ 6765201 w 11433311"/>
                  <a:gd name="T63" fmla="*/ 9966954 h 13559629"/>
                  <a:gd name="T64" fmla="*/ 6342244 w 11433311"/>
                  <a:gd name="T65" fmla="*/ 10535679 h 13559629"/>
                  <a:gd name="T66" fmla="*/ 5769616 w 11433311"/>
                  <a:gd name="T67" fmla="*/ 10292629 h 13559629"/>
                  <a:gd name="T68" fmla="*/ 5704058 w 11433311"/>
                  <a:gd name="T69" fmla="*/ 10814665 h 13559629"/>
                  <a:gd name="T70" fmla="*/ 5524460 w 11433311"/>
                  <a:gd name="T71" fmla="*/ 11230145 h 13559629"/>
                  <a:gd name="T72" fmla="*/ 5294272 w 11433311"/>
                  <a:gd name="T73" fmla="*/ 11847668 h 13559629"/>
                  <a:gd name="T74" fmla="*/ 4899454 w 11433311"/>
                  <a:gd name="T75" fmla="*/ 12141622 h 13559629"/>
                  <a:gd name="T76" fmla="*/ 4699197 w 11433311"/>
                  <a:gd name="T77" fmla="*/ 12916293 h 13559629"/>
                  <a:gd name="T78" fmla="*/ 4498857 w 11433311"/>
                  <a:gd name="T79" fmla="*/ 13396080 h 13559629"/>
                  <a:gd name="T80" fmla="*/ 3497367 w 11433311"/>
                  <a:gd name="T81" fmla="*/ 13046201 h 13559629"/>
                  <a:gd name="T82" fmla="*/ 2776573 w 11433311"/>
                  <a:gd name="T83" fmla="*/ 12192500 h 13559629"/>
                  <a:gd name="T84" fmla="*/ 2369483 w 11433311"/>
                  <a:gd name="T85" fmla="*/ 11184348 h 13559629"/>
                  <a:gd name="T86" fmla="*/ 1813913 w 11433311"/>
                  <a:gd name="T87" fmla="*/ 10668296 h 13559629"/>
                  <a:gd name="T88" fmla="*/ 0 w 11433311"/>
                  <a:gd name="T89" fmla="*/ 10738906 h 13559629"/>
                  <a:gd name="T90" fmla="*/ 0 w 11433311"/>
                  <a:gd name="T91" fmla="*/ 0 h 13559629"/>
                  <a:gd name="T92" fmla="*/ 11433311 w 11433311"/>
                  <a:gd name="T93" fmla="*/ 13559629 h 13559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T90" t="T91" r="T92" b="T93"/>
                <a:pathLst>
                  <a:path w="11433311" h="13559629">
                    <a:moveTo>
                      <a:pt x="0" y="10738906"/>
                    </a:moveTo>
                    <a:lnTo>
                      <a:pt x="90937" y="10092353"/>
                    </a:lnTo>
                    <a:lnTo>
                      <a:pt x="378294" y="9624196"/>
                    </a:lnTo>
                    <a:lnTo>
                      <a:pt x="668053" y="9334438"/>
                    </a:lnTo>
                    <a:lnTo>
                      <a:pt x="705173" y="8914175"/>
                    </a:lnTo>
                    <a:lnTo>
                      <a:pt x="524374" y="8565751"/>
                    </a:lnTo>
                    <a:lnTo>
                      <a:pt x="476481" y="7749170"/>
                    </a:lnTo>
                    <a:lnTo>
                      <a:pt x="644106" y="7028376"/>
                    </a:lnTo>
                    <a:lnTo>
                      <a:pt x="920691" y="6228539"/>
                    </a:lnTo>
                    <a:lnTo>
                      <a:pt x="742293" y="5688544"/>
                    </a:lnTo>
                    <a:lnTo>
                      <a:pt x="430989" y="5322050"/>
                    </a:lnTo>
                    <a:lnTo>
                      <a:pt x="239417" y="5106626"/>
                    </a:lnTo>
                    <a:lnTo>
                      <a:pt x="274137" y="4316393"/>
                    </a:lnTo>
                    <a:lnTo>
                      <a:pt x="777012" y="3523759"/>
                    </a:lnTo>
                    <a:lnTo>
                      <a:pt x="875199" y="3042430"/>
                    </a:lnTo>
                    <a:lnTo>
                      <a:pt x="1355589" y="2538105"/>
                    </a:lnTo>
                    <a:lnTo>
                      <a:pt x="1763619" y="2574276"/>
                    </a:lnTo>
                    <a:lnTo>
                      <a:pt x="2316788" y="2419825"/>
                    </a:lnTo>
                    <a:lnTo>
                      <a:pt x="2641266" y="2707182"/>
                    </a:lnTo>
                    <a:lnTo>
                      <a:pt x="2622121" y="3053205"/>
                    </a:lnTo>
                    <a:lnTo>
                      <a:pt x="3087877" y="2409052"/>
                    </a:lnTo>
                    <a:lnTo>
                      <a:pt x="3545260" y="1842709"/>
                    </a:lnTo>
                    <a:lnTo>
                      <a:pt x="4052938" y="1744522"/>
                    </a:lnTo>
                    <a:lnTo>
                      <a:pt x="4663833" y="1999218"/>
                    </a:lnTo>
                    <a:lnTo>
                      <a:pt x="5279009" y="1111141"/>
                    </a:lnTo>
                    <a:lnTo>
                      <a:pt x="5736393" y="818982"/>
                    </a:lnTo>
                    <a:lnTo>
                      <a:pt x="5653781" y="505277"/>
                    </a:lnTo>
                    <a:lnTo>
                      <a:pt x="6115026" y="260668"/>
                    </a:lnTo>
                    <a:lnTo>
                      <a:pt x="6457187" y="0"/>
                    </a:lnTo>
                    <a:lnTo>
                      <a:pt x="6845723" y="57468"/>
                    </a:lnTo>
                    <a:lnTo>
                      <a:pt x="7244142" y="48459"/>
                    </a:lnTo>
                    <a:lnTo>
                      <a:pt x="6913075" y="882735"/>
                    </a:lnTo>
                    <a:lnTo>
                      <a:pt x="6535327" y="1081195"/>
                    </a:lnTo>
                    <a:cubicBezTo>
                      <a:pt x="6534028" y="1185364"/>
                      <a:pt x="6532730" y="1289533"/>
                      <a:pt x="6531431" y="1393702"/>
                    </a:cubicBezTo>
                    <a:lnTo>
                      <a:pt x="6643677" y="1816659"/>
                    </a:lnTo>
                    <a:lnTo>
                      <a:pt x="6884933" y="2048641"/>
                    </a:lnTo>
                    <a:lnTo>
                      <a:pt x="6596985" y="2507225"/>
                    </a:lnTo>
                    <a:lnTo>
                      <a:pt x="6799034" y="3414805"/>
                    </a:lnTo>
                    <a:lnTo>
                      <a:pt x="7059154" y="3493536"/>
                    </a:lnTo>
                    <a:lnTo>
                      <a:pt x="7924527" y="4036492"/>
                    </a:lnTo>
                    <a:lnTo>
                      <a:pt x="8442078" y="3628233"/>
                    </a:lnTo>
                    <a:lnTo>
                      <a:pt x="8861141" y="3431879"/>
                    </a:lnTo>
                    <a:lnTo>
                      <a:pt x="9050327" y="3891943"/>
                    </a:lnTo>
                    <a:lnTo>
                      <a:pt x="9368520" y="3701276"/>
                    </a:lnTo>
                    <a:lnTo>
                      <a:pt x="9613610" y="3691924"/>
                    </a:lnTo>
                    <a:lnTo>
                      <a:pt x="9469702" y="4292358"/>
                    </a:lnTo>
                    <a:lnTo>
                      <a:pt x="9432581" y="5002474"/>
                    </a:lnTo>
                    <a:lnTo>
                      <a:pt x="9663674" y="5331753"/>
                    </a:lnTo>
                    <a:lnTo>
                      <a:pt x="10118657" y="5153355"/>
                    </a:lnTo>
                    <a:lnTo>
                      <a:pt x="10623933" y="5273088"/>
                    </a:lnTo>
                    <a:lnTo>
                      <a:pt x="11044197" y="5704124"/>
                    </a:lnTo>
                    <a:lnTo>
                      <a:pt x="11433311" y="6345876"/>
                    </a:lnTo>
                    <a:lnTo>
                      <a:pt x="10767612" y="6523105"/>
                    </a:lnTo>
                    <a:lnTo>
                      <a:pt x="10574837" y="6973644"/>
                    </a:lnTo>
                    <a:lnTo>
                      <a:pt x="9961804" y="7326512"/>
                    </a:lnTo>
                    <a:lnTo>
                      <a:pt x="9578661" y="7483364"/>
                    </a:lnTo>
                    <a:lnTo>
                      <a:pt x="9480474" y="7951520"/>
                    </a:lnTo>
                    <a:lnTo>
                      <a:pt x="8940479" y="8145493"/>
                    </a:lnTo>
                    <a:lnTo>
                      <a:pt x="8520215" y="8696261"/>
                    </a:lnTo>
                    <a:lnTo>
                      <a:pt x="7990992" y="9044685"/>
                    </a:lnTo>
                    <a:lnTo>
                      <a:pt x="7293525" y="9453199"/>
                    </a:lnTo>
                    <a:lnTo>
                      <a:pt x="7029221" y="9538303"/>
                    </a:lnTo>
                    <a:lnTo>
                      <a:pt x="7016048" y="9910670"/>
                    </a:lnTo>
                    <a:lnTo>
                      <a:pt x="6765201" y="9966954"/>
                    </a:lnTo>
                    <a:lnTo>
                      <a:pt x="6495803" y="10154035"/>
                    </a:lnTo>
                    <a:lnTo>
                      <a:pt x="6342244" y="10535679"/>
                    </a:lnTo>
                    <a:lnTo>
                      <a:pt x="6050393" y="10563821"/>
                    </a:lnTo>
                    <a:lnTo>
                      <a:pt x="5769616" y="10292629"/>
                    </a:lnTo>
                    <a:lnTo>
                      <a:pt x="5444249" y="10679967"/>
                    </a:lnTo>
                    <a:lnTo>
                      <a:pt x="5704058" y="10814665"/>
                    </a:lnTo>
                    <a:lnTo>
                      <a:pt x="5545116" y="10964330"/>
                    </a:lnTo>
                    <a:lnTo>
                      <a:pt x="5524460" y="11230145"/>
                    </a:lnTo>
                    <a:lnTo>
                      <a:pt x="5337379" y="11499539"/>
                    </a:lnTo>
                    <a:lnTo>
                      <a:pt x="5294272" y="11847668"/>
                    </a:lnTo>
                    <a:lnTo>
                      <a:pt x="5086535" y="12117066"/>
                    </a:lnTo>
                    <a:lnTo>
                      <a:pt x="4899454" y="12141622"/>
                    </a:lnTo>
                    <a:lnTo>
                      <a:pt x="4712370" y="12603788"/>
                    </a:lnTo>
                    <a:lnTo>
                      <a:pt x="4699197" y="12916293"/>
                    </a:lnTo>
                    <a:lnTo>
                      <a:pt x="4790790" y="13245560"/>
                    </a:lnTo>
                    <a:lnTo>
                      <a:pt x="4498857" y="13396080"/>
                    </a:lnTo>
                    <a:lnTo>
                      <a:pt x="4239120" y="13559629"/>
                    </a:lnTo>
                    <a:lnTo>
                      <a:pt x="3497367" y="13046201"/>
                    </a:lnTo>
                    <a:lnTo>
                      <a:pt x="2922653" y="12554098"/>
                    </a:lnTo>
                    <a:lnTo>
                      <a:pt x="2776573" y="12192500"/>
                    </a:lnTo>
                    <a:lnTo>
                      <a:pt x="2502389" y="11676451"/>
                    </a:lnTo>
                    <a:lnTo>
                      <a:pt x="2369483" y="11184348"/>
                    </a:lnTo>
                    <a:lnTo>
                      <a:pt x="2380256" y="10753312"/>
                    </a:lnTo>
                    <a:lnTo>
                      <a:pt x="1813913" y="10668296"/>
                    </a:lnTo>
                    <a:lnTo>
                      <a:pt x="1034056" y="10714960"/>
                    </a:lnTo>
                    <a:lnTo>
                      <a:pt x="0" y="1073890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任意多边形 14"/>
              <p:cNvSpPr>
                <a:spLocks/>
              </p:cNvSpPr>
              <p:nvPr/>
            </p:nvSpPr>
            <p:spPr bwMode="auto">
              <a:xfrm>
                <a:off x="2349501" y="3001963"/>
                <a:ext cx="404813" cy="939800"/>
              </a:xfrm>
              <a:custGeom>
                <a:avLst/>
                <a:gdLst>
                  <a:gd name="T0" fmla="*/ 1751703 w 6352670"/>
                  <a:gd name="T1" fmla="*/ 9929826 h 14784445"/>
                  <a:gd name="T2" fmla="*/ 2011123 w 6352670"/>
                  <a:gd name="T3" fmla="*/ 10641438 h 14784445"/>
                  <a:gd name="T4" fmla="*/ 2589439 w 6352670"/>
                  <a:gd name="T5" fmla="*/ 11199799 h 14784445"/>
                  <a:gd name="T6" fmla="*/ 2915118 w 6352670"/>
                  <a:gd name="T7" fmla="*/ 10587964 h 14784445"/>
                  <a:gd name="T8" fmla="*/ 3414002 w 6352670"/>
                  <a:gd name="T9" fmla="*/ 10647830 h 14784445"/>
                  <a:gd name="T10" fmla="*/ 3347354 w 6352670"/>
                  <a:gd name="T11" fmla="*/ 11100022 h 14784445"/>
                  <a:gd name="T12" fmla="*/ 3866194 w 6352670"/>
                  <a:gd name="T13" fmla="*/ 11798071 h 14784445"/>
                  <a:gd name="T14" fmla="*/ 3659859 w 6352670"/>
                  <a:gd name="T15" fmla="*/ 12488948 h 14784445"/>
                  <a:gd name="T16" fmla="*/ 4039011 w 6352670"/>
                  <a:gd name="T17" fmla="*/ 13872261 h 14784445"/>
                  <a:gd name="T18" fmla="*/ 4032666 w 6352670"/>
                  <a:gd name="T19" fmla="*/ 14751668 h 14784445"/>
                  <a:gd name="T20" fmla="*/ 4610549 w 6352670"/>
                  <a:gd name="T21" fmla="*/ 14636957 h 14784445"/>
                  <a:gd name="T22" fmla="*/ 5621102 w 6352670"/>
                  <a:gd name="T23" fmla="*/ 14091770 h 14784445"/>
                  <a:gd name="T24" fmla="*/ 5866959 w 6352670"/>
                  <a:gd name="T25" fmla="*/ 13227686 h 14784445"/>
                  <a:gd name="T26" fmla="*/ 6352670 w 6352670"/>
                  <a:gd name="T27" fmla="*/ 12403903 h 14784445"/>
                  <a:gd name="T28" fmla="*/ 6226156 w 6352670"/>
                  <a:gd name="T29" fmla="*/ 11093240 h 14784445"/>
                  <a:gd name="T30" fmla="*/ 5993473 w 6352670"/>
                  <a:gd name="T31" fmla="*/ 10741604 h 14784445"/>
                  <a:gd name="T32" fmla="*/ 6013428 w 6352670"/>
                  <a:gd name="T33" fmla="*/ 10469011 h 14784445"/>
                  <a:gd name="T34" fmla="*/ 6146724 w 6352670"/>
                  <a:gd name="T35" fmla="*/ 9252512 h 14784445"/>
                  <a:gd name="T36" fmla="*/ 5780745 w 6352670"/>
                  <a:gd name="T37" fmla="*/ 7835680 h 14784445"/>
                  <a:gd name="T38" fmla="*/ 5441504 w 6352670"/>
                  <a:gd name="T39" fmla="*/ 7210671 h 14784445"/>
                  <a:gd name="T40" fmla="*/ 5587973 w 6352670"/>
                  <a:gd name="T41" fmla="*/ 6605618 h 14784445"/>
                  <a:gd name="T42" fmla="*/ 5022830 w 6352670"/>
                  <a:gd name="T43" fmla="*/ 6167379 h 14784445"/>
                  <a:gd name="T44" fmla="*/ 4650460 w 6352670"/>
                  <a:gd name="T45" fmla="*/ 5316079 h 14784445"/>
                  <a:gd name="T46" fmla="*/ 4563856 w 6352670"/>
                  <a:gd name="T47" fmla="*/ 4637986 h 14784445"/>
                  <a:gd name="T48" fmla="*/ 4858590 w 6352670"/>
                  <a:gd name="T49" fmla="*/ 3956775 h 14784445"/>
                  <a:gd name="T50" fmla="*/ 4637286 w 6352670"/>
                  <a:gd name="T51" fmla="*/ 3215541 h 14784445"/>
                  <a:gd name="T52" fmla="*/ 4085317 w 6352670"/>
                  <a:gd name="T53" fmla="*/ 2696701 h 14784445"/>
                  <a:gd name="T54" fmla="*/ 3493437 w 6352670"/>
                  <a:gd name="T55" fmla="*/ 2470800 h 14784445"/>
                  <a:gd name="T56" fmla="*/ 2981768 w 6352670"/>
                  <a:gd name="T57" fmla="*/ 1666582 h 14784445"/>
                  <a:gd name="T58" fmla="*/ 2808952 w 6352670"/>
                  <a:gd name="T59" fmla="*/ 1148132 h 14784445"/>
                  <a:gd name="T60" fmla="*/ 2580561 w 6352670"/>
                  <a:gd name="T61" fmla="*/ 713403 h 14784445"/>
                  <a:gd name="T62" fmla="*/ 2099527 w 6352670"/>
                  <a:gd name="T63" fmla="*/ 565532 h 14784445"/>
                  <a:gd name="T64" fmla="*/ 1489483 w 6352670"/>
                  <a:gd name="T65" fmla="*/ 485010 h 14784445"/>
                  <a:gd name="T66" fmla="*/ 1243466 w 6352670"/>
                  <a:gd name="T67" fmla="*/ 0 h 14784445"/>
                  <a:gd name="T68" fmla="*/ 121527 w 6352670"/>
                  <a:gd name="T69" fmla="*/ 819965 h 14784445"/>
                  <a:gd name="T70" fmla="*/ 175702 w 6352670"/>
                  <a:gd name="T71" fmla="*/ 1493768 h 14784445"/>
                  <a:gd name="T72" fmla="*/ 628595 w 6352670"/>
                  <a:gd name="T73" fmla="*/ 1686540 h 14784445"/>
                  <a:gd name="T74" fmla="*/ 1211669 w 6352670"/>
                  <a:gd name="T75" fmla="*/ 1819214 h 14784445"/>
                  <a:gd name="T76" fmla="*/ 1549349 w 6352670"/>
                  <a:gd name="T77" fmla="*/ 2592329 h 14784445"/>
                  <a:gd name="T78" fmla="*/ 1352991 w 6352670"/>
                  <a:gd name="T79" fmla="*/ 2919799 h 14784445"/>
                  <a:gd name="T80" fmla="*/ 1880718 w 6352670"/>
                  <a:gd name="T81" fmla="*/ 3643884 h 14784445"/>
                  <a:gd name="T82" fmla="*/ 2526386 w 6352670"/>
                  <a:gd name="T83" fmla="*/ 3750753 h 14784445"/>
                  <a:gd name="T84" fmla="*/ 3018486 w 6352670"/>
                  <a:gd name="T85" fmla="*/ 4042602 h 14784445"/>
                  <a:gd name="T86" fmla="*/ 3759868 w 6352670"/>
                  <a:gd name="T87" fmla="*/ 3943290 h 14784445"/>
                  <a:gd name="T88" fmla="*/ 3374098 w 6352670"/>
                  <a:gd name="T89" fmla="*/ 4315896 h 14784445"/>
                  <a:gd name="T90" fmla="*/ 3011004 w 6352670"/>
                  <a:gd name="T91" fmla="*/ 4574226 h 14784445"/>
                  <a:gd name="T92" fmla="*/ 2243812 w 6352670"/>
                  <a:gd name="T93" fmla="*/ 5088776 h 14784445"/>
                  <a:gd name="T94" fmla="*/ 1362268 w 6352670"/>
                  <a:gd name="T95" fmla="*/ 5478217 h 14784445"/>
                  <a:gd name="T96" fmla="*/ 876626 w 6352670"/>
                  <a:gd name="T97" fmla="*/ 6078673 h 14784445"/>
                  <a:gd name="T98" fmla="*/ 699837 w 6352670"/>
                  <a:gd name="T99" fmla="*/ 7399936 h 14784445"/>
                  <a:gd name="T100" fmla="*/ 1386510 w 6352670"/>
                  <a:gd name="T101" fmla="*/ 7544221 h 14784445"/>
                  <a:gd name="T102" fmla="*/ 2307264 w 6352670"/>
                  <a:gd name="T103" fmla="*/ 8096193 h 14784445"/>
                  <a:gd name="T104" fmla="*/ 2022901 w 6352670"/>
                  <a:gd name="T105" fmla="*/ 8916077 h 14784445"/>
                  <a:gd name="T106" fmla="*/ 0 w 6352670"/>
                  <a:gd name="T107" fmla="*/ 0 h 14784445"/>
                  <a:gd name="T108" fmla="*/ 6352670 w 6352670"/>
                  <a:gd name="T109" fmla="*/ 14784445 h 14784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T106" t="T107" r="T108" b="T109"/>
                <a:pathLst>
                  <a:path w="6352670" h="14784445">
                    <a:moveTo>
                      <a:pt x="1828995" y="9364683"/>
                    </a:moveTo>
                    <a:lnTo>
                      <a:pt x="1751703" y="9929826"/>
                    </a:lnTo>
                    <a:lnTo>
                      <a:pt x="1884999" y="10269067"/>
                    </a:lnTo>
                    <a:lnTo>
                      <a:pt x="2011123" y="10641438"/>
                    </a:lnTo>
                    <a:lnTo>
                      <a:pt x="2150421" y="11166670"/>
                    </a:lnTo>
                    <a:lnTo>
                      <a:pt x="2589439" y="11199799"/>
                    </a:lnTo>
                    <a:lnTo>
                      <a:pt x="2682435" y="10780736"/>
                    </a:lnTo>
                    <a:lnTo>
                      <a:pt x="2915118" y="10587964"/>
                    </a:lnTo>
                    <a:lnTo>
                      <a:pt x="3194493" y="10508142"/>
                    </a:lnTo>
                    <a:lnTo>
                      <a:pt x="3414002" y="10647830"/>
                    </a:lnTo>
                    <a:lnTo>
                      <a:pt x="3207667" y="10967116"/>
                    </a:lnTo>
                    <a:lnTo>
                      <a:pt x="3347354" y="11100022"/>
                    </a:lnTo>
                    <a:lnTo>
                      <a:pt x="3773589" y="11259275"/>
                    </a:lnTo>
                    <a:lnTo>
                      <a:pt x="3866194" y="11798071"/>
                    </a:lnTo>
                    <a:lnTo>
                      <a:pt x="3739680" y="12223136"/>
                    </a:lnTo>
                    <a:lnTo>
                      <a:pt x="3659859" y="12488948"/>
                    </a:lnTo>
                    <a:lnTo>
                      <a:pt x="3939234" y="13060872"/>
                    </a:lnTo>
                    <a:lnTo>
                      <a:pt x="4039011" y="13872261"/>
                    </a:lnTo>
                    <a:cubicBezTo>
                      <a:pt x="4038622" y="14060174"/>
                      <a:pt x="4032618" y="14089848"/>
                      <a:pt x="4032229" y="14277761"/>
                    </a:cubicBezTo>
                    <a:cubicBezTo>
                      <a:pt x="4030503" y="14382984"/>
                      <a:pt x="4034392" y="14646445"/>
                      <a:pt x="4032666" y="14751668"/>
                    </a:cubicBezTo>
                    <a:lnTo>
                      <a:pt x="4206212" y="14784445"/>
                    </a:lnTo>
                    <a:lnTo>
                      <a:pt x="4610549" y="14636957"/>
                    </a:lnTo>
                    <a:lnTo>
                      <a:pt x="5128999" y="14364364"/>
                    </a:lnTo>
                    <a:lnTo>
                      <a:pt x="5621102" y="14091770"/>
                    </a:lnTo>
                    <a:lnTo>
                      <a:pt x="6088071" y="13836511"/>
                    </a:lnTo>
                    <a:lnTo>
                      <a:pt x="5866959" y="13227686"/>
                    </a:lnTo>
                    <a:lnTo>
                      <a:pt x="5893696" y="12589894"/>
                    </a:lnTo>
                    <a:lnTo>
                      <a:pt x="6352670" y="12403903"/>
                    </a:lnTo>
                    <a:lnTo>
                      <a:pt x="6339107" y="11678338"/>
                    </a:lnTo>
                    <a:lnTo>
                      <a:pt x="6226156" y="11093240"/>
                    </a:lnTo>
                    <a:lnTo>
                      <a:pt x="5926825" y="10973898"/>
                    </a:lnTo>
                    <a:lnTo>
                      <a:pt x="5993473" y="10741604"/>
                    </a:lnTo>
                    <a:lnTo>
                      <a:pt x="5747227" y="10462229"/>
                    </a:lnTo>
                    <a:lnTo>
                      <a:pt x="6013428" y="10469011"/>
                    </a:lnTo>
                    <a:lnTo>
                      <a:pt x="6066513" y="10402363"/>
                    </a:lnTo>
                    <a:lnTo>
                      <a:pt x="6146724" y="9252512"/>
                    </a:lnTo>
                    <a:lnTo>
                      <a:pt x="5893696" y="8420778"/>
                    </a:lnTo>
                    <a:lnTo>
                      <a:pt x="5780745" y="7835680"/>
                    </a:lnTo>
                    <a:lnTo>
                      <a:pt x="5461459" y="7523175"/>
                    </a:lnTo>
                    <a:lnTo>
                      <a:pt x="5441504" y="7210671"/>
                    </a:lnTo>
                    <a:lnTo>
                      <a:pt x="5541281" y="6944859"/>
                    </a:lnTo>
                    <a:lnTo>
                      <a:pt x="5587973" y="6605618"/>
                    </a:lnTo>
                    <a:lnTo>
                      <a:pt x="5275469" y="6373324"/>
                    </a:lnTo>
                    <a:lnTo>
                      <a:pt x="5022830" y="6167379"/>
                    </a:lnTo>
                    <a:lnTo>
                      <a:pt x="4643678" y="5595454"/>
                    </a:lnTo>
                    <a:lnTo>
                      <a:pt x="4650460" y="5316079"/>
                    </a:lnTo>
                    <a:lnTo>
                      <a:pt x="4450906" y="4997183"/>
                    </a:lnTo>
                    <a:lnTo>
                      <a:pt x="4563856" y="4637986"/>
                    </a:lnTo>
                    <a:lnTo>
                      <a:pt x="4703544" y="4192575"/>
                    </a:lnTo>
                    <a:lnTo>
                      <a:pt x="4858590" y="3956775"/>
                    </a:lnTo>
                    <a:lnTo>
                      <a:pt x="4670415" y="3481353"/>
                    </a:lnTo>
                    <a:lnTo>
                      <a:pt x="4637286" y="3215541"/>
                    </a:lnTo>
                    <a:lnTo>
                      <a:pt x="4477643" y="2809652"/>
                    </a:lnTo>
                    <a:lnTo>
                      <a:pt x="4085317" y="2696701"/>
                    </a:lnTo>
                    <a:lnTo>
                      <a:pt x="3812723" y="2803260"/>
                    </a:lnTo>
                    <a:lnTo>
                      <a:pt x="3493437" y="2470800"/>
                    </a:lnTo>
                    <a:lnTo>
                      <a:pt x="3200888" y="1991871"/>
                    </a:lnTo>
                    <a:lnTo>
                      <a:pt x="2981768" y="1666582"/>
                    </a:lnTo>
                    <a:lnTo>
                      <a:pt x="2988550" y="1300994"/>
                    </a:lnTo>
                    <a:lnTo>
                      <a:pt x="2808952" y="1148132"/>
                    </a:lnTo>
                    <a:lnTo>
                      <a:pt x="2888773" y="894715"/>
                    </a:lnTo>
                    <a:lnTo>
                      <a:pt x="2580561" y="713403"/>
                    </a:lnTo>
                    <a:lnTo>
                      <a:pt x="2425205" y="827444"/>
                    </a:lnTo>
                    <a:lnTo>
                      <a:pt x="2099527" y="565532"/>
                    </a:lnTo>
                    <a:lnTo>
                      <a:pt x="1644839" y="589774"/>
                    </a:lnTo>
                    <a:lnTo>
                      <a:pt x="1489483" y="485010"/>
                    </a:lnTo>
                    <a:lnTo>
                      <a:pt x="1294919" y="224886"/>
                    </a:lnTo>
                    <a:lnTo>
                      <a:pt x="1243466" y="0"/>
                    </a:lnTo>
                    <a:lnTo>
                      <a:pt x="846382" y="136256"/>
                    </a:lnTo>
                    <a:lnTo>
                      <a:pt x="121527" y="819965"/>
                    </a:lnTo>
                    <a:lnTo>
                      <a:pt x="0" y="1085777"/>
                    </a:lnTo>
                    <a:lnTo>
                      <a:pt x="175702" y="1493768"/>
                    </a:lnTo>
                    <a:lnTo>
                      <a:pt x="226602" y="1802376"/>
                    </a:lnTo>
                    <a:lnTo>
                      <a:pt x="628595" y="1686540"/>
                    </a:lnTo>
                    <a:lnTo>
                      <a:pt x="931825" y="1806273"/>
                    </a:lnTo>
                    <a:lnTo>
                      <a:pt x="1211669" y="1819214"/>
                    </a:lnTo>
                    <a:lnTo>
                      <a:pt x="1212602" y="2423799"/>
                    </a:lnTo>
                    <a:lnTo>
                      <a:pt x="1549349" y="2592329"/>
                    </a:lnTo>
                    <a:lnTo>
                      <a:pt x="1559977" y="2750147"/>
                    </a:lnTo>
                    <a:lnTo>
                      <a:pt x="1352991" y="2919799"/>
                    </a:lnTo>
                    <a:lnTo>
                      <a:pt x="1556834" y="3359518"/>
                    </a:lnTo>
                    <a:lnTo>
                      <a:pt x="1880718" y="3643884"/>
                    </a:lnTo>
                    <a:lnTo>
                      <a:pt x="2268751" y="3580356"/>
                    </a:lnTo>
                    <a:lnTo>
                      <a:pt x="2526386" y="3750753"/>
                    </a:lnTo>
                    <a:lnTo>
                      <a:pt x="2758366" y="4005186"/>
                    </a:lnTo>
                    <a:lnTo>
                      <a:pt x="3018486" y="4042602"/>
                    </a:lnTo>
                    <a:lnTo>
                      <a:pt x="3540522" y="3726511"/>
                    </a:lnTo>
                    <a:lnTo>
                      <a:pt x="3759868" y="3943290"/>
                    </a:lnTo>
                    <a:lnTo>
                      <a:pt x="3514489" y="4093191"/>
                    </a:lnTo>
                    <a:lnTo>
                      <a:pt x="3374098" y="4315896"/>
                    </a:lnTo>
                    <a:lnTo>
                      <a:pt x="3330680" y="4639780"/>
                    </a:lnTo>
                    <a:lnTo>
                      <a:pt x="3011004" y="4574226"/>
                    </a:lnTo>
                    <a:lnTo>
                      <a:pt x="2631148" y="4699649"/>
                    </a:lnTo>
                    <a:lnTo>
                      <a:pt x="2243812" y="5088776"/>
                    </a:lnTo>
                    <a:lnTo>
                      <a:pt x="1839714" y="5066328"/>
                    </a:lnTo>
                    <a:lnTo>
                      <a:pt x="1362268" y="5478217"/>
                    </a:lnTo>
                    <a:lnTo>
                      <a:pt x="1092870" y="6009527"/>
                    </a:lnTo>
                    <a:lnTo>
                      <a:pt x="876626" y="6078673"/>
                    </a:lnTo>
                    <a:lnTo>
                      <a:pt x="724085" y="6690819"/>
                    </a:lnTo>
                    <a:lnTo>
                      <a:pt x="699837" y="7399936"/>
                    </a:lnTo>
                    <a:lnTo>
                      <a:pt x="924648" y="7719923"/>
                    </a:lnTo>
                    <a:lnTo>
                      <a:pt x="1386510" y="7544221"/>
                    </a:lnTo>
                    <a:lnTo>
                      <a:pt x="1880407" y="7662162"/>
                    </a:lnTo>
                    <a:lnTo>
                      <a:pt x="2307264" y="8096193"/>
                    </a:lnTo>
                    <a:lnTo>
                      <a:pt x="2685162" y="8730008"/>
                    </a:lnTo>
                    <a:lnTo>
                      <a:pt x="2022901" y="8916077"/>
                    </a:lnTo>
                    <a:lnTo>
                      <a:pt x="1828995" y="936468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任意多边形 15"/>
              <p:cNvSpPr>
                <a:spLocks/>
              </p:cNvSpPr>
              <p:nvPr/>
            </p:nvSpPr>
            <p:spPr bwMode="auto">
              <a:xfrm>
                <a:off x="2257426" y="3597275"/>
                <a:ext cx="349250" cy="366712"/>
              </a:xfrm>
              <a:custGeom>
                <a:avLst/>
                <a:gdLst>
                  <a:gd name="T0" fmla="*/ 8 w 5490613"/>
                  <a:gd name="T1" fmla="*/ 0 h 5770065"/>
                  <a:gd name="T2" fmla="*/ 8 w 5490613"/>
                  <a:gd name="T3" fmla="*/ 1 h 5770065"/>
                  <a:gd name="T4" fmla="*/ 9 w 5490613"/>
                  <a:gd name="T5" fmla="*/ 2 h 5770065"/>
                  <a:gd name="T6" fmla="*/ 9 w 5490613"/>
                  <a:gd name="T7" fmla="*/ 3 h 5770065"/>
                  <a:gd name="T8" fmla="*/ 9 w 5490613"/>
                  <a:gd name="T9" fmla="*/ 5 h 5770065"/>
                  <a:gd name="T10" fmla="*/ 10 w 5490613"/>
                  <a:gd name="T11" fmla="*/ 5 h 5770065"/>
                  <a:gd name="T12" fmla="*/ 11 w 5490613"/>
                  <a:gd name="T13" fmla="*/ 4 h 5770065"/>
                  <a:gd name="T14" fmla="*/ 11 w 5490613"/>
                  <a:gd name="T15" fmla="*/ 3 h 5770065"/>
                  <a:gd name="T16" fmla="*/ 12 w 5490613"/>
                  <a:gd name="T17" fmla="*/ 3 h 5770065"/>
                  <a:gd name="T18" fmla="*/ 12 w 5490613"/>
                  <a:gd name="T19" fmla="*/ 3 h 5770065"/>
                  <a:gd name="T20" fmla="*/ 12 w 5490613"/>
                  <a:gd name="T21" fmla="*/ 4 h 5770065"/>
                  <a:gd name="T22" fmla="*/ 12 w 5490613"/>
                  <a:gd name="T23" fmla="*/ 4 h 5770065"/>
                  <a:gd name="T24" fmla="*/ 13 w 5490613"/>
                  <a:gd name="T25" fmla="*/ 5 h 5770065"/>
                  <a:gd name="T26" fmla="*/ 14 w 5490613"/>
                  <a:gd name="T27" fmla="*/ 6 h 5770065"/>
                  <a:gd name="T28" fmla="*/ 13 w 5490613"/>
                  <a:gd name="T29" fmla="*/ 7 h 5770065"/>
                  <a:gd name="T30" fmla="*/ 13 w 5490613"/>
                  <a:gd name="T31" fmla="*/ 8 h 5770065"/>
                  <a:gd name="T32" fmla="*/ 14 w 5490613"/>
                  <a:gd name="T33" fmla="*/ 9 h 5770065"/>
                  <a:gd name="T34" fmla="*/ 14 w 5490613"/>
                  <a:gd name="T35" fmla="*/ 11 h 5770065"/>
                  <a:gd name="T36" fmla="*/ 14 w 5490613"/>
                  <a:gd name="T37" fmla="*/ 13 h 5770065"/>
                  <a:gd name="T38" fmla="*/ 14 w 5490613"/>
                  <a:gd name="T39" fmla="*/ 14 h 5770065"/>
                  <a:gd name="T40" fmla="*/ 14 w 5490613"/>
                  <a:gd name="T41" fmla="*/ 14 h 5770065"/>
                  <a:gd name="T42" fmla="*/ 13 w 5490613"/>
                  <a:gd name="T43" fmla="*/ 15 h 5770065"/>
                  <a:gd name="T44" fmla="*/ 12 w 5490613"/>
                  <a:gd name="T45" fmla="*/ 15 h 5770065"/>
                  <a:gd name="T46" fmla="*/ 10 w 5490613"/>
                  <a:gd name="T47" fmla="*/ 14 h 5770065"/>
                  <a:gd name="T48" fmla="*/ 10 w 5490613"/>
                  <a:gd name="T49" fmla="*/ 14 h 5770065"/>
                  <a:gd name="T50" fmla="*/ 9 w 5490613"/>
                  <a:gd name="T51" fmla="*/ 14 h 5770065"/>
                  <a:gd name="T52" fmla="*/ 7 w 5490613"/>
                  <a:gd name="T53" fmla="*/ 14 h 5770065"/>
                  <a:gd name="T54" fmla="*/ 5 w 5490613"/>
                  <a:gd name="T55" fmla="*/ 14 h 5770065"/>
                  <a:gd name="T56" fmla="*/ 4 w 5490613"/>
                  <a:gd name="T57" fmla="*/ 14 h 5770065"/>
                  <a:gd name="T58" fmla="*/ 3 w 5490613"/>
                  <a:gd name="T59" fmla="*/ 13 h 5770065"/>
                  <a:gd name="T60" fmla="*/ 3 w 5490613"/>
                  <a:gd name="T61" fmla="*/ 12 h 5770065"/>
                  <a:gd name="T62" fmla="*/ 3 w 5490613"/>
                  <a:gd name="T63" fmla="*/ 11 h 5770065"/>
                  <a:gd name="T64" fmla="*/ 3 w 5490613"/>
                  <a:gd name="T65" fmla="*/ 10 h 5770065"/>
                  <a:gd name="T66" fmla="*/ 1 w 5490613"/>
                  <a:gd name="T67" fmla="*/ 8 h 5770065"/>
                  <a:gd name="T68" fmla="*/ 0 w 5490613"/>
                  <a:gd name="T69" fmla="*/ 7 h 5770065"/>
                  <a:gd name="T70" fmla="*/ 0 w 5490613"/>
                  <a:gd name="T71" fmla="*/ 6 h 5770065"/>
                  <a:gd name="T72" fmla="*/ 2 w 5490613"/>
                  <a:gd name="T73" fmla="*/ 5 h 5770065"/>
                  <a:gd name="T74" fmla="*/ 3 w 5490613"/>
                  <a:gd name="T75" fmla="*/ 4 h 5770065"/>
                  <a:gd name="T76" fmla="*/ 4 w 5490613"/>
                  <a:gd name="T77" fmla="*/ 3 h 5770065"/>
                  <a:gd name="T78" fmla="*/ 6 w 5490613"/>
                  <a:gd name="T79" fmla="*/ 2 h 5770065"/>
                  <a:gd name="T80" fmla="*/ 6 w 5490613"/>
                  <a:gd name="T81" fmla="*/ 1 h 5770065"/>
                  <a:gd name="T82" fmla="*/ 7 w 5490613"/>
                  <a:gd name="T83" fmla="*/ 1 h 5770065"/>
                  <a:gd name="T84" fmla="*/ 8 w 5490613"/>
                  <a:gd name="T85" fmla="*/ 0 h 577006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490613"/>
                  <a:gd name="T130" fmla="*/ 0 h 5770065"/>
                  <a:gd name="T131" fmla="*/ 5490613 w 5490613"/>
                  <a:gd name="T132" fmla="*/ 5770065 h 577006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490613" h="5770065">
                    <a:moveTo>
                      <a:pt x="3280596" y="0"/>
                    </a:moveTo>
                    <a:lnTo>
                      <a:pt x="3203304" y="565143"/>
                    </a:lnTo>
                    <a:lnTo>
                      <a:pt x="3336600" y="904384"/>
                    </a:lnTo>
                    <a:lnTo>
                      <a:pt x="3462724" y="1276755"/>
                    </a:lnTo>
                    <a:lnTo>
                      <a:pt x="3602022" y="1801987"/>
                    </a:lnTo>
                    <a:lnTo>
                      <a:pt x="4041040" y="1835116"/>
                    </a:lnTo>
                    <a:lnTo>
                      <a:pt x="4134036" y="1416053"/>
                    </a:lnTo>
                    <a:lnTo>
                      <a:pt x="4366719" y="1223281"/>
                    </a:lnTo>
                    <a:lnTo>
                      <a:pt x="4646094" y="1143459"/>
                    </a:lnTo>
                    <a:lnTo>
                      <a:pt x="4865603" y="1283147"/>
                    </a:lnTo>
                    <a:lnTo>
                      <a:pt x="4659268" y="1602433"/>
                    </a:lnTo>
                    <a:lnTo>
                      <a:pt x="4798955" y="1735339"/>
                    </a:lnTo>
                    <a:lnTo>
                      <a:pt x="5225190" y="1894592"/>
                    </a:lnTo>
                    <a:lnTo>
                      <a:pt x="5317795" y="2433388"/>
                    </a:lnTo>
                    <a:lnTo>
                      <a:pt x="5191281" y="2858453"/>
                    </a:lnTo>
                    <a:lnTo>
                      <a:pt x="5111460" y="3124265"/>
                    </a:lnTo>
                    <a:lnTo>
                      <a:pt x="5390835" y="3696189"/>
                    </a:lnTo>
                    <a:lnTo>
                      <a:pt x="5490612" y="4507578"/>
                    </a:lnTo>
                    <a:cubicBezTo>
                      <a:pt x="5490223" y="4695491"/>
                      <a:pt x="5484219" y="4725165"/>
                      <a:pt x="5483830" y="4913078"/>
                    </a:cubicBezTo>
                    <a:cubicBezTo>
                      <a:pt x="5482104" y="5018301"/>
                      <a:pt x="5485993" y="5281762"/>
                      <a:pt x="5484267" y="5386985"/>
                    </a:cubicBezTo>
                    <a:lnTo>
                      <a:pt x="5323563" y="5566929"/>
                    </a:lnTo>
                    <a:lnTo>
                      <a:pt x="4978957" y="5770065"/>
                    </a:lnTo>
                    <a:lnTo>
                      <a:pt x="4558099" y="5745823"/>
                    </a:lnTo>
                    <a:lnTo>
                      <a:pt x="4106998" y="5545569"/>
                    </a:lnTo>
                    <a:lnTo>
                      <a:pt x="3757078" y="5508150"/>
                    </a:lnTo>
                    <a:lnTo>
                      <a:pt x="3446368" y="5388418"/>
                    </a:lnTo>
                    <a:lnTo>
                      <a:pt x="2864465" y="5328555"/>
                    </a:lnTo>
                    <a:lnTo>
                      <a:pt x="1816493" y="5605432"/>
                    </a:lnTo>
                    <a:lnTo>
                      <a:pt x="1450703" y="5487371"/>
                    </a:lnTo>
                    <a:lnTo>
                      <a:pt x="1342944" y="5212405"/>
                    </a:lnTo>
                    <a:lnTo>
                      <a:pt x="1337253" y="4787654"/>
                    </a:lnTo>
                    <a:lnTo>
                      <a:pt x="1266004" y="4394624"/>
                    </a:lnTo>
                    <a:lnTo>
                      <a:pt x="981642" y="3846244"/>
                    </a:lnTo>
                    <a:lnTo>
                      <a:pt x="511989" y="3196990"/>
                    </a:lnTo>
                    <a:lnTo>
                      <a:pt x="109685" y="2903036"/>
                    </a:lnTo>
                    <a:lnTo>
                      <a:pt x="0" y="2468154"/>
                    </a:lnTo>
                    <a:lnTo>
                      <a:pt x="633513" y="2122674"/>
                    </a:lnTo>
                    <a:lnTo>
                      <a:pt x="1236074" y="1727853"/>
                    </a:lnTo>
                    <a:lnTo>
                      <a:pt x="1662931" y="1164502"/>
                    </a:lnTo>
                    <a:lnTo>
                      <a:pt x="2198141" y="973524"/>
                    </a:lnTo>
                    <a:lnTo>
                      <a:pt x="2284354" y="518837"/>
                    </a:lnTo>
                    <a:lnTo>
                      <a:pt x="2703414" y="341033"/>
                    </a:lnTo>
                    <a:lnTo>
                      <a:pt x="3280596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任意多边形 16"/>
              <p:cNvSpPr>
                <a:spLocks/>
              </p:cNvSpPr>
              <p:nvPr/>
            </p:nvSpPr>
            <p:spPr bwMode="auto">
              <a:xfrm>
                <a:off x="2154238" y="1200150"/>
                <a:ext cx="539750" cy="708025"/>
              </a:xfrm>
              <a:custGeom>
                <a:avLst/>
                <a:gdLst>
                  <a:gd name="T0" fmla="*/ 6 w 8485289"/>
                  <a:gd name="T1" fmla="*/ 1 h 11117215"/>
                  <a:gd name="T2" fmla="*/ 6 w 8485289"/>
                  <a:gd name="T3" fmla="*/ 1 h 11117215"/>
                  <a:gd name="T4" fmla="*/ 8 w 8485289"/>
                  <a:gd name="T5" fmla="*/ 0 h 11117215"/>
                  <a:gd name="T6" fmla="*/ 9 w 8485289"/>
                  <a:gd name="T7" fmla="*/ 0 h 11117215"/>
                  <a:gd name="T8" fmla="*/ 13 w 8485289"/>
                  <a:gd name="T9" fmla="*/ 4 h 11117215"/>
                  <a:gd name="T10" fmla="*/ 12 w 8485289"/>
                  <a:gd name="T11" fmla="*/ 4 h 11117215"/>
                  <a:gd name="T12" fmla="*/ 12 w 8485289"/>
                  <a:gd name="T13" fmla="*/ 5 h 11117215"/>
                  <a:gd name="T14" fmla="*/ 12 w 8485289"/>
                  <a:gd name="T15" fmla="*/ 6 h 11117215"/>
                  <a:gd name="T16" fmla="*/ 12 w 8485289"/>
                  <a:gd name="T17" fmla="*/ 7 h 11117215"/>
                  <a:gd name="T18" fmla="*/ 12 w 8485289"/>
                  <a:gd name="T19" fmla="*/ 7 h 11117215"/>
                  <a:gd name="T20" fmla="*/ 13 w 8485289"/>
                  <a:gd name="T21" fmla="*/ 9 h 11117215"/>
                  <a:gd name="T22" fmla="*/ 13 w 8485289"/>
                  <a:gd name="T23" fmla="*/ 10 h 11117215"/>
                  <a:gd name="T24" fmla="*/ 13 w 8485289"/>
                  <a:gd name="T25" fmla="*/ 12 h 11117215"/>
                  <a:gd name="T26" fmla="*/ 14 w 8485289"/>
                  <a:gd name="T27" fmla="*/ 13 h 11117215"/>
                  <a:gd name="T28" fmla="*/ 15 w 8485289"/>
                  <a:gd name="T29" fmla="*/ 14 h 11117215"/>
                  <a:gd name="T30" fmla="*/ 15 w 8485289"/>
                  <a:gd name="T31" fmla="*/ 15 h 11117215"/>
                  <a:gd name="T32" fmla="*/ 16 w 8485289"/>
                  <a:gd name="T33" fmla="*/ 16 h 11117215"/>
                  <a:gd name="T34" fmla="*/ 18 w 8485289"/>
                  <a:gd name="T35" fmla="*/ 18 h 11117215"/>
                  <a:gd name="T36" fmla="*/ 19 w 8485289"/>
                  <a:gd name="T37" fmla="*/ 20 h 11117215"/>
                  <a:gd name="T38" fmla="*/ 20 w 8485289"/>
                  <a:gd name="T39" fmla="*/ 21 h 11117215"/>
                  <a:gd name="T40" fmla="*/ 22 w 8485289"/>
                  <a:gd name="T41" fmla="*/ 23 h 11117215"/>
                  <a:gd name="T42" fmla="*/ 22 w 8485289"/>
                  <a:gd name="T43" fmla="*/ 24 h 11117215"/>
                  <a:gd name="T44" fmla="*/ 21 w 8485289"/>
                  <a:gd name="T45" fmla="*/ 25 h 11117215"/>
                  <a:gd name="T46" fmla="*/ 20 w 8485289"/>
                  <a:gd name="T47" fmla="*/ 26 h 11117215"/>
                  <a:gd name="T48" fmla="*/ 21 w 8485289"/>
                  <a:gd name="T49" fmla="*/ 26 h 11117215"/>
                  <a:gd name="T50" fmla="*/ 21 w 8485289"/>
                  <a:gd name="T51" fmla="*/ 27 h 11117215"/>
                  <a:gd name="T52" fmla="*/ 20 w 8485289"/>
                  <a:gd name="T53" fmla="*/ 28 h 11117215"/>
                  <a:gd name="T54" fmla="*/ 19 w 8485289"/>
                  <a:gd name="T55" fmla="*/ 28 h 11117215"/>
                  <a:gd name="T56" fmla="*/ 19 w 8485289"/>
                  <a:gd name="T57" fmla="*/ 28 h 11117215"/>
                  <a:gd name="T58" fmla="*/ 18 w 8485289"/>
                  <a:gd name="T59" fmla="*/ 28 h 11117215"/>
                  <a:gd name="T60" fmla="*/ 15 w 8485289"/>
                  <a:gd name="T61" fmla="*/ 26 h 11117215"/>
                  <a:gd name="T62" fmla="*/ 14 w 8485289"/>
                  <a:gd name="T63" fmla="*/ 25 h 11117215"/>
                  <a:gd name="T64" fmla="*/ 12 w 8485289"/>
                  <a:gd name="T65" fmla="*/ 23 h 11117215"/>
                  <a:gd name="T66" fmla="*/ 10 w 8485289"/>
                  <a:gd name="T67" fmla="*/ 20 h 11117215"/>
                  <a:gd name="T68" fmla="*/ 9 w 8485289"/>
                  <a:gd name="T69" fmla="*/ 17 h 11117215"/>
                  <a:gd name="T70" fmla="*/ 8 w 8485289"/>
                  <a:gd name="T71" fmla="*/ 15 h 11117215"/>
                  <a:gd name="T72" fmla="*/ 7 w 8485289"/>
                  <a:gd name="T73" fmla="*/ 14 h 11117215"/>
                  <a:gd name="T74" fmla="*/ 5 w 8485289"/>
                  <a:gd name="T75" fmla="*/ 14 h 11117215"/>
                  <a:gd name="T76" fmla="*/ 4 w 8485289"/>
                  <a:gd name="T77" fmla="*/ 13 h 11117215"/>
                  <a:gd name="T78" fmla="*/ 3 w 8485289"/>
                  <a:gd name="T79" fmla="*/ 13 h 11117215"/>
                  <a:gd name="T80" fmla="*/ 1 w 8485289"/>
                  <a:gd name="T81" fmla="*/ 12 h 11117215"/>
                  <a:gd name="T82" fmla="*/ 0 w 8485289"/>
                  <a:gd name="T83" fmla="*/ 11 h 11117215"/>
                  <a:gd name="T84" fmla="*/ 0 w 8485289"/>
                  <a:gd name="T85" fmla="*/ 10 h 11117215"/>
                  <a:gd name="T86" fmla="*/ 1 w 8485289"/>
                  <a:gd name="T87" fmla="*/ 10 h 11117215"/>
                  <a:gd name="T88" fmla="*/ 2 w 8485289"/>
                  <a:gd name="T89" fmla="*/ 9 h 11117215"/>
                  <a:gd name="T90" fmla="*/ 3 w 8485289"/>
                  <a:gd name="T91" fmla="*/ 9 h 11117215"/>
                  <a:gd name="T92" fmla="*/ 4 w 8485289"/>
                  <a:gd name="T93" fmla="*/ 8 h 11117215"/>
                  <a:gd name="T94" fmla="*/ 5 w 8485289"/>
                  <a:gd name="T95" fmla="*/ 7 h 11117215"/>
                  <a:gd name="T96" fmla="*/ 5 w 8485289"/>
                  <a:gd name="T97" fmla="*/ 7 h 11117215"/>
                  <a:gd name="T98" fmla="*/ 6 w 8485289"/>
                  <a:gd name="T99" fmla="*/ 6 h 11117215"/>
                  <a:gd name="T100" fmla="*/ 6 w 8485289"/>
                  <a:gd name="T101" fmla="*/ 5 h 11117215"/>
                  <a:gd name="T102" fmla="*/ 6 w 8485289"/>
                  <a:gd name="T103" fmla="*/ 4 h 11117215"/>
                  <a:gd name="T104" fmla="*/ 6 w 8485289"/>
                  <a:gd name="T105" fmla="*/ 3 h 11117215"/>
                  <a:gd name="T106" fmla="*/ 6 w 8485289"/>
                  <a:gd name="T107" fmla="*/ 2 h 11117215"/>
                  <a:gd name="T108" fmla="*/ 5 w 8485289"/>
                  <a:gd name="T109" fmla="*/ 2 h 11117215"/>
                  <a:gd name="T110" fmla="*/ 6 w 8485289"/>
                  <a:gd name="T111" fmla="*/ 1 h 1111721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485289"/>
                  <a:gd name="T169" fmla="*/ 0 h 11117215"/>
                  <a:gd name="T170" fmla="*/ 8485289 w 8485289"/>
                  <a:gd name="T171" fmla="*/ 11117215 h 1111721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485289" h="11117215">
                    <a:moveTo>
                      <a:pt x="2223567" y="250451"/>
                    </a:moveTo>
                    <a:lnTo>
                      <a:pt x="2508222" y="377748"/>
                    </a:lnTo>
                    <a:lnTo>
                      <a:pt x="2983565" y="0"/>
                    </a:lnTo>
                    <a:lnTo>
                      <a:pt x="3541222" y="190667"/>
                    </a:lnTo>
                    <a:lnTo>
                      <a:pt x="5093066" y="1584193"/>
                    </a:lnTo>
                    <a:lnTo>
                      <a:pt x="4826475" y="1658012"/>
                    </a:lnTo>
                    <a:lnTo>
                      <a:pt x="4613747" y="1857566"/>
                    </a:lnTo>
                    <a:lnTo>
                      <a:pt x="4600573" y="2170071"/>
                    </a:lnTo>
                    <a:lnTo>
                      <a:pt x="4633702" y="2595526"/>
                    </a:lnTo>
                    <a:lnTo>
                      <a:pt x="4660439" y="2848164"/>
                    </a:lnTo>
                    <a:lnTo>
                      <a:pt x="4999291" y="3512694"/>
                    </a:lnTo>
                    <a:lnTo>
                      <a:pt x="5145761" y="4058271"/>
                    </a:lnTo>
                    <a:lnTo>
                      <a:pt x="5132197" y="4556766"/>
                    </a:lnTo>
                    <a:lnTo>
                      <a:pt x="5338533" y="4922354"/>
                    </a:lnTo>
                    <a:lnTo>
                      <a:pt x="5737640" y="5481105"/>
                    </a:lnTo>
                    <a:lnTo>
                      <a:pt x="5744032" y="5780046"/>
                    </a:lnTo>
                    <a:lnTo>
                      <a:pt x="6209398" y="6231848"/>
                    </a:lnTo>
                    <a:lnTo>
                      <a:pt x="6887491" y="7156188"/>
                    </a:lnTo>
                    <a:lnTo>
                      <a:pt x="7472590" y="7687812"/>
                    </a:lnTo>
                    <a:lnTo>
                      <a:pt x="7731620" y="8086530"/>
                    </a:lnTo>
                    <a:lnTo>
                      <a:pt x="8485289" y="9039225"/>
                    </a:lnTo>
                    <a:cubicBezTo>
                      <a:pt x="8484574" y="9193806"/>
                      <a:pt x="8483858" y="9348388"/>
                      <a:pt x="8483143" y="9502969"/>
                    </a:cubicBezTo>
                    <a:lnTo>
                      <a:pt x="8103990" y="9695741"/>
                    </a:lnTo>
                    <a:lnTo>
                      <a:pt x="7904437" y="10088067"/>
                    </a:lnTo>
                    <a:lnTo>
                      <a:pt x="8064080" y="10220973"/>
                    </a:lnTo>
                    <a:lnTo>
                      <a:pt x="8210549" y="10480393"/>
                    </a:lnTo>
                    <a:lnTo>
                      <a:pt x="7811441" y="10839590"/>
                    </a:lnTo>
                    <a:lnTo>
                      <a:pt x="7645406" y="11117215"/>
                    </a:lnTo>
                    <a:lnTo>
                      <a:pt x="7312946" y="10985280"/>
                    </a:lnTo>
                    <a:lnTo>
                      <a:pt x="6895439" y="11031740"/>
                    </a:lnTo>
                    <a:lnTo>
                      <a:pt x="5916849" y="10194239"/>
                    </a:lnTo>
                    <a:lnTo>
                      <a:pt x="5338533" y="9644089"/>
                    </a:lnTo>
                    <a:lnTo>
                      <a:pt x="4893126" y="8970958"/>
                    </a:lnTo>
                    <a:lnTo>
                      <a:pt x="4068563" y="7694204"/>
                    </a:lnTo>
                    <a:lnTo>
                      <a:pt x="3390467" y="6690822"/>
                    </a:lnTo>
                    <a:lnTo>
                      <a:pt x="2962869" y="5983497"/>
                    </a:lnTo>
                    <a:lnTo>
                      <a:pt x="2719545" y="5387720"/>
                    </a:lnTo>
                    <a:lnTo>
                      <a:pt x="2041062" y="5407675"/>
                    </a:lnTo>
                    <a:lnTo>
                      <a:pt x="1688647" y="5274769"/>
                    </a:lnTo>
                    <a:lnTo>
                      <a:pt x="1236844" y="4929136"/>
                    </a:lnTo>
                    <a:lnTo>
                      <a:pt x="472148" y="4576721"/>
                    </a:lnTo>
                    <a:lnTo>
                      <a:pt x="0" y="4284172"/>
                    </a:lnTo>
                    <a:lnTo>
                      <a:pt x="146080" y="4031534"/>
                    </a:lnTo>
                    <a:lnTo>
                      <a:pt x="411892" y="3831980"/>
                    </a:lnTo>
                    <a:lnTo>
                      <a:pt x="844129" y="3679118"/>
                    </a:lnTo>
                    <a:lnTo>
                      <a:pt x="1061140" y="3397012"/>
                    </a:lnTo>
                    <a:lnTo>
                      <a:pt x="1489093" y="3160668"/>
                    </a:lnTo>
                    <a:lnTo>
                      <a:pt x="1781642" y="2788298"/>
                    </a:lnTo>
                    <a:lnTo>
                      <a:pt x="2074191" y="2575570"/>
                    </a:lnTo>
                    <a:lnTo>
                      <a:pt x="2306874" y="2236329"/>
                    </a:lnTo>
                    <a:lnTo>
                      <a:pt x="2493254" y="1790918"/>
                    </a:lnTo>
                    <a:lnTo>
                      <a:pt x="2333611" y="1651231"/>
                    </a:lnTo>
                    <a:lnTo>
                      <a:pt x="2233834" y="1339116"/>
                    </a:lnTo>
                    <a:lnTo>
                      <a:pt x="2340393" y="900098"/>
                    </a:lnTo>
                    <a:lnTo>
                      <a:pt x="2134057" y="833450"/>
                    </a:lnTo>
                    <a:lnTo>
                      <a:pt x="2223567" y="25045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任意多边形 17"/>
              <p:cNvSpPr>
                <a:spLocks/>
              </p:cNvSpPr>
              <p:nvPr/>
            </p:nvSpPr>
            <p:spPr bwMode="auto">
              <a:xfrm>
                <a:off x="2008188" y="1814513"/>
                <a:ext cx="663575" cy="463550"/>
              </a:xfrm>
              <a:custGeom>
                <a:avLst/>
                <a:gdLst>
                  <a:gd name="T0" fmla="*/ 13 w 10413816"/>
                  <a:gd name="T1" fmla="*/ 3 h 7288465"/>
                  <a:gd name="T2" fmla="*/ 11 w 10413816"/>
                  <a:gd name="T3" fmla="*/ 5 h 7288465"/>
                  <a:gd name="T4" fmla="*/ 10 w 10413816"/>
                  <a:gd name="T5" fmla="*/ 6 h 7288465"/>
                  <a:gd name="T6" fmla="*/ 8 w 10413816"/>
                  <a:gd name="T7" fmla="*/ 7 h 7288465"/>
                  <a:gd name="T8" fmla="*/ 7 w 10413816"/>
                  <a:gd name="T9" fmla="*/ 9 h 7288465"/>
                  <a:gd name="T10" fmla="*/ 6 w 10413816"/>
                  <a:gd name="T11" fmla="*/ 10 h 7288465"/>
                  <a:gd name="T12" fmla="*/ 4 w 10413816"/>
                  <a:gd name="T13" fmla="*/ 10 h 7288465"/>
                  <a:gd name="T14" fmla="*/ 3 w 10413816"/>
                  <a:gd name="T15" fmla="*/ 10 h 7288465"/>
                  <a:gd name="T16" fmla="*/ 2 w 10413816"/>
                  <a:gd name="T17" fmla="*/ 11 h 7288465"/>
                  <a:gd name="T18" fmla="*/ 1 w 10413816"/>
                  <a:gd name="T19" fmla="*/ 11 h 7288465"/>
                  <a:gd name="T20" fmla="*/ 0 w 10413816"/>
                  <a:gd name="T21" fmla="*/ 12 h 7288465"/>
                  <a:gd name="T22" fmla="*/ 2 w 10413816"/>
                  <a:gd name="T23" fmla="*/ 13 h 7288465"/>
                  <a:gd name="T24" fmla="*/ 1 w 10413816"/>
                  <a:gd name="T25" fmla="*/ 15 h 7288465"/>
                  <a:gd name="T26" fmla="*/ 2 w 10413816"/>
                  <a:gd name="T27" fmla="*/ 15 h 7288465"/>
                  <a:gd name="T28" fmla="*/ 4 w 10413816"/>
                  <a:gd name="T29" fmla="*/ 16 h 7288465"/>
                  <a:gd name="T30" fmla="*/ 5 w 10413816"/>
                  <a:gd name="T31" fmla="*/ 16 h 7288465"/>
                  <a:gd name="T32" fmla="*/ 5 w 10413816"/>
                  <a:gd name="T33" fmla="*/ 18 h 7288465"/>
                  <a:gd name="T34" fmla="*/ 5 w 10413816"/>
                  <a:gd name="T35" fmla="*/ 19 h 7288465"/>
                  <a:gd name="T36" fmla="*/ 6 w 10413816"/>
                  <a:gd name="T37" fmla="*/ 19 h 7288465"/>
                  <a:gd name="T38" fmla="*/ 7 w 10413816"/>
                  <a:gd name="T39" fmla="*/ 17 h 7288465"/>
                  <a:gd name="T40" fmla="*/ 8 w 10413816"/>
                  <a:gd name="T41" fmla="*/ 16 h 7288465"/>
                  <a:gd name="T42" fmla="*/ 9 w 10413816"/>
                  <a:gd name="T43" fmla="*/ 16 h 7288465"/>
                  <a:gd name="T44" fmla="*/ 9 w 10413816"/>
                  <a:gd name="T45" fmla="*/ 17 h 7288465"/>
                  <a:gd name="T46" fmla="*/ 12 w 10413816"/>
                  <a:gd name="T47" fmla="*/ 17 h 7288465"/>
                  <a:gd name="T48" fmla="*/ 12 w 10413816"/>
                  <a:gd name="T49" fmla="*/ 18 h 7288465"/>
                  <a:gd name="T50" fmla="*/ 13 w 10413816"/>
                  <a:gd name="T51" fmla="*/ 18 h 7288465"/>
                  <a:gd name="T52" fmla="*/ 14 w 10413816"/>
                  <a:gd name="T53" fmla="*/ 17 h 7288465"/>
                  <a:gd name="T54" fmla="*/ 14 w 10413816"/>
                  <a:gd name="T55" fmla="*/ 16 h 7288465"/>
                  <a:gd name="T56" fmla="*/ 15 w 10413816"/>
                  <a:gd name="T57" fmla="*/ 16 h 7288465"/>
                  <a:gd name="T58" fmla="*/ 16 w 10413816"/>
                  <a:gd name="T59" fmla="*/ 16 h 7288465"/>
                  <a:gd name="T60" fmla="*/ 17 w 10413816"/>
                  <a:gd name="T61" fmla="*/ 16 h 7288465"/>
                  <a:gd name="T62" fmla="*/ 18 w 10413816"/>
                  <a:gd name="T63" fmla="*/ 16 h 7288465"/>
                  <a:gd name="T64" fmla="*/ 19 w 10413816"/>
                  <a:gd name="T65" fmla="*/ 15 h 7288465"/>
                  <a:gd name="T66" fmla="*/ 20 w 10413816"/>
                  <a:gd name="T67" fmla="*/ 16 h 7288465"/>
                  <a:gd name="T68" fmla="*/ 21 w 10413816"/>
                  <a:gd name="T69" fmla="*/ 16 h 7288465"/>
                  <a:gd name="T70" fmla="*/ 22 w 10413816"/>
                  <a:gd name="T71" fmla="*/ 18 h 7288465"/>
                  <a:gd name="T72" fmla="*/ 27 w 10413816"/>
                  <a:gd name="T73" fmla="*/ 14 h 7288465"/>
                  <a:gd name="T74" fmla="*/ 26 w 10413816"/>
                  <a:gd name="T75" fmla="*/ 12 h 7288465"/>
                  <a:gd name="T76" fmla="*/ 26 w 10413816"/>
                  <a:gd name="T77" fmla="*/ 11 h 7288465"/>
                  <a:gd name="T78" fmla="*/ 26 w 10413816"/>
                  <a:gd name="T79" fmla="*/ 9 h 7288465"/>
                  <a:gd name="T80" fmla="*/ 26 w 10413816"/>
                  <a:gd name="T81" fmla="*/ 7 h 7288465"/>
                  <a:gd name="T82" fmla="*/ 26 w 10413816"/>
                  <a:gd name="T83" fmla="*/ 5 h 7288465"/>
                  <a:gd name="T84" fmla="*/ 25 w 10413816"/>
                  <a:gd name="T85" fmla="*/ 4 h 7288465"/>
                  <a:gd name="T86" fmla="*/ 25 w 10413816"/>
                  <a:gd name="T87" fmla="*/ 3 h 7288465"/>
                  <a:gd name="T88" fmla="*/ 23 w 10413816"/>
                  <a:gd name="T89" fmla="*/ 4 h 7288465"/>
                  <a:gd name="T90" fmla="*/ 21 w 10413816"/>
                  <a:gd name="T91" fmla="*/ 1 h 7288465"/>
                  <a:gd name="T92" fmla="*/ 19 w 10413816"/>
                  <a:gd name="T93" fmla="*/ 0 h 7288465"/>
                  <a:gd name="T94" fmla="*/ 13 w 10413816"/>
                  <a:gd name="T95" fmla="*/ 3 h 728846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413816"/>
                  <a:gd name="T145" fmla="*/ 0 h 7288465"/>
                  <a:gd name="T146" fmla="*/ 10413816 w 10413816"/>
                  <a:gd name="T147" fmla="*/ 7288465 h 728846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413816" h="7288465">
                    <a:moveTo>
                      <a:pt x="4911828" y="1279605"/>
                    </a:moveTo>
                    <a:lnTo>
                      <a:pt x="4292450" y="1855237"/>
                    </a:lnTo>
                    <a:lnTo>
                      <a:pt x="3811120" y="2288674"/>
                    </a:lnTo>
                    <a:lnTo>
                      <a:pt x="3295071" y="2746058"/>
                    </a:lnTo>
                    <a:lnTo>
                      <a:pt x="2885580" y="3405786"/>
                    </a:lnTo>
                    <a:lnTo>
                      <a:pt x="2351555" y="3924236"/>
                    </a:lnTo>
                    <a:lnTo>
                      <a:pt x="1657108" y="3828450"/>
                    </a:lnTo>
                    <a:lnTo>
                      <a:pt x="1138657" y="3950583"/>
                    </a:lnTo>
                    <a:lnTo>
                      <a:pt x="633381" y="4405566"/>
                    </a:lnTo>
                    <a:lnTo>
                      <a:pt x="295729" y="4288235"/>
                    </a:lnTo>
                    <a:lnTo>
                      <a:pt x="0" y="4601940"/>
                    </a:lnTo>
                    <a:lnTo>
                      <a:pt x="670501" y="5285614"/>
                    </a:lnTo>
                    <a:lnTo>
                      <a:pt x="526822" y="5742998"/>
                    </a:lnTo>
                    <a:lnTo>
                      <a:pt x="612181" y="5984376"/>
                    </a:lnTo>
                    <a:lnTo>
                      <a:pt x="1384112" y="6195595"/>
                    </a:lnTo>
                    <a:lnTo>
                      <a:pt x="1937875" y="6272532"/>
                    </a:lnTo>
                    <a:lnTo>
                      <a:pt x="2029777" y="6946028"/>
                    </a:lnTo>
                    <a:lnTo>
                      <a:pt x="1981293" y="7282466"/>
                    </a:lnTo>
                    <a:lnTo>
                      <a:pt x="2252485" y="7288465"/>
                    </a:lnTo>
                    <a:lnTo>
                      <a:pt x="2817628" y="6714045"/>
                    </a:lnTo>
                    <a:lnTo>
                      <a:pt x="3029262" y="6330607"/>
                    </a:lnTo>
                    <a:lnTo>
                      <a:pt x="3425877" y="6403332"/>
                    </a:lnTo>
                    <a:lnTo>
                      <a:pt x="3684204" y="6581143"/>
                    </a:lnTo>
                    <a:lnTo>
                      <a:pt x="4595675" y="6710535"/>
                    </a:lnTo>
                    <a:lnTo>
                      <a:pt x="4692966" y="6931059"/>
                    </a:lnTo>
                    <a:lnTo>
                      <a:pt x="5211416" y="7041207"/>
                    </a:lnTo>
                    <a:lnTo>
                      <a:pt x="5409565" y="6796362"/>
                    </a:lnTo>
                    <a:lnTo>
                      <a:pt x="5299421" y="6444648"/>
                    </a:lnTo>
                    <a:lnTo>
                      <a:pt x="5701725" y="6306054"/>
                    </a:lnTo>
                    <a:lnTo>
                      <a:pt x="6141447" y="6253670"/>
                    </a:lnTo>
                    <a:lnTo>
                      <a:pt x="6811354" y="6335984"/>
                    </a:lnTo>
                    <a:lnTo>
                      <a:pt x="7228626" y="6317122"/>
                    </a:lnTo>
                    <a:lnTo>
                      <a:pt x="7342120" y="5840921"/>
                    </a:lnTo>
                    <a:lnTo>
                      <a:pt x="7999714" y="6104005"/>
                    </a:lnTo>
                    <a:lnTo>
                      <a:pt x="8332875" y="6364126"/>
                    </a:lnTo>
                    <a:lnTo>
                      <a:pt x="8718419" y="6902610"/>
                    </a:lnTo>
                    <a:lnTo>
                      <a:pt x="10413816" y="5649396"/>
                    </a:lnTo>
                    <a:lnTo>
                      <a:pt x="10310281" y="4843805"/>
                    </a:lnTo>
                    <a:lnTo>
                      <a:pt x="10286334" y="4181676"/>
                    </a:lnTo>
                    <a:lnTo>
                      <a:pt x="10297107" y="3498002"/>
                    </a:lnTo>
                    <a:lnTo>
                      <a:pt x="10115494" y="2758638"/>
                    </a:lnTo>
                    <a:lnTo>
                      <a:pt x="10129482" y="1984573"/>
                    </a:lnTo>
                    <a:lnTo>
                      <a:pt x="9941549" y="1477754"/>
                    </a:lnTo>
                    <a:lnTo>
                      <a:pt x="9616723" y="1346674"/>
                    </a:lnTo>
                    <a:lnTo>
                      <a:pt x="9180589" y="1387675"/>
                    </a:lnTo>
                    <a:lnTo>
                      <a:pt x="8220625" y="566309"/>
                    </a:lnTo>
                    <a:lnTo>
                      <a:pt x="7626319" y="0"/>
                    </a:lnTo>
                    <a:lnTo>
                      <a:pt x="4911828" y="127960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任意多边形 18"/>
              <p:cNvSpPr>
                <a:spLocks/>
              </p:cNvSpPr>
              <p:nvPr/>
            </p:nvSpPr>
            <p:spPr bwMode="auto">
              <a:xfrm>
                <a:off x="2260601" y="4194175"/>
                <a:ext cx="763588" cy="517525"/>
              </a:xfrm>
              <a:custGeom>
                <a:avLst/>
                <a:gdLst>
                  <a:gd name="T0" fmla="*/ 18 w 11987464"/>
                  <a:gd name="T1" fmla="*/ 0 h 8138225"/>
                  <a:gd name="T2" fmla="*/ 18 w 11987464"/>
                  <a:gd name="T3" fmla="*/ 1 h 8138225"/>
                  <a:gd name="T4" fmla="*/ 17 w 11987464"/>
                  <a:gd name="T5" fmla="*/ 1 h 8138225"/>
                  <a:gd name="T6" fmla="*/ 16 w 11987464"/>
                  <a:gd name="T7" fmla="*/ 2 h 8138225"/>
                  <a:gd name="T8" fmla="*/ 15 w 11987464"/>
                  <a:gd name="T9" fmla="*/ 3 h 8138225"/>
                  <a:gd name="T10" fmla="*/ 15 w 11987464"/>
                  <a:gd name="T11" fmla="*/ 5 h 8138225"/>
                  <a:gd name="T12" fmla="*/ 14 w 11987464"/>
                  <a:gd name="T13" fmla="*/ 6 h 8138225"/>
                  <a:gd name="T14" fmla="*/ 13 w 11987464"/>
                  <a:gd name="T15" fmla="*/ 8 h 8138225"/>
                  <a:gd name="T16" fmla="*/ 12 w 11987464"/>
                  <a:gd name="T17" fmla="*/ 8 h 8138225"/>
                  <a:gd name="T18" fmla="*/ 12 w 11987464"/>
                  <a:gd name="T19" fmla="*/ 9 h 8138225"/>
                  <a:gd name="T20" fmla="*/ 10 w 11987464"/>
                  <a:gd name="T21" fmla="*/ 9 h 8138225"/>
                  <a:gd name="T22" fmla="*/ 9 w 11987464"/>
                  <a:gd name="T23" fmla="*/ 10 h 8138225"/>
                  <a:gd name="T24" fmla="*/ 9 w 11987464"/>
                  <a:gd name="T25" fmla="*/ 11 h 8138225"/>
                  <a:gd name="T26" fmla="*/ 9 w 11987464"/>
                  <a:gd name="T27" fmla="*/ 12 h 8138225"/>
                  <a:gd name="T28" fmla="*/ 7 w 11987464"/>
                  <a:gd name="T29" fmla="*/ 13 h 8138225"/>
                  <a:gd name="T30" fmla="*/ 6 w 11987464"/>
                  <a:gd name="T31" fmla="*/ 13 h 8138225"/>
                  <a:gd name="T32" fmla="*/ 5 w 11987464"/>
                  <a:gd name="T33" fmla="*/ 14 h 8138225"/>
                  <a:gd name="T34" fmla="*/ 4 w 11987464"/>
                  <a:gd name="T35" fmla="*/ 15 h 8138225"/>
                  <a:gd name="T36" fmla="*/ 3 w 11987464"/>
                  <a:gd name="T37" fmla="*/ 14 h 8138225"/>
                  <a:gd name="T38" fmla="*/ 2 w 11987464"/>
                  <a:gd name="T39" fmla="*/ 17 h 8138225"/>
                  <a:gd name="T40" fmla="*/ 2 w 11987464"/>
                  <a:gd name="T41" fmla="*/ 19 h 8138225"/>
                  <a:gd name="T42" fmla="*/ 0 w 11987464"/>
                  <a:gd name="T43" fmla="*/ 19 h 8138225"/>
                  <a:gd name="T44" fmla="*/ 1 w 11987464"/>
                  <a:gd name="T45" fmla="*/ 21 h 8138225"/>
                  <a:gd name="T46" fmla="*/ 2 w 11987464"/>
                  <a:gd name="T47" fmla="*/ 20 h 8138225"/>
                  <a:gd name="T48" fmla="*/ 2 w 11987464"/>
                  <a:gd name="T49" fmla="*/ 19 h 8138225"/>
                  <a:gd name="T50" fmla="*/ 3 w 11987464"/>
                  <a:gd name="T51" fmla="*/ 18 h 8138225"/>
                  <a:gd name="T52" fmla="*/ 3 w 11987464"/>
                  <a:gd name="T53" fmla="*/ 18 h 8138225"/>
                  <a:gd name="T54" fmla="*/ 4 w 11987464"/>
                  <a:gd name="T55" fmla="*/ 19 h 8138225"/>
                  <a:gd name="T56" fmla="*/ 5 w 11987464"/>
                  <a:gd name="T57" fmla="*/ 19 h 8138225"/>
                  <a:gd name="T58" fmla="*/ 6 w 11987464"/>
                  <a:gd name="T59" fmla="*/ 18 h 8138225"/>
                  <a:gd name="T60" fmla="*/ 8 w 11987464"/>
                  <a:gd name="T61" fmla="*/ 17 h 8138225"/>
                  <a:gd name="T62" fmla="*/ 12 w 11987464"/>
                  <a:gd name="T63" fmla="*/ 17 h 8138225"/>
                  <a:gd name="T64" fmla="*/ 13 w 11987464"/>
                  <a:gd name="T65" fmla="*/ 16 h 8138225"/>
                  <a:gd name="T66" fmla="*/ 17 w 11987464"/>
                  <a:gd name="T67" fmla="*/ 16 h 8138225"/>
                  <a:gd name="T68" fmla="*/ 20 w 11987464"/>
                  <a:gd name="T69" fmla="*/ 15 h 8138225"/>
                  <a:gd name="T70" fmla="*/ 21 w 11987464"/>
                  <a:gd name="T71" fmla="*/ 15 h 8138225"/>
                  <a:gd name="T72" fmla="*/ 21 w 11987464"/>
                  <a:gd name="T73" fmla="*/ 16 h 8138225"/>
                  <a:gd name="T74" fmla="*/ 23 w 11987464"/>
                  <a:gd name="T75" fmla="*/ 15 h 8138225"/>
                  <a:gd name="T76" fmla="*/ 23 w 11987464"/>
                  <a:gd name="T77" fmla="*/ 16 h 8138225"/>
                  <a:gd name="T78" fmla="*/ 25 w 11987464"/>
                  <a:gd name="T79" fmla="*/ 16 h 8138225"/>
                  <a:gd name="T80" fmla="*/ 25 w 11987464"/>
                  <a:gd name="T81" fmla="*/ 16 h 8138225"/>
                  <a:gd name="T82" fmla="*/ 26 w 11987464"/>
                  <a:gd name="T83" fmla="*/ 16 h 8138225"/>
                  <a:gd name="T84" fmla="*/ 31 w 11987464"/>
                  <a:gd name="T85" fmla="*/ 13 h 8138225"/>
                  <a:gd name="T86" fmla="*/ 31 w 11987464"/>
                  <a:gd name="T87" fmla="*/ 12 h 8138225"/>
                  <a:gd name="T88" fmla="*/ 30 w 11987464"/>
                  <a:gd name="T89" fmla="*/ 12 h 8138225"/>
                  <a:gd name="T90" fmla="*/ 29 w 11987464"/>
                  <a:gd name="T91" fmla="*/ 12 h 8138225"/>
                  <a:gd name="T92" fmla="*/ 29 w 11987464"/>
                  <a:gd name="T93" fmla="*/ 11 h 8138225"/>
                  <a:gd name="T94" fmla="*/ 29 w 11987464"/>
                  <a:gd name="T95" fmla="*/ 10 h 8138225"/>
                  <a:gd name="T96" fmla="*/ 28 w 11987464"/>
                  <a:gd name="T97" fmla="*/ 10 h 8138225"/>
                  <a:gd name="T98" fmla="*/ 27 w 11987464"/>
                  <a:gd name="T99" fmla="*/ 10 h 8138225"/>
                  <a:gd name="T100" fmla="*/ 27 w 11987464"/>
                  <a:gd name="T101" fmla="*/ 8 h 8138225"/>
                  <a:gd name="T102" fmla="*/ 26 w 11987464"/>
                  <a:gd name="T103" fmla="*/ 7 h 8138225"/>
                  <a:gd name="T104" fmla="*/ 25 w 11987464"/>
                  <a:gd name="T105" fmla="*/ 6 h 8138225"/>
                  <a:gd name="T106" fmla="*/ 24 w 11987464"/>
                  <a:gd name="T107" fmla="*/ 7 h 8138225"/>
                  <a:gd name="T108" fmla="*/ 23 w 11987464"/>
                  <a:gd name="T109" fmla="*/ 7 h 8138225"/>
                  <a:gd name="T110" fmla="*/ 22 w 11987464"/>
                  <a:gd name="T111" fmla="*/ 5 h 8138225"/>
                  <a:gd name="T112" fmla="*/ 21 w 11987464"/>
                  <a:gd name="T113" fmla="*/ 4 h 8138225"/>
                  <a:gd name="T114" fmla="*/ 20 w 11987464"/>
                  <a:gd name="T115" fmla="*/ 2 h 8138225"/>
                  <a:gd name="T116" fmla="*/ 19 w 11987464"/>
                  <a:gd name="T117" fmla="*/ 1 h 8138225"/>
                  <a:gd name="T118" fmla="*/ 18 w 11987464"/>
                  <a:gd name="T119" fmla="*/ 0 h 813822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1987464"/>
                  <a:gd name="T181" fmla="*/ 0 h 8138225"/>
                  <a:gd name="T182" fmla="*/ 11987464 w 11987464"/>
                  <a:gd name="T183" fmla="*/ 8138225 h 813822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1987464" h="8138225">
                    <a:moveTo>
                      <a:pt x="6992273" y="0"/>
                    </a:moveTo>
                    <a:lnTo>
                      <a:pt x="6872493" y="330681"/>
                    </a:lnTo>
                    <a:lnTo>
                      <a:pt x="6597408" y="426171"/>
                    </a:lnTo>
                    <a:lnTo>
                      <a:pt x="6442051" y="781783"/>
                    </a:lnTo>
                    <a:lnTo>
                      <a:pt x="6017297" y="1287059"/>
                    </a:lnTo>
                    <a:lnTo>
                      <a:pt x="5846975" y="1795921"/>
                    </a:lnTo>
                    <a:lnTo>
                      <a:pt x="5311765" y="2290130"/>
                    </a:lnTo>
                    <a:lnTo>
                      <a:pt x="4986087" y="2991764"/>
                    </a:lnTo>
                    <a:lnTo>
                      <a:pt x="4622993" y="3044459"/>
                    </a:lnTo>
                    <a:lnTo>
                      <a:pt x="4519546" y="3610629"/>
                    </a:lnTo>
                    <a:lnTo>
                      <a:pt x="3835142" y="3691918"/>
                    </a:lnTo>
                    <a:lnTo>
                      <a:pt x="3543297" y="3847272"/>
                    </a:lnTo>
                    <a:lnTo>
                      <a:pt x="3468466" y="4309444"/>
                    </a:lnTo>
                    <a:lnTo>
                      <a:pt x="3457084" y="4780888"/>
                    </a:lnTo>
                    <a:lnTo>
                      <a:pt x="2788968" y="5029940"/>
                    </a:lnTo>
                    <a:lnTo>
                      <a:pt x="2298414" y="4972661"/>
                    </a:lnTo>
                    <a:lnTo>
                      <a:pt x="1928080" y="5460383"/>
                    </a:lnTo>
                    <a:lnTo>
                      <a:pt x="1527567" y="5722298"/>
                    </a:lnTo>
                    <a:lnTo>
                      <a:pt x="1020496" y="5674125"/>
                    </a:lnTo>
                    <a:lnTo>
                      <a:pt x="687339" y="6835827"/>
                    </a:lnTo>
                    <a:lnTo>
                      <a:pt x="590054" y="7393487"/>
                    </a:lnTo>
                    <a:lnTo>
                      <a:pt x="0" y="7599216"/>
                    </a:lnTo>
                    <a:lnTo>
                      <a:pt x="583273" y="8138225"/>
                    </a:lnTo>
                    <a:lnTo>
                      <a:pt x="722960" y="7878415"/>
                    </a:lnTo>
                    <a:lnTo>
                      <a:pt x="915732" y="7293317"/>
                    </a:lnTo>
                    <a:lnTo>
                      <a:pt x="1055420" y="6967639"/>
                    </a:lnTo>
                    <a:lnTo>
                      <a:pt x="1318344" y="6922902"/>
                    </a:lnTo>
                    <a:lnTo>
                      <a:pt x="1727121" y="7400266"/>
                    </a:lnTo>
                    <a:lnTo>
                      <a:pt x="2125840" y="7506435"/>
                    </a:lnTo>
                    <a:lnTo>
                      <a:pt x="2411607" y="7160411"/>
                    </a:lnTo>
                    <a:lnTo>
                      <a:pt x="3033102" y="6729900"/>
                    </a:lnTo>
                    <a:lnTo>
                      <a:pt x="4711699" y="6795212"/>
                    </a:lnTo>
                    <a:lnTo>
                      <a:pt x="5223757" y="6449189"/>
                    </a:lnTo>
                    <a:lnTo>
                      <a:pt x="6719242" y="6136685"/>
                    </a:lnTo>
                    <a:lnTo>
                      <a:pt x="7650364" y="5904002"/>
                    </a:lnTo>
                    <a:lnTo>
                      <a:pt x="8115730" y="5824180"/>
                    </a:lnTo>
                    <a:lnTo>
                      <a:pt x="8394715" y="6157030"/>
                    </a:lnTo>
                    <a:lnTo>
                      <a:pt x="8886818" y="5963868"/>
                    </a:lnTo>
                    <a:lnTo>
                      <a:pt x="9079590" y="6269980"/>
                    </a:lnTo>
                    <a:lnTo>
                      <a:pt x="9604822" y="6362976"/>
                    </a:lnTo>
                    <a:lnTo>
                      <a:pt x="9970022" y="6196941"/>
                    </a:lnTo>
                    <a:lnTo>
                      <a:pt x="10282526" y="6256807"/>
                    </a:lnTo>
                    <a:lnTo>
                      <a:pt x="11987464" y="5037191"/>
                    </a:lnTo>
                    <a:lnTo>
                      <a:pt x="11951604" y="4521078"/>
                    </a:lnTo>
                    <a:lnTo>
                      <a:pt x="11639100" y="4560989"/>
                    </a:lnTo>
                    <a:lnTo>
                      <a:pt x="11379680" y="4674330"/>
                    </a:lnTo>
                    <a:lnTo>
                      <a:pt x="11439546" y="4128753"/>
                    </a:lnTo>
                    <a:lnTo>
                      <a:pt x="11246774" y="3975891"/>
                    </a:lnTo>
                    <a:lnTo>
                      <a:pt x="10934269" y="3962718"/>
                    </a:lnTo>
                    <a:lnTo>
                      <a:pt x="10595027" y="3749990"/>
                    </a:lnTo>
                    <a:lnTo>
                      <a:pt x="10402255" y="3257887"/>
                    </a:lnTo>
                    <a:lnTo>
                      <a:pt x="10056622" y="2872343"/>
                    </a:lnTo>
                    <a:lnTo>
                      <a:pt x="9763648" y="2501211"/>
                    </a:lnTo>
                    <a:lnTo>
                      <a:pt x="9471913" y="2808875"/>
                    </a:lnTo>
                    <a:lnTo>
                      <a:pt x="9112716" y="2867541"/>
                    </a:lnTo>
                    <a:lnTo>
                      <a:pt x="8644560" y="2146746"/>
                    </a:lnTo>
                    <a:lnTo>
                      <a:pt x="8330855" y="1425952"/>
                    </a:lnTo>
                    <a:lnTo>
                      <a:pt x="7851926" y="875183"/>
                    </a:lnTo>
                    <a:lnTo>
                      <a:pt x="7487927" y="463292"/>
                    </a:lnTo>
                    <a:lnTo>
                      <a:pt x="6992273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任意多边形 19"/>
              <p:cNvSpPr>
                <a:spLocks/>
              </p:cNvSpPr>
              <p:nvPr/>
            </p:nvSpPr>
            <p:spPr bwMode="auto">
              <a:xfrm>
                <a:off x="2597151" y="3883025"/>
                <a:ext cx="341313" cy="493712"/>
              </a:xfrm>
              <a:custGeom>
                <a:avLst/>
                <a:gdLst>
                  <a:gd name="T0" fmla="*/ 4 w 5373457"/>
                  <a:gd name="T1" fmla="*/ 13 h 7761133"/>
                  <a:gd name="T2" fmla="*/ 3 w 5373457"/>
                  <a:gd name="T3" fmla="*/ 13 h 7761133"/>
                  <a:gd name="T4" fmla="*/ 2 w 5373457"/>
                  <a:gd name="T5" fmla="*/ 13 h 7761133"/>
                  <a:gd name="T6" fmla="*/ 2 w 5373457"/>
                  <a:gd name="T7" fmla="*/ 13 h 7761133"/>
                  <a:gd name="T8" fmla="*/ 4 w 5373457"/>
                  <a:gd name="T9" fmla="*/ 11 h 7761133"/>
                  <a:gd name="T10" fmla="*/ 3 w 5373457"/>
                  <a:gd name="T11" fmla="*/ 11 h 7761133"/>
                  <a:gd name="T12" fmla="*/ 5 w 5373457"/>
                  <a:gd name="T13" fmla="*/ 10 h 7761133"/>
                  <a:gd name="T14" fmla="*/ 5 w 5373457"/>
                  <a:gd name="T15" fmla="*/ 9 h 7761133"/>
                  <a:gd name="T16" fmla="*/ 5 w 5373457"/>
                  <a:gd name="T17" fmla="*/ 7 h 7761133"/>
                  <a:gd name="T18" fmla="*/ 4 w 5373457"/>
                  <a:gd name="T19" fmla="*/ 8 h 7761133"/>
                  <a:gd name="T20" fmla="*/ 3 w 5373457"/>
                  <a:gd name="T21" fmla="*/ 8 h 7761133"/>
                  <a:gd name="T22" fmla="*/ 2 w 5373457"/>
                  <a:gd name="T23" fmla="*/ 8 h 7761133"/>
                  <a:gd name="T24" fmla="*/ 1 w 5373457"/>
                  <a:gd name="T25" fmla="*/ 7 h 7761133"/>
                  <a:gd name="T26" fmla="*/ 0 w 5373457"/>
                  <a:gd name="T27" fmla="*/ 5 h 7761133"/>
                  <a:gd name="T28" fmla="*/ 0 w 5373457"/>
                  <a:gd name="T29" fmla="*/ 4 h 7761133"/>
                  <a:gd name="T30" fmla="*/ 0 w 5373457"/>
                  <a:gd name="T31" fmla="*/ 3 h 7761133"/>
                  <a:gd name="T32" fmla="*/ 0 w 5373457"/>
                  <a:gd name="T33" fmla="*/ 2 h 7761133"/>
                  <a:gd name="T34" fmla="*/ 1 w 5373457"/>
                  <a:gd name="T35" fmla="*/ 2 h 7761133"/>
                  <a:gd name="T36" fmla="*/ 2 w 5373457"/>
                  <a:gd name="T37" fmla="*/ 2 h 7761133"/>
                  <a:gd name="T38" fmla="*/ 6 w 5373457"/>
                  <a:gd name="T39" fmla="*/ 0 h 7761133"/>
                  <a:gd name="T40" fmla="*/ 6 w 5373457"/>
                  <a:gd name="T41" fmla="*/ 0 h 7761133"/>
                  <a:gd name="T42" fmla="*/ 7 w 5373457"/>
                  <a:gd name="T43" fmla="*/ 1 h 7761133"/>
                  <a:gd name="T44" fmla="*/ 7 w 5373457"/>
                  <a:gd name="T45" fmla="*/ 2 h 7761133"/>
                  <a:gd name="T46" fmla="*/ 7 w 5373457"/>
                  <a:gd name="T47" fmla="*/ 3 h 7761133"/>
                  <a:gd name="T48" fmla="*/ 8 w 5373457"/>
                  <a:gd name="T49" fmla="*/ 4 h 7761133"/>
                  <a:gd name="T50" fmla="*/ 8 w 5373457"/>
                  <a:gd name="T51" fmla="*/ 4 h 7761133"/>
                  <a:gd name="T52" fmla="*/ 9 w 5373457"/>
                  <a:gd name="T53" fmla="*/ 5 h 7761133"/>
                  <a:gd name="T54" fmla="*/ 10 w 5373457"/>
                  <a:gd name="T55" fmla="*/ 5 h 7761133"/>
                  <a:gd name="T56" fmla="*/ 11 w 5373457"/>
                  <a:gd name="T57" fmla="*/ 5 h 7761133"/>
                  <a:gd name="T58" fmla="*/ 11 w 5373457"/>
                  <a:gd name="T59" fmla="*/ 5 h 7761133"/>
                  <a:gd name="T60" fmla="*/ 12 w 5373457"/>
                  <a:gd name="T61" fmla="*/ 6 h 7761133"/>
                  <a:gd name="T62" fmla="*/ 13 w 5373457"/>
                  <a:gd name="T63" fmla="*/ 7 h 7761133"/>
                  <a:gd name="T64" fmla="*/ 13 w 5373457"/>
                  <a:gd name="T65" fmla="*/ 8 h 7761133"/>
                  <a:gd name="T66" fmla="*/ 14 w 5373457"/>
                  <a:gd name="T67" fmla="*/ 10 h 7761133"/>
                  <a:gd name="T68" fmla="*/ 13 w 5373457"/>
                  <a:gd name="T69" fmla="*/ 11 h 7761133"/>
                  <a:gd name="T70" fmla="*/ 12 w 5373457"/>
                  <a:gd name="T71" fmla="*/ 13 h 7761133"/>
                  <a:gd name="T72" fmla="*/ 12 w 5373457"/>
                  <a:gd name="T73" fmla="*/ 14 h 7761133"/>
                  <a:gd name="T74" fmla="*/ 11 w 5373457"/>
                  <a:gd name="T75" fmla="*/ 16 h 7761133"/>
                  <a:gd name="T76" fmla="*/ 11 w 5373457"/>
                  <a:gd name="T77" fmla="*/ 17 h 7761133"/>
                  <a:gd name="T78" fmla="*/ 11 w 5373457"/>
                  <a:gd name="T79" fmla="*/ 18 h 7761133"/>
                  <a:gd name="T80" fmla="*/ 12 w 5373457"/>
                  <a:gd name="T81" fmla="*/ 18 h 7761133"/>
                  <a:gd name="T82" fmla="*/ 11 w 5373457"/>
                  <a:gd name="T83" fmla="*/ 19 h 7761133"/>
                  <a:gd name="T84" fmla="*/ 11 w 5373457"/>
                  <a:gd name="T85" fmla="*/ 20 h 7761133"/>
                  <a:gd name="T86" fmla="*/ 10 w 5373457"/>
                  <a:gd name="T87" fmla="*/ 20 h 7761133"/>
                  <a:gd name="T88" fmla="*/ 9 w 5373457"/>
                  <a:gd name="T89" fmla="*/ 18 h 7761133"/>
                  <a:gd name="T90" fmla="*/ 8 w 5373457"/>
                  <a:gd name="T91" fmla="*/ 16 h 7761133"/>
                  <a:gd name="T92" fmla="*/ 7 w 5373457"/>
                  <a:gd name="T93" fmla="*/ 15 h 7761133"/>
                  <a:gd name="T94" fmla="*/ 6 w 5373457"/>
                  <a:gd name="T95" fmla="*/ 14 h 7761133"/>
                  <a:gd name="T96" fmla="*/ 4 w 5373457"/>
                  <a:gd name="T97" fmla="*/ 13 h 776113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373457"/>
                  <a:gd name="T148" fmla="*/ 0 h 7761133"/>
                  <a:gd name="T149" fmla="*/ 5373457 w 5373457"/>
                  <a:gd name="T150" fmla="*/ 7761133 h 776113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373457" h="7761133">
                    <a:moveTo>
                      <a:pt x="1714029" y="4903811"/>
                    </a:moveTo>
                    <a:lnTo>
                      <a:pt x="1288140" y="4924942"/>
                    </a:lnTo>
                    <a:lnTo>
                      <a:pt x="940326" y="5145541"/>
                    </a:lnTo>
                    <a:lnTo>
                      <a:pt x="749345" y="4988397"/>
                    </a:lnTo>
                    <a:lnTo>
                      <a:pt x="1400390" y="4301727"/>
                    </a:lnTo>
                    <a:lnTo>
                      <a:pt x="1335144" y="4122129"/>
                    </a:lnTo>
                    <a:lnTo>
                      <a:pt x="2151907" y="3934193"/>
                    </a:lnTo>
                    <a:lnTo>
                      <a:pt x="1857183" y="3457599"/>
                    </a:lnTo>
                    <a:lnTo>
                      <a:pt x="1853283" y="2926286"/>
                    </a:lnTo>
                    <a:lnTo>
                      <a:pt x="1465945" y="3002915"/>
                    </a:lnTo>
                    <a:lnTo>
                      <a:pt x="1074712" y="3186096"/>
                    </a:lnTo>
                    <a:lnTo>
                      <a:pt x="754722" y="3027153"/>
                    </a:lnTo>
                    <a:lnTo>
                      <a:pt x="229179" y="2573792"/>
                    </a:lnTo>
                    <a:lnTo>
                      <a:pt x="150372" y="2142024"/>
                    </a:lnTo>
                    <a:lnTo>
                      <a:pt x="114748" y="1644233"/>
                    </a:lnTo>
                    <a:lnTo>
                      <a:pt x="0" y="1080419"/>
                    </a:lnTo>
                    <a:lnTo>
                      <a:pt x="152475" y="912351"/>
                    </a:lnTo>
                    <a:lnTo>
                      <a:pt x="322485" y="940493"/>
                    </a:lnTo>
                    <a:lnTo>
                      <a:pt x="711930" y="807587"/>
                    </a:lnTo>
                    <a:lnTo>
                      <a:pt x="2210261" y="0"/>
                    </a:lnTo>
                    <a:lnTo>
                      <a:pt x="2334626" y="167220"/>
                    </a:lnTo>
                    <a:lnTo>
                      <a:pt x="2733734" y="439814"/>
                    </a:lnTo>
                    <a:lnTo>
                      <a:pt x="2640349" y="632586"/>
                    </a:lnTo>
                    <a:lnTo>
                      <a:pt x="2866640" y="1138252"/>
                    </a:lnTo>
                    <a:lnTo>
                      <a:pt x="3159189" y="1523797"/>
                    </a:lnTo>
                    <a:lnTo>
                      <a:pt x="3332005" y="1736524"/>
                    </a:lnTo>
                    <a:lnTo>
                      <a:pt x="3711158" y="2055810"/>
                    </a:lnTo>
                    <a:lnTo>
                      <a:pt x="4003707" y="1809564"/>
                    </a:lnTo>
                    <a:lnTo>
                      <a:pt x="4342948" y="2115676"/>
                    </a:lnTo>
                    <a:lnTo>
                      <a:pt x="4300304" y="1769741"/>
                    </a:lnTo>
                    <a:lnTo>
                      <a:pt x="4661845" y="2454528"/>
                    </a:lnTo>
                    <a:lnTo>
                      <a:pt x="5100863" y="2860028"/>
                    </a:lnTo>
                    <a:lnTo>
                      <a:pt x="5167121" y="3026063"/>
                    </a:lnTo>
                    <a:lnTo>
                      <a:pt x="5373457" y="3917274"/>
                    </a:lnTo>
                    <a:lnTo>
                      <a:pt x="4974349" y="4442506"/>
                    </a:lnTo>
                    <a:lnTo>
                      <a:pt x="4901309" y="5280242"/>
                    </a:lnTo>
                    <a:lnTo>
                      <a:pt x="4708537" y="5679350"/>
                    </a:lnTo>
                    <a:lnTo>
                      <a:pt x="4302648" y="6131542"/>
                    </a:lnTo>
                    <a:lnTo>
                      <a:pt x="4349340" y="6543823"/>
                    </a:lnTo>
                    <a:lnTo>
                      <a:pt x="4382469" y="6869501"/>
                    </a:lnTo>
                    <a:lnTo>
                      <a:pt x="4543674" y="7156984"/>
                    </a:lnTo>
                    <a:lnTo>
                      <a:pt x="4475040" y="7394803"/>
                    </a:lnTo>
                    <a:lnTo>
                      <a:pt x="4183305" y="7702467"/>
                    </a:lnTo>
                    <a:lnTo>
                      <a:pt x="3824108" y="7761133"/>
                    </a:lnTo>
                    <a:lnTo>
                      <a:pt x="3355952" y="7040338"/>
                    </a:lnTo>
                    <a:lnTo>
                      <a:pt x="3042247" y="6319544"/>
                    </a:lnTo>
                    <a:lnTo>
                      <a:pt x="2563318" y="5768775"/>
                    </a:lnTo>
                    <a:lnTo>
                      <a:pt x="2199319" y="5356884"/>
                    </a:lnTo>
                    <a:lnTo>
                      <a:pt x="1714029" y="490381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任意多边形 20"/>
              <p:cNvSpPr>
                <a:spLocks/>
              </p:cNvSpPr>
              <p:nvPr/>
            </p:nvSpPr>
            <p:spPr bwMode="auto">
              <a:xfrm>
                <a:off x="3295651" y="4686300"/>
                <a:ext cx="509588" cy="481012"/>
              </a:xfrm>
              <a:custGeom>
                <a:avLst/>
                <a:gdLst>
                  <a:gd name="T0" fmla="*/ 4 w 8006908"/>
                  <a:gd name="T1" fmla="*/ 6 h 7563362"/>
                  <a:gd name="T2" fmla="*/ 4 w 8006908"/>
                  <a:gd name="T3" fmla="*/ 8 h 7563362"/>
                  <a:gd name="T4" fmla="*/ 4 w 8006908"/>
                  <a:gd name="T5" fmla="*/ 9 h 7563362"/>
                  <a:gd name="T6" fmla="*/ 4 w 8006908"/>
                  <a:gd name="T7" fmla="*/ 11 h 7563362"/>
                  <a:gd name="T8" fmla="*/ 3 w 8006908"/>
                  <a:gd name="T9" fmla="*/ 12 h 7563362"/>
                  <a:gd name="T10" fmla="*/ 2 w 8006908"/>
                  <a:gd name="T11" fmla="*/ 13 h 7563362"/>
                  <a:gd name="T12" fmla="*/ 2 w 8006908"/>
                  <a:gd name="T13" fmla="*/ 15 h 7563362"/>
                  <a:gd name="T14" fmla="*/ 1 w 8006908"/>
                  <a:gd name="T15" fmla="*/ 16 h 7563362"/>
                  <a:gd name="T16" fmla="*/ 1 w 8006908"/>
                  <a:gd name="T17" fmla="*/ 17 h 7563362"/>
                  <a:gd name="T18" fmla="*/ 0 w 8006908"/>
                  <a:gd name="T19" fmla="*/ 18 h 7563362"/>
                  <a:gd name="T20" fmla="*/ 1 w 8006908"/>
                  <a:gd name="T21" fmla="*/ 19 h 7563362"/>
                  <a:gd name="T22" fmla="*/ 2 w 8006908"/>
                  <a:gd name="T23" fmla="*/ 19 h 7563362"/>
                  <a:gd name="T24" fmla="*/ 3 w 8006908"/>
                  <a:gd name="T25" fmla="*/ 19 h 7563362"/>
                  <a:gd name="T26" fmla="*/ 4 w 8006908"/>
                  <a:gd name="T27" fmla="*/ 19 h 7563362"/>
                  <a:gd name="T28" fmla="*/ 4 w 8006908"/>
                  <a:gd name="T29" fmla="*/ 18 h 7563362"/>
                  <a:gd name="T30" fmla="*/ 5 w 8006908"/>
                  <a:gd name="T31" fmla="*/ 18 h 7563362"/>
                  <a:gd name="T32" fmla="*/ 6 w 8006908"/>
                  <a:gd name="T33" fmla="*/ 18 h 7563362"/>
                  <a:gd name="T34" fmla="*/ 8 w 8006908"/>
                  <a:gd name="T35" fmla="*/ 19 h 7563362"/>
                  <a:gd name="T36" fmla="*/ 9 w 8006908"/>
                  <a:gd name="T37" fmla="*/ 19 h 7563362"/>
                  <a:gd name="T38" fmla="*/ 10 w 8006908"/>
                  <a:gd name="T39" fmla="*/ 18 h 7563362"/>
                  <a:gd name="T40" fmla="*/ 17 w 8006908"/>
                  <a:gd name="T41" fmla="*/ 18 h 7563362"/>
                  <a:gd name="T42" fmla="*/ 18 w 8006908"/>
                  <a:gd name="T43" fmla="*/ 16 h 7563362"/>
                  <a:gd name="T44" fmla="*/ 20 w 8006908"/>
                  <a:gd name="T45" fmla="*/ 10 h 7563362"/>
                  <a:gd name="T46" fmla="*/ 20 w 8006908"/>
                  <a:gd name="T47" fmla="*/ 9 h 7563362"/>
                  <a:gd name="T48" fmla="*/ 20 w 8006908"/>
                  <a:gd name="T49" fmla="*/ 3 h 7563362"/>
                  <a:gd name="T50" fmla="*/ 17 w 8006908"/>
                  <a:gd name="T51" fmla="*/ 0 h 7563362"/>
                  <a:gd name="T52" fmla="*/ 16 w 8006908"/>
                  <a:gd name="T53" fmla="*/ 1 h 7563362"/>
                  <a:gd name="T54" fmla="*/ 14 w 8006908"/>
                  <a:gd name="T55" fmla="*/ 1 h 7563362"/>
                  <a:gd name="T56" fmla="*/ 13 w 8006908"/>
                  <a:gd name="T57" fmla="*/ 1 h 7563362"/>
                  <a:gd name="T58" fmla="*/ 12 w 8006908"/>
                  <a:gd name="T59" fmla="*/ 1 h 7563362"/>
                  <a:gd name="T60" fmla="*/ 11 w 8006908"/>
                  <a:gd name="T61" fmla="*/ 2 h 7563362"/>
                  <a:gd name="T62" fmla="*/ 11 w 8006908"/>
                  <a:gd name="T63" fmla="*/ 3 h 7563362"/>
                  <a:gd name="T64" fmla="*/ 11 w 8006908"/>
                  <a:gd name="T65" fmla="*/ 4 h 7563362"/>
                  <a:gd name="T66" fmla="*/ 11 w 8006908"/>
                  <a:gd name="T67" fmla="*/ 4 h 7563362"/>
                  <a:gd name="T68" fmla="*/ 10 w 8006908"/>
                  <a:gd name="T69" fmla="*/ 5 h 7563362"/>
                  <a:gd name="T70" fmla="*/ 9 w 8006908"/>
                  <a:gd name="T71" fmla="*/ 6 h 7563362"/>
                  <a:gd name="T72" fmla="*/ 7 w 8006908"/>
                  <a:gd name="T73" fmla="*/ 6 h 7563362"/>
                  <a:gd name="T74" fmla="*/ 6 w 8006908"/>
                  <a:gd name="T75" fmla="*/ 6 h 7563362"/>
                  <a:gd name="T76" fmla="*/ 5 w 8006908"/>
                  <a:gd name="T77" fmla="*/ 5 h 7563362"/>
                  <a:gd name="T78" fmla="*/ 4 w 8006908"/>
                  <a:gd name="T79" fmla="*/ 4 h 7563362"/>
                  <a:gd name="T80" fmla="*/ 3 w 8006908"/>
                  <a:gd name="T81" fmla="*/ 5 h 7563362"/>
                  <a:gd name="T82" fmla="*/ 4 w 8006908"/>
                  <a:gd name="T83" fmla="*/ 6 h 75633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006908"/>
                  <a:gd name="T127" fmla="*/ 0 h 7563362"/>
                  <a:gd name="T128" fmla="*/ 8006908 w 8006908"/>
                  <a:gd name="T129" fmla="*/ 7563362 h 756336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006908" h="7563362">
                    <a:moveTo>
                      <a:pt x="1394039" y="2277528"/>
                    </a:moveTo>
                    <a:cubicBezTo>
                      <a:pt x="1423016" y="2430853"/>
                      <a:pt x="1519732" y="2895272"/>
                      <a:pt x="1544871" y="3109259"/>
                    </a:cubicBezTo>
                    <a:lnTo>
                      <a:pt x="1544871" y="3561451"/>
                    </a:lnTo>
                    <a:lnTo>
                      <a:pt x="1392009" y="4233152"/>
                    </a:lnTo>
                    <a:lnTo>
                      <a:pt x="1039594" y="4658607"/>
                    </a:lnTo>
                    <a:lnTo>
                      <a:pt x="720308" y="5150710"/>
                    </a:lnTo>
                    <a:lnTo>
                      <a:pt x="594183" y="5821631"/>
                    </a:lnTo>
                    <a:lnTo>
                      <a:pt x="341545" y="6233913"/>
                    </a:lnTo>
                    <a:lnTo>
                      <a:pt x="221813" y="6652976"/>
                    </a:lnTo>
                    <a:lnTo>
                      <a:pt x="0" y="7226041"/>
                    </a:lnTo>
                    <a:lnTo>
                      <a:pt x="367893" y="7550188"/>
                    </a:lnTo>
                    <a:lnTo>
                      <a:pt x="846822" y="7323897"/>
                    </a:lnTo>
                    <a:lnTo>
                      <a:pt x="1199784" y="7380646"/>
                    </a:lnTo>
                    <a:lnTo>
                      <a:pt x="1478223" y="7563362"/>
                    </a:lnTo>
                    <a:lnTo>
                      <a:pt x="1690950" y="7217339"/>
                    </a:lnTo>
                    <a:lnTo>
                      <a:pt x="2110013" y="7031348"/>
                    </a:lnTo>
                    <a:lnTo>
                      <a:pt x="2528687" y="7217729"/>
                    </a:lnTo>
                    <a:lnTo>
                      <a:pt x="3220343" y="7410501"/>
                    </a:lnTo>
                    <a:lnTo>
                      <a:pt x="3492548" y="7264031"/>
                    </a:lnTo>
                    <a:lnTo>
                      <a:pt x="4024561" y="7011393"/>
                    </a:lnTo>
                    <a:lnTo>
                      <a:pt x="6851627" y="7066074"/>
                    </a:lnTo>
                    <a:lnTo>
                      <a:pt x="6949273" y="6387164"/>
                    </a:lnTo>
                    <a:lnTo>
                      <a:pt x="8006908" y="4113809"/>
                    </a:lnTo>
                    <a:lnTo>
                      <a:pt x="7760662" y="3461674"/>
                    </a:lnTo>
                    <a:lnTo>
                      <a:pt x="7774615" y="1193932"/>
                    </a:lnTo>
                    <a:lnTo>
                      <a:pt x="6679646" y="0"/>
                    </a:lnTo>
                    <a:lnTo>
                      <a:pt x="6119911" y="416841"/>
                    </a:lnTo>
                    <a:lnTo>
                      <a:pt x="5579915" y="392895"/>
                    </a:lnTo>
                    <a:lnTo>
                      <a:pt x="5159651" y="358176"/>
                    </a:lnTo>
                    <a:lnTo>
                      <a:pt x="4641201" y="538975"/>
                    </a:lnTo>
                    <a:lnTo>
                      <a:pt x="4428084" y="850279"/>
                    </a:lnTo>
                    <a:lnTo>
                      <a:pt x="4190392" y="1277720"/>
                    </a:lnTo>
                    <a:lnTo>
                      <a:pt x="4404138" y="1403448"/>
                    </a:lnTo>
                    <a:lnTo>
                      <a:pt x="4412509" y="1703979"/>
                    </a:lnTo>
                    <a:lnTo>
                      <a:pt x="3755182" y="1991337"/>
                    </a:lnTo>
                    <a:lnTo>
                      <a:pt x="3423502" y="2485840"/>
                    </a:lnTo>
                    <a:lnTo>
                      <a:pt x="2870332" y="2437947"/>
                    </a:lnTo>
                    <a:lnTo>
                      <a:pt x="2460842" y="2328988"/>
                    </a:lnTo>
                    <a:lnTo>
                      <a:pt x="2116792" y="1942278"/>
                    </a:lnTo>
                    <a:lnTo>
                      <a:pt x="1726870" y="1627341"/>
                    </a:lnTo>
                    <a:lnTo>
                      <a:pt x="1343727" y="1917099"/>
                    </a:lnTo>
                    <a:lnTo>
                      <a:pt x="1394039" y="227752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任意多边形 21"/>
              <p:cNvSpPr>
                <a:spLocks/>
              </p:cNvSpPr>
              <p:nvPr/>
            </p:nvSpPr>
            <p:spPr bwMode="auto">
              <a:xfrm>
                <a:off x="3021013" y="3935413"/>
                <a:ext cx="698500" cy="909637"/>
              </a:xfrm>
              <a:custGeom>
                <a:avLst/>
                <a:gdLst>
                  <a:gd name="T0" fmla="*/ 2458043 w 10975825"/>
                  <a:gd name="T1" fmla="*/ 14054843 h 14290860"/>
                  <a:gd name="T2" fmla="*/ 1882655 w 10975825"/>
                  <a:gd name="T3" fmla="*/ 13367724 h 14290860"/>
                  <a:gd name="T4" fmla="*/ 332105 w 10975825"/>
                  <a:gd name="T5" fmla="*/ 10889235 h 14290860"/>
                  <a:gd name="T6" fmla="*/ 103413 w 10975825"/>
                  <a:gd name="T7" fmla="*/ 9950521 h 14290860"/>
                  <a:gd name="T8" fmla="*/ 0 w 10975825"/>
                  <a:gd name="T9" fmla="*/ 8577704 h 14290860"/>
                  <a:gd name="T10" fmla="*/ 841762 w 10975825"/>
                  <a:gd name="T11" fmla="*/ 7920626 h 14290860"/>
                  <a:gd name="T12" fmla="*/ 695293 w 10975825"/>
                  <a:gd name="T13" fmla="*/ 7162711 h 14290860"/>
                  <a:gd name="T14" fmla="*/ 1300736 w 10975825"/>
                  <a:gd name="T15" fmla="*/ 6630698 h 14290860"/>
                  <a:gd name="T16" fmla="*/ 967887 w 10975825"/>
                  <a:gd name="T17" fmla="*/ 5725113 h 14290860"/>
                  <a:gd name="T18" fmla="*/ 1784468 w 10975825"/>
                  <a:gd name="T19" fmla="*/ 5866391 h 14290860"/>
                  <a:gd name="T20" fmla="*/ 2050280 w 10975825"/>
                  <a:gd name="T21" fmla="*/ 6948783 h 14290860"/>
                  <a:gd name="T22" fmla="*/ 2411878 w 10975825"/>
                  <a:gd name="T23" fmla="*/ 7323555 h 14290860"/>
                  <a:gd name="T24" fmla="*/ 2869261 w 10975825"/>
                  <a:gd name="T25" fmla="*/ 7456461 h 14290860"/>
                  <a:gd name="T26" fmla="*/ 3169793 w 10975825"/>
                  <a:gd name="T27" fmla="*/ 7767765 h 14290860"/>
                  <a:gd name="T28" fmla="*/ 3651123 w 10975825"/>
                  <a:gd name="T29" fmla="*/ 8320934 h 14290860"/>
                  <a:gd name="T30" fmla="*/ 4361145 w 10975825"/>
                  <a:gd name="T31" fmla="*/ 9137514 h 14290860"/>
                  <a:gd name="T32" fmla="*/ 4925087 w 10975825"/>
                  <a:gd name="T33" fmla="*/ 9693084 h 14290860"/>
                  <a:gd name="T34" fmla="*/ 5443538 w 10975825"/>
                  <a:gd name="T35" fmla="*/ 10198361 h 14290860"/>
                  <a:gd name="T36" fmla="*/ 5854619 w 10975825"/>
                  <a:gd name="T37" fmla="*/ 9655964 h 14290860"/>
                  <a:gd name="T38" fmla="*/ 5229610 w 10975825"/>
                  <a:gd name="T39" fmla="*/ 7701117 h 14290860"/>
                  <a:gd name="T40" fmla="*/ 4737507 w 10975825"/>
                  <a:gd name="T41" fmla="*/ 6996676 h 14290860"/>
                  <a:gd name="T42" fmla="*/ 3979592 w 10975825"/>
                  <a:gd name="T43" fmla="*/ 4263958 h 14290860"/>
                  <a:gd name="T44" fmla="*/ 3454360 w 10975825"/>
                  <a:gd name="T45" fmla="*/ 2927727 h 14290860"/>
                  <a:gd name="T46" fmla="*/ 2729963 w 10975825"/>
                  <a:gd name="T47" fmla="*/ 2568531 h 14290860"/>
                  <a:gd name="T48" fmla="*/ 1719410 w 10975825"/>
                  <a:gd name="T49" fmla="*/ 2648352 h 14290860"/>
                  <a:gd name="T50" fmla="*/ 1107575 w 10975825"/>
                  <a:gd name="T51" fmla="*/ 1990994 h 14290860"/>
                  <a:gd name="T52" fmla="*/ 1087619 w 10975825"/>
                  <a:gd name="T53" fmla="*/ 1206342 h 14290860"/>
                  <a:gd name="T54" fmla="*/ 2284163 w 10975825"/>
                  <a:gd name="T55" fmla="*/ 820018 h 14290860"/>
                  <a:gd name="T56" fmla="*/ 5421992 w 10975825"/>
                  <a:gd name="T57" fmla="*/ 4536552 h 14290860"/>
                  <a:gd name="T58" fmla="*/ 8353876 w 10975825"/>
                  <a:gd name="T59" fmla="*/ 8478987 h 14290860"/>
                  <a:gd name="T60" fmla="*/ 10416090 w 10975825"/>
                  <a:gd name="T61" fmla="*/ 12221861 h 14290860"/>
                  <a:gd name="T62" fmla="*/ 9455830 w 10975825"/>
                  <a:gd name="T63" fmla="*/ 12163196 h 14290860"/>
                  <a:gd name="T64" fmla="*/ 8724263 w 10975825"/>
                  <a:gd name="T65" fmla="*/ 12655299 h 14290860"/>
                  <a:gd name="T66" fmla="*/ 8700317 w 10975825"/>
                  <a:gd name="T67" fmla="*/ 13208468 h 14290860"/>
                  <a:gd name="T68" fmla="*/ 8051361 w 10975825"/>
                  <a:gd name="T69" fmla="*/ 13796357 h 14290860"/>
                  <a:gd name="T70" fmla="*/ 7166511 w 10975825"/>
                  <a:gd name="T71" fmla="*/ 14242967 h 14290860"/>
                  <a:gd name="T72" fmla="*/ 6412971 w 10975825"/>
                  <a:gd name="T73" fmla="*/ 13747298 h 14290860"/>
                  <a:gd name="T74" fmla="*/ 5639906 w 10975825"/>
                  <a:gd name="T75" fmla="*/ 13722119 h 14290860"/>
                  <a:gd name="T76" fmla="*/ 0 w 10975825"/>
                  <a:gd name="T77" fmla="*/ 0 h 14290860"/>
                  <a:gd name="T78" fmla="*/ 10975825 w 10975825"/>
                  <a:gd name="T79" fmla="*/ 14290860 h 14290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T76" t="T77" r="T78" b="T79"/>
                <a:pathLst>
                  <a:path w="10975825" h="14290860">
                    <a:moveTo>
                      <a:pt x="5690218" y="14082548"/>
                    </a:moveTo>
                    <a:lnTo>
                      <a:pt x="2458043" y="14054843"/>
                    </a:lnTo>
                    <a:lnTo>
                      <a:pt x="1883884" y="13781954"/>
                    </a:lnTo>
                    <a:cubicBezTo>
                      <a:pt x="1883474" y="13643877"/>
                      <a:pt x="1883065" y="13505801"/>
                      <a:pt x="1882655" y="13367724"/>
                    </a:cubicBezTo>
                    <a:lnTo>
                      <a:pt x="350081" y="11819576"/>
                    </a:lnTo>
                    <a:lnTo>
                      <a:pt x="332105" y="10889235"/>
                    </a:lnTo>
                    <a:lnTo>
                      <a:pt x="209972" y="10634196"/>
                    </a:lnTo>
                    <a:lnTo>
                      <a:pt x="103413" y="9950521"/>
                    </a:lnTo>
                    <a:lnTo>
                      <a:pt x="26373" y="9056825"/>
                    </a:lnTo>
                    <a:lnTo>
                      <a:pt x="0" y="8577704"/>
                    </a:lnTo>
                    <a:lnTo>
                      <a:pt x="606289" y="8275438"/>
                    </a:lnTo>
                    <a:lnTo>
                      <a:pt x="841762" y="7920626"/>
                    </a:lnTo>
                    <a:lnTo>
                      <a:pt x="735204" y="7535082"/>
                    </a:lnTo>
                    <a:lnTo>
                      <a:pt x="695293" y="7162711"/>
                    </a:lnTo>
                    <a:lnTo>
                      <a:pt x="1014579" y="7009850"/>
                    </a:lnTo>
                    <a:lnTo>
                      <a:pt x="1300736" y="6630698"/>
                    </a:lnTo>
                    <a:lnTo>
                      <a:pt x="814667" y="6019670"/>
                    </a:lnTo>
                    <a:lnTo>
                      <a:pt x="967887" y="5725113"/>
                    </a:lnTo>
                    <a:lnTo>
                      <a:pt x="1303137" y="5472475"/>
                    </a:lnTo>
                    <a:lnTo>
                      <a:pt x="1784468" y="5866391"/>
                    </a:lnTo>
                    <a:lnTo>
                      <a:pt x="1965267" y="6574012"/>
                    </a:lnTo>
                    <a:lnTo>
                      <a:pt x="2050280" y="6948783"/>
                    </a:lnTo>
                    <a:lnTo>
                      <a:pt x="2098173" y="7190649"/>
                    </a:lnTo>
                    <a:lnTo>
                      <a:pt x="2411878" y="7323555"/>
                    </a:lnTo>
                    <a:lnTo>
                      <a:pt x="2680779" y="7382311"/>
                    </a:lnTo>
                    <a:lnTo>
                      <a:pt x="2869261" y="7456461"/>
                    </a:lnTo>
                    <a:lnTo>
                      <a:pt x="3050060" y="7576193"/>
                    </a:lnTo>
                    <a:lnTo>
                      <a:pt x="3169793" y="7767765"/>
                    </a:lnTo>
                    <a:lnTo>
                      <a:pt x="3566110" y="7876724"/>
                    </a:lnTo>
                    <a:lnTo>
                      <a:pt x="3651123" y="8320934"/>
                    </a:lnTo>
                    <a:lnTo>
                      <a:pt x="4012721" y="8693304"/>
                    </a:lnTo>
                    <a:lnTo>
                      <a:pt x="4361145" y="9137514"/>
                    </a:lnTo>
                    <a:lnTo>
                      <a:pt x="4411439" y="9547005"/>
                    </a:lnTo>
                    <a:lnTo>
                      <a:pt x="4925087" y="9693084"/>
                    </a:lnTo>
                    <a:lnTo>
                      <a:pt x="5166953" y="10195960"/>
                    </a:lnTo>
                    <a:lnTo>
                      <a:pt x="5443538" y="10198361"/>
                    </a:lnTo>
                    <a:lnTo>
                      <a:pt x="5621936" y="9802044"/>
                    </a:lnTo>
                    <a:lnTo>
                      <a:pt x="5854619" y="9655964"/>
                    </a:lnTo>
                    <a:lnTo>
                      <a:pt x="5176136" y="8425902"/>
                    </a:lnTo>
                    <a:lnTo>
                      <a:pt x="5229610" y="7701117"/>
                    </a:lnTo>
                    <a:lnTo>
                      <a:pt x="4990145" y="7661595"/>
                    </a:lnTo>
                    <a:lnTo>
                      <a:pt x="4737507" y="6996676"/>
                    </a:lnTo>
                    <a:lnTo>
                      <a:pt x="4105716" y="5048220"/>
                    </a:lnTo>
                    <a:lnTo>
                      <a:pt x="3979592" y="4263958"/>
                    </a:lnTo>
                    <a:lnTo>
                      <a:pt x="3753690" y="3739116"/>
                    </a:lnTo>
                    <a:lnTo>
                      <a:pt x="3454360" y="2927727"/>
                    </a:lnTo>
                    <a:lnTo>
                      <a:pt x="3235240" y="2648352"/>
                    </a:lnTo>
                    <a:lnTo>
                      <a:pt x="2729963" y="2568531"/>
                    </a:lnTo>
                    <a:lnTo>
                      <a:pt x="2184776" y="2675089"/>
                    </a:lnTo>
                    <a:lnTo>
                      <a:pt x="1719410" y="2648352"/>
                    </a:lnTo>
                    <a:lnTo>
                      <a:pt x="1213354" y="2529009"/>
                    </a:lnTo>
                    <a:lnTo>
                      <a:pt x="1107575" y="1990994"/>
                    </a:lnTo>
                    <a:lnTo>
                      <a:pt x="1227307" y="1638578"/>
                    </a:lnTo>
                    <a:lnTo>
                      <a:pt x="1087619" y="1206342"/>
                    </a:lnTo>
                    <a:lnTo>
                      <a:pt x="1337894" y="0"/>
                    </a:lnTo>
                    <a:lnTo>
                      <a:pt x="2284163" y="820018"/>
                    </a:lnTo>
                    <a:lnTo>
                      <a:pt x="3799993" y="2295937"/>
                    </a:lnTo>
                    <a:lnTo>
                      <a:pt x="5421992" y="4536552"/>
                    </a:lnTo>
                    <a:lnTo>
                      <a:pt x="8108798" y="7721851"/>
                    </a:lnTo>
                    <a:lnTo>
                      <a:pt x="8353876" y="8478987"/>
                    </a:lnTo>
                    <a:lnTo>
                      <a:pt x="10975825" y="11805020"/>
                    </a:lnTo>
                    <a:lnTo>
                      <a:pt x="10416090" y="12221861"/>
                    </a:lnTo>
                    <a:lnTo>
                      <a:pt x="9876094" y="12197915"/>
                    </a:lnTo>
                    <a:lnTo>
                      <a:pt x="9455830" y="12163196"/>
                    </a:lnTo>
                    <a:lnTo>
                      <a:pt x="8937380" y="12343995"/>
                    </a:lnTo>
                    <a:lnTo>
                      <a:pt x="8724263" y="12655299"/>
                    </a:lnTo>
                    <a:lnTo>
                      <a:pt x="8486571" y="13082740"/>
                    </a:lnTo>
                    <a:lnTo>
                      <a:pt x="8700317" y="13208468"/>
                    </a:lnTo>
                    <a:lnTo>
                      <a:pt x="8708688" y="13508999"/>
                    </a:lnTo>
                    <a:lnTo>
                      <a:pt x="8051361" y="13796357"/>
                    </a:lnTo>
                    <a:lnTo>
                      <a:pt x="7719681" y="14290860"/>
                    </a:lnTo>
                    <a:lnTo>
                      <a:pt x="7166511" y="14242967"/>
                    </a:lnTo>
                    <a:lnTo>
                      <a:pt x="6757021" y="14134008"/>
                    </a:lnTo>
                    <a:lnTo>
                      <a:pt x="6412971" y="13747298"/>
                    </a:lnTo>
                    <a:lnTo>
                      <a:pt x="6023049" y="13432361"/>
                    </a:lnTo>
                    <a:lnTo>
                      <a:pt x="5639906" y="13722119"/>
                    </a:lnTo>
                    <a:lnTo>
                      <a:pt x="5690218" y="14082548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任意多边形 22"/>
              <p:cNvSpPr>
                <a:spLocks/>
              </p:cNvSpPr>
              <p:nvPr/>
            </p:nvSpPr>
            <p:spPr bwMode="auto">
              <a:xfrm>
                <a:off x="3070226" y="4829175"/>
                <a:ext cx="323850" cy="387350"/>
              </a:xfrm>
              <a:custGeom>
                <a:avLst/>
                <a:gdLst>
                  <a:gd name="T0" fmla="*/ 4 w 5084453"/>
                  <a:gd name="T1" fmla="*/ 0 h 6085797"/>
                  <a:gd name="T2" fmla="*/ 4 w 5084453"/>
                  <a:gd name="T3" fmla="*/ 3 h 6085797"/>
                  <a:gd name="T4" fmla="*/ 3 w 5084453"/>
                  <a:gd name="T5" fmla="*/ 2 h 6085797"/>
                  <a:gd name="T6" fmla="*/ 3 w 5084453"/>
                  <a:gd name="T7" fmla="*/ 4 h 6085797"/>
                  <a:gd name="T8" fmla="*/ 2 w 5084453"/>
                  <a:gd name="T9" fmla="*/ 6 h 6085797"/>
                  <a:gd name="T10" fmla="*/ 2 w 5084453"/>
                  <a:gd name="T11" fmla="*/ 7 h 6085797"/>
                  <a:gd name="T12" fmla="*/ 1 w 5084453"/>
                  <a:gd name="T13" fmla="*/ 9 h 6085797"/>
                  <a:gd name="T14" fmla="*/ 1 w 5084453"/>
                  <a:gd name="T15" fmla="*/ 12 h 6085797"/>
                  <a:gd name="T16" fmla="*/ 1 w 5084453"/>
                  <a:gd name="T17" fmla="*/ 13 h 6085797"/>
                  <a:gd name="T18" fmla="*/ 0 w 5084453"/>
                  <a:gd name="T19" fmla="*/ 14 h 6085797"/>
                  <a:gd name="T20" fmla="*/ 0 w 5084453"/>
                  <a:gd name="T21" fmla="*/ 16 h 6085797"/>
                  <a:gd name="T22" fmla="*/ 1 w 5084453"/>
                  <a:gd name="T23" fmla="*/ 15 h 6085797"/>
                  <a:gd name="T24" fmla="*/ 3 w 5084453"/>
                  <a:gd name="T25" fmla="*/ 15 h 6085797"/>
                  <a:gd name="T26" fmla="*/ 6 w 5084453"/>
                  <a:gd name="T27" fmla="*/ 15 h 6085797"/>
                  <a:gd name="T28" fmla="*/ 7 w 5084453"/>
                  <a:gd name="T29" fmla="*/ 15 h 6085797"/>
                  <a:gd name="T30" fmla="*/ 8 w 5084453"/>
                  <a:gd name="T31" fmla="*/ 14 h 6085797"/>
                  <a:gd name="T32" fmla="*/ 9 w 5084453"/>
                  <a:gd name="T33" fmla="*/ 13 h 6085797"/>
                  <a:gd name="T34" fmla="*/ 10 w 5084453"/>
                  <a:gd name="T35" fmla="*/ 11 h 6085797"/>
                  <a:gd name="T36" fmla="*/ 10 w 5084453"/>
                  <a:gd name="T37" fmla="*/ 10 h 6085797"/>
                  <a:gd name="T38" fmla="*/ 11 w 5084453"/>
                  <a:gd name="T39" fmla="*/ 9 h 6085797"/>
                  <a:gd name="T40" fmla="*/ 11 w 5084453"/>
                  <a:gd name="T41" fmla="*/ 7 h 6085797"/>
                  <a:gd name="T42" fmla="*/ 12 w 5084453"/>
                  <a:gd name="T43" fmla="*/ 6 h 6085797"/>
                  <a:gd name="T44" fmla="*/ 13 w 5084453"/>
                  <a:gd name="T45" fmla="*/ 5 h 6085797"/>
                  <a:gd name="T46" fmla="*/ 13 w 5084453"/>
                  <a:gd name="T47" fmla="*/ 3 h 6085797"/>
                  <a:gd name="T48" fmla="*/ 13 w 5084453"/>
                  <a:gd name="T49" fmla="*/ 2 h 6085797"/>
                  <a:gd name="T50" fmla="*/ 13 w 5084453"/>
                  <a:gd name="T51" fmla="*/ 0 h 6085797"/>
                  <a:gd name="T52" fmla="*/ 7 w 5084453"/>
                  <a:gd name="T53" fmla="*/ 0 h 6085797"/>
                  <a:gd name="T54" fmla="*/ 4 w 5084453"/>
                  <a:gd name="T55" fmla="*/ 0 h 608579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5084453"/>
                  <a:gd name="T85" fmla="*/ 0 h 6085797"/>
                  <a:gd name="T86" fmla="*/ 5084453 w 5084453"/>
                  <a:gd name="T87" fmla="*/ 6085797 h 608579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5084453" h="6085797">
                    <a:moveTo>
                      <a:pt x="1705086" y="0"/>
                    </a:moveTo>
                    <a:lnTo>
                      <a:pt x="1592418" y="1045222"/>
                    </a:lnTo>
                    <a:lnTo>
                      <a:pt x="1264948" y="847073"/>
                    </a:lnTo>
                    <a:lnTo>
                      <a:pt x="1055417" y="1621747"/>
                    </a:lnTo>
                    <a:lnTo>
                      <a:pt x="882286" y="2202486"/>
                    </a:lnTo>
                    <a:lnTo>
                      <a:pt x="907543" y="2617332"/>
                    </a:lnTo>
                    <a:lnTo>
                      <a:pt x="520207" y="3659612"/>
                    </a:lnTo>
                    <a:lnTo>
                      <a:pt x="196320" y="4677959"/>
                    </a:lnTo>
                    <a:lnTo>
                      <a:pt x="271151" y="5125164"/>
                    </a:lnTo>
                    <a:lnTo>
                      <a:pt x="123280" y="5673547"/>
                    </a:lnTo>
                    <a:lnTo>
                      <a:pt x="0" y="6085797"/>
                    </a:lnTo>
                    <a:lnTo>
                      <a:pt x="580073" y="6032744"/>
                    </a:lnTo>
                    <a:lnTo>
                      <a:pt x="1330191" y="6030953"/>
                    </a:lnTo>
                    <a:lnTo>
                      <a:pt x="2235977" y="6015985"/>
                    </a:lnTo>
                    <a:lnTo>
                      <a:pt x="2677805" y="5883079"/>
                    </a:lnTo>
                    <a:lnTo>
                      <a:pt x="3018448" y="5555606"/>
                    </a:lnTo>
                    <a:lnTo>
                      <a:pt x="3530312" y="4986058"/>
                    </a:lnTo>
                    <a:lnTo>
                      <a:pt x="3755707" y="4410353"/>
                    </a:lnTo>
                    <a:lnTo>
                      <a:pt x="3881131" y="3985602"/>
                    </a:lnTo>
                    <a:lnTo>
                      <a:pt x="4143043" y="3564433"/>
                    </a:lnTo>
                    <a:lnTo>
                      <a:pt x="4266672" y="2911286"/>
                    </a:lnTo>
                    <a:lnTo>
                      <a:pt x="4577385" y="2415283"/>
                    </a:lnTo>
                    <a:lnTo>
                      <a:pt x="4923408" y="1986946"/>
                    </a:lnTo>
                    <a:lnTo>
                      <a:pt x="5084453" y="1352349"/>
                    </a:lnTo>
                    <a:lnTo>
                      <a:pt x="5080556" y="828519"/>
                    </a:lnTo>
                    <a:lnTo>
                      <a:pt x="4927541" y="39197"/>
                    </a:lnTo>
                    <a:lnTo>
                      <a:pt x="2726984" y="22444"/>
                    </a:lnTo>
                    <a:lnTo>
                      <a:pt x="1705086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任意多边形 23"/>
              <p:cNvSpPr>
                <a:spLocks/>
              </p:cNvSpPr>
              <p:nvPr/>
            </p:nvSpPr>
            <p:spPr bwMode="auto">
              <a:xfrm>
                <a:off x="2794001" y="4514850"/>
                <a:ext cx="384175" cy="701675"/>
              </a:xfrm>
              <a:custGeom>
                <a:avLst/>
                <a:gdLst>
                  <a:gd name="T0" fmla="*/ 15 w 6024184"/>
                  <a:gd name="T1" fmla="*/ 13 h 11038958"/>
                  <a:gd name="T2" fmla="*/ 15 w 6024184"/>
                  <a:gd name="T3" fmla="*/ 15 h 11038958"/>
                  <a:gd name="T4" fmla="*/ 14 w 6024184"/>
                  <a:gd name="T5" fmla="*/ 15 h 11038958"/>
                  <a:gd name="T6" fmla="*/ 14 w 6024184"/>
                  <a:gd name="T7" fmla="*/ 17 h 11038958"/>
                  <a:gd name="T8" fmla="*/ 13 w 6024184"/>
                  <a:gd name="T9" fmla="*/ 18 h 11038958"/>
                  <a:gd name="T10" fmla="*/ 13 w 6024184"/>
                  <a:gd name="T11" fmla="*/ 19 h 11038958"/>
                  <a:gd name="T12" fmla="*/ 12 w 6024184"/>
                  <a:gd name="T13" fmla="*/ 22 h 11038958"/>
                  <a:gd name="T14" fmla="*/ 12 w 6024184"/>
                  <a:gd name="T15" fmla="*/ 25 h 11038958"/>
                  <a:gd name="T16" fmla="*/ 12 w 6024184"/>
                  <a:gd name="T17" fmla="*/ 26 h 11038958"/>
                  <a:gd name="T18" fmla="*/ 11 w 6024184"/>
                  <a:gd name="T19" fmla="*/ 27 h 11038958"/>
                  <a:gd name="T20" fmla="*/ 11 w 6024184"/>
                  <a:gd name="T21" fmla="*/ 28 h 11038958"/>
                  <a:gd name="T22" fmla="*/ 10 w 6024184"/>
                  <a:gd name="T23" fmla="*/ 28 h 11038958"/>
                  <a:gd name="T24" fmla="*/ 11 w 6024184"/>
                  <a:gd name="T25" fmla="*/ 27 h 11038958"/>
                  <a:gd name="T26" fmla="*/ 10 w 6024184"/>
                  <a:gd name="T27" fmla="*/ 26 h 11038958"/>
                  <a:gd name="T28" fmla="*/ 10 w 6024184"/>
                  <a:gd name="T29" fmla="*/ 26 h 11038958"/>
                  <a:gd name="T30" fmla="*/ 8 w 6024184"/>
                  <a:gd name="T31" fmla="*/ 26 h 11038958"/>
                  <a:gd name="T32" fmla="*/ 6 w 6024184"/>
                  <a:gd name="T33" fmla="*/ 25 h 11038958"/>
                  <a:gd name="T34" fmla="*/ 5 w 6024184"/>
                  <a:gd name="T35" fmla="*/ 25 h 11038958"/>
                  <a:gd name="T36" fmla="*/ 4 w 6024184"/>
                  <a:gd name="T37" fmla="*/ 23 h 11038958"/>
                  <a:gd name="T38" fmla="*/ 5 w 6024184"/>
                  <a:gd name="T39" fmla="*/ 22 h 11038958"/>
                  <a:gd name="T40" fmla="*/ 4 w 6024184"/>
                  <a:gd name="T41" fmla="*/ 21 h 11038958"/>
                  <a:gd name="T42" fmla="*/ 5 w 6024184"/>
                  <a:gd name="T43" fmla="*/ 20 h 11038958"/>
                  <a:gd name="T44" fmla="*/ 5 w 6024184"/>
                  <a:gd name="T45" fmla="*/ 19 h 11038958"/>
                  <a:gd name="T46" fmla="*/ 5 w 6024184"/>
                  <a:gd name="T47" fmla="*/ 17 h 11038958"/>
                  <a:gd name="T48" fmla="*/ 4 w 6024184"/>
                  <a:gd name="T49" fmla="*/ 15 h 11038958"/>
                  <a:gd name="T50" fmla="*/ 5 w 6024184"/>
                  <a:gd name="T51" fmla="*/ 13 h 11038958"/>
                  <a:gd name="T52" fmla="*/ 4 w 6024184"/>
                  <a:gd name="T53" fmla="*/ 13 h 11038958"/>
                  <a:gd name="T54" fmla="*/ 3 w 6024184"/>
                  <a:gd name="T55" fmla="*/ 12 h 11038958"/>
                  <a:gd name="T56" fmla="*/ 3 w 6024184"/>
                  <a:gd name="T57" fmla="*/ 10 h 11038958"/>
                  <a:gd name="T58" fmla="*/ 4 w 6024184"/>
                  <a:gd name="T59" fmla="*/ 9 h 11038958"/>
                  <a:gd name="T60" fmla="*/ 3 w 6024184"/>
                  <a:gd name="T61" fmla="*/ 7 h 11038958"/>
                  <a:gd name="T62" fmla="*/ 2 w 6024184"/>
                  <a:gd name="T63" fmla="*/ 6 h 11038958"/>
                  <a:gd name="T64" fmla="*/ 1 w 6024184"/>
                  <a:gd name="T65" fmla="*/ 4 h 11038958"/>
                  <a:gd name="T66" fmla="*/ 0 w 6024184"/>
                  <a:gd name="T67" fmla="*/ 3 h 11038958"/>
                  <a:gd name="T68" fmla="*/ 1 w 6024184"/>
                  <a:gd name="T69" fmla="*/ 2 h 11038958"/>
                  <a:gd name="T70" fmla="*/ 2 w 6024184"/>
                  <a:gd name="T71" fmla="*/ 3 h 11038958"/>
                  <a:gd name="T72" fmla="*/ 3 w 6024184"/>
                  <a:gd name="T73" fmla="*/ 3 h 11038958"/>
                  <a:gd name="T74" fmla="*/ 4 w 6024184"/>
                  <a:gd name="T75" fmla="*/ 3 h 11038958"/>
                  <a:gd name="T76" fmla="*/ 5 w 6024184"/>
                  <a:gd name="T77" fmla="*/ 3 h 11038958"/>
                  <a:gd name="T78" fmla="*/ 9 w 6024184"/>
                  <a:gd name="T79" fmla="*/ 0 h 11038958"/>
                  <a:gd name="T80" fmla="*/ 9 w 6024184"/>
                  <a:gd name="T81" fmla="*/ 2 h 11038958"/>
                  <a:gd name="T82" fmla="*/ 10 w 6024184"/>
                  <a:gd name="T83" fmla="*/ 4 h 11038958"/>
                  <a:gd name="T84" fmla="*/ 10 w 6024184"/>
                  <a:gd name="T85" fmla="*/ 5 h 11038958"/>
                  <a:gd name="T86" fmla="*/ 10 w 6024184"/>
                  <a:gd name="T87" fmla="*/ 7 h 11038958"/>
                  <a:gd name="T88" fmla="*/ 14 w 6024184"/>
                  <a:gd name="T89" fmla="*/ 11 h 11038958"/>
                  <a:gd name="T90" fmla="*/ 14 w 6024184"/>
                  <a:gd name="T91" fmla="*/ 12 h 11038958"/>
                  <a:gd name="T92" fmla="*/ 15 w 6024184"/>
                  <a:gd name="T93" fmla="*/ 13 h 1103895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024184"/>
                  <a:gd name="T142" fmla="*/ 0 h 11038958"/>
                  <a:gd name="T143" fmla="*/ 6024184 w 6024184"/>
                  <a:gd name="T144" fmla="*/ 11038958 h 1103895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024184" h="11038958">
                    <a:moveTo>
                      <a:pt x="6024184" y="4956734"/>
                    </a:moveTo>
                    <a:lnTo>
                      <a:pt x="5919000" y="5998383"/>
                    </a:lnTo>
                    <a:lnTo>
                      <a:pt x="5591530" y="5800234"/>
                    </a:lnTo>
                    <a:lnTo>
                      <a:pt x="5381999" y="6574908"/>
                    </a:lnTo>
                    <a:lnTo>
                      <a:pt x="5208868" y="7155647"/>
                    </a:lnTo>
                    <a:lnTo>
                      <a:pt x="5234125" y="7570493"/>
                    </a:lnTo>
                    <a:lnTo>
                      <a:pt x="4846789" y="8612773"/>
                    </a:lnTo>
                    <a:lnTo>
                      <a:pt x="4522902" y="9631120"/>
                    </a:lnTo>
                    <a:lnTo>
                      <a:pt x="4597733" y="10078325"/>
                    </a:lnTo>
                    <a:lnTo>
                      <a:pt x="4449862" y="10626708"/>
                    </a:lnTo>
                    <a:lnTo>
                      <a:pt x="4326582" y="11038958"/>
                    </a:lnTo>
                    <a:lnTo>
                      <a:pt x="4094254" y="10984114"/>
                    </a:lnTo>
                    <a:lnTo>
                      <a:pt x="4170880" y="10626708"/>
                    </a:lnTo>
                    <a:lnTo>
                      <a:pt x="4006246" y="10342342"/>
                    </a:lnTo>
                    <a:lnTo>
                      <a:pt x="3725469" y="10237578"/>
                    </a:lnTo>
                    <a:lnTo>
                      <a:pt x="2993902" y="10089707"/>
                    </a:lnTo>
                    <a:lnTo>
                      <a:pt x="2282680" y="9881967"/>
                    </a:lnTo>
                    <a:lnTo>
                      <a:pt x="1807958" y="9784371"/>
                    </a:lnTo>
                    <a:lnTo>
                      <a:pt x="1687607" y="8976181"/>
                    </a:lnTo>
                    <a:lnTo>
                      <a:pt x="1854031" y="8442763"/>
                    </a:lnTo>
                    <a:lnTo>
                      <a:pt x="1642709" y="8117085"/>
                    </a:lnTo>
                    <a:lnTo>
                      <a:pt x="1986937" y="7761474"/>
                    </a:lnTo>
                    <a:lnTo>
                      <a:pt x="2108464" y="7345997"/>
                    </a:lnTo>
                    <a:lnTo>
                      <a:pt x="1807339" y="6786234"/>
                    </a:lnTo>
                    <a:lnTo>
                      <a:pt x="1702575" y="6069632"/>
                    </a:lnTo>
                    <a:lnTo>
                      <a:pt x="1766027" y="5248265"/>
                    </a:lnTo>
                    <a:lnTo>
                      <a:pt x="1496629" y="4950729"/>
                    </a:lnTo>
                    <a:lnTo>
                      <a:pt x="1348755" y="4520283"/>
                    </a:lnTo>
                    <a:lnTo>
                      <a:pt x="1167362" y="4018593"/>
                    </a:lnTo>
                    <a:lnTo>
                      <a:pt x="1423586" y="3498351"/>
                    </a:lnTo>
                    <a:lnTo>
                      <a:pt x="1127841" y="2764989"/>
                    </a:lnTo>
                    <a:lnTo>
                      <a:pt x="667465" y="2368063"/>
                    </a:lnTo>
                    <a:lnTo>
                      <a:pt x="263370" y="1703536"/>
                    </a:lnTo>
                    <a:lnTo>
                      <a:pt x="0" y="1131646"/>
                    </a:lnTo>
                    <a:lnTo>
                      <a:pt x="491764" y="927064"/>
                    </a:lnTo>
                    <a:lnTo>
                      <a:pt x="675259" y="1228189"/>
                    </a:lnTo>
                    <a:lnTo>
                      <a:pt x="1212260" y="1323680"/>
                    </a:lnTo>
                    <a:lnTo>
                      <a:pt x="1571457" y="1166532"/>
                    </a:lnTo>
                    <a:lnTo>
                      <a:pt x="1889652" y="1216810"/>
                    </a:lnTo>
                    <a:lnTo>
                      <a:pt x="3604100" y="0"/>
                    </a:lnTo>
                    <a:lnTo>
                      <a:pt x="3663815" y="865096"/>
                    </a:lnTo>
                    <a:lnTo>
                      <a:pt x="3783547" y="1544279"/>
                    </a:lnTo>
                    <a:lnTo>
                      <a:pt x="3910762" y="1830747"/>
                    </a:lnTo>
                    <a:lnTo>
                      <a:pt x="3929938" y="2732639"/>
                    </a:lnTo>
                    <a:lnTo>
                      <a:pt x="5449045" y="4256263"/>
                    </a:lnTo>
                    <a:cubicBezTo>
                      <a:pt x="5449636" y="4398055"/>
                      <a:pt x="5450226" y="4539847"/>
                      <a:pt x="5450817" y="4681639"/>
                    </a:cubicBezTo>
                    <a:lnTo>
                      <a:pt x="6024184" y="495673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任意多边形 25"/>
              <p:cNvSpPr>
                <a:spLocks/>
              </p:cNvSpPr>
              <p:nvPr/>
            </p:nvSpPr>
            <p:spPr bwMode="auto">
              <a:xfrm>
                <a:off x="2998788" y="5226050"/>
                <a:ext cx="284163" cy="481012"/>
              </a:xfrm>
              <a:custGeom>
                <a:avLst/>
                <a:gdLst>
                  <a:gd name="T0" fmla="*/ 1 w 4475650"/>
                  <a:gd name="T1" fmla="*/ 7 h 7553743"/>
                  <a:gd name="T2" fmla="*/ 1 w 4475650"/>
                  <a:gd name="T3" fmla="*/ 8 h 7553743"/>
                  <a:gd name="T4" fmla="*/ 1 w 4475650"/>
                  <a:gd name="T5" fmla="*/ 9 h 7553743"/>
                  <a:gd name="T6" fmla="*/ 0 w 4475650"/>
                  <a:gd name="T7" fmla="*/ 10 h 7553743"/>
                  <a:gd name="T8" fmla="*/ 0 w 4475650"/>
                  <a:gd name="T9" fmla="*/ 10 h 7553743"/>
                  <a:gd name="T10" fmla="*/ 0 w 4475650"/>
                  <a:gd name="T11" fmla="*/ 11 h 7553743"/>
                  <a:gd name="T12" fmla="*/ 0 w 4475650"/>
                  <a:gd name="T13" fmla="*/ 12 h 7553743"/>
                  <a:gd name="T14" fmla="*/ 0 w 4475650"/>
                  <a:gd name="T15" fmla="*/ 13 h 7553743"/>
                  <a:gd name="T16" fmla="*/ 1 w 4475650"/>
                  <a:gd name="T17" fmla="*/ 13 h 7553743"/>
                  <a:gd name="T18" fmla="*/ 3 w 4475650"/>
                  <a:gd name="T19" fmla="*/ 13 h 7553743"/>
                  <a:gd name="T20" fmla="*/ 4 w 4475650"/>
                  <a:gd name="T21" fmla="*/ 13 h 7553743"/>
                  <a:gd name="T22" fmla="*/ 4 w 4475650"/>
                  <a:gd name="T23" fmla="*/ 14 h 7553743"/>
                  <a:gd name="T24" fmla="*/ 4 w 4475650"/>
                  <a:gd name="T25" fmla="*/ 15 h 7553743"/>
                  <a:gd name="T26" fmla="*/ 4 w 4475650"/>
                  <a:gd name="T27" fmla="*/ 16 h 7553743"/>
                  <a:gd name="T28" fmla="*/ 3 w 4475650"/>
                  <a:gd name="T29" fmla="*/ 17 h 7553743"/>
                  <a:gd name="T30" fmla="*/ 4 w 4475650"/>
                  <a:gd name="T31" fmla="*/ 18 h 7553743"/>
                  <a:gd name="T32" fmla="*/ 4 w 4475650"/>
                  <a:gd name="T33" fmla="*/ 19 h 7553743"/>
                  <a:gd name="T34" fmla="*/ 4 w 4475650"/>
                  <a:gd name="T35" fmla="*/ 19 h 7553743"/>
                  <a:gd name="T36" fmla="*/ 5 w 4475650"/>
                  <a:gd name="T37" fmla="*/ 19 h 7553743"/>
                  <a:gd name="T38" fmla="*/ 6 w 4475650"/>
                  <a:gd name="T39" fmla="*/ 18 h 7553743"/>
                  <a:gd name="T40" fmla="*/ 6 w 4475650"/>
                  <a:gd name="T41" fmla="*/ 17 h 7553743"/>
                  <a:gd name="T42" fmla="*/ 7 w 4475650"/>
                  <a:gd name="T43" fmla="*/ 16 h 7553743"/>
                  <a:gd name="T44" fmla="*/ 8 w 4475650"/>
                  <a:gd name="T45" fmla="*/ 16 h 7553743"/>
                  <a:gd name="T46" fmla="*/ 9 w 4475650"/>
                  <a:gd name="T47" fmla="*/ 16 h 7553743"/>
                  <a:gd name="T48" fmla="*/ 10 w 4475650"/>
                  <a:gd name="T49" fmla="*/ 15 h 7553743"/>
                  <a:gd name="T50" fmla="*/ 11 w 4475650"/>
                  <a:gd name="T51" fmla="*/ 14 h 7553743"/>
                  <a:gd name="T52" fmla="*/ 10 w 4475650"/>
                  <a:gd name="T53" fmla="*/ 14 h 7553743"/>
                  <a:gd name="T54" fmla="*/ 11 w 4475650"/>
                  <a:gd name="T55" fmla="*/ 13 h 7553743"/>
                  <a:gd name="T56" fmla="*/ 11 w 4475650"/>
                  <a:gd name="T57" fmla="*/ 13 h 7553743"/>
                  <a:gd name="T58" fmla="*/ 11 w 4475650"/>
                  <a:gd name="T59" fmla="*/ 12 h 7553743"/>
                  <a:gd name="T60" fmla="*/ 10 w 4475650"/>
                  <a:gd name="T61" fmla="*/ 11 h 7553743"/>
                  <a:gd name="T62" fmla="*/ 11 w 4475650"/>
                  <a:gd name="T63" fmla="*/ 10 h 7553743"/>
                  <a:gd name="T64" fmla="*/ 11 w 4475650"/>
                  <a:gd name="T65" fmla="*/ 9 h 7553743"/>
                  <a:gd name="T66" fmla="*/ 11 w 4475650"/>
                  <a:gd name="T67" fmla="*/ 8 h 7553743"/>
                  <a:gd name="T68" fmla="*/ 10 w 4475650"/>
                  <a:gd name="T69" fmla="*/ 8 h 7553743"/>
                  <a:gd name="T70" fmla="*/ 11 w 4475650"/>
                  <a:gd name="T71" fmla="*/ 7 h 7553743"/>
                  <a:gd name="T72" fmla="*/ 11 w 4475650"/>
                  <a:gd name="T73" fmla="*/ 6 h 7553743"/>
                  <a:gd name="T74" fmla="*/ 10 w 4475650"/>
                  <a:gd name="T75" fmla="*/ 5 h 7553743"/>
                  <a:gd name="T76" fmla="*/ 11 w 4475650"/>
                  <a:gd name="T77" fmla="*/ 5 h 7553743"/>
                  <a:gd name="T78" fmla="*/ 11 w 4475650"/>
                  <a:gd name="T79" fmla="*/ 4 h 7553743"/>
                  <a:gd name="T80" fmla="*/ 10 w 4475650"/>
                  <a:gd name="T81" fmla="*/ 3 h 7553743"/>
                  <a:gd name="T82" fmla="*/ 9 w 4475650"/>
                  <a:gd name="T83" fmla="*/ 2 h 7553743"/>
                  <a:gd name="T84" fmla="*/ 8 w 4475650"/>
                  <a:gd name="T85" fmla="*/ 1 h 7553743"/>
                  <a:gd name="T86" fmla="*/ 7 w 4475650"/>
                  <a:gd name="T87" fmla="*/ 0 h 7553743"/>
                  <a:gd name="T88" fmla="*/ 6 w 4475650"/>
                  <a:gd name="T89" fmla="*/ 0 h 7553743"/>
                  <a:gd name="T90" fmla="*/ 5 w 4475650"/>
                  <a:gd name="T91" fmla="*/ 1 h 7553743"/>
                  <a:gd name="T92" fmla="*/ 5 w 4475650"/>
                  <a:gd name="T93" fmla="*/ 2 h 7553743"/>
                  <a:gd name="T94" fmla="*/ 4 w 4475650"/>
                  <a:gd name="T95" fmla="*/ 2 h 7553743"/>
                  <a:gd name="T96" fmla="*/ 4 w 4475650"/>
                  <a:gd name="T97" fmla="*/ 4 h 7553743"/>
                  <a:gd name="T98" fmla="*/ 3 w 4475650"/>
                  <a:gd name="T99" fmla="*/ 5 h 7553743"/>
                  <a:gd name="T100" fmla="*/ 2 w 4475650"/>
                  <a:gd name="T101" fmla="*/ 5 h 7553743"/>
                  <a:gd name="T102" fmla="*/ 2 w 4475650"/>
                  <a:gd name="T103" fmla="*/ 6 h 7553743"/>
                  <a:gd name="T104" fmla="*/ 1 w 4475650"/>
                  <a:gd name="T105" fmla="*/ 7 h 755374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475650"/>
                  <a:gd name="T160" fmla="*/ 0 h 7553743"/>
                  <a:gd name="T161" fmla="*/ 4475650 w 4475650"/>
                  <a:gd name="T162" fmla="*/ 7553743 h 755374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475650" h="7553743">
                    <a:moveTo>
                      <a:pt x="272094" y="2612498"/>
                    </a:moveTo>
                    <a:lnTo>
                      <a:pt x="335250" y="3116423"/>
                    </a:lnTo>
                    <a:lnTo>
                      <a:pt x="250237" y="3512740"/>
                    </a:lnTo>
                    <a:lnTo>
                      <a:pt x="0" y="3765379"/>
                    </a:lnTo>
                    <a:lnTo>
                      <a:pt x="58666" y="4100629"/>
                    </a:lnTo>
                    <a:lnTo>
                      <a:pt x="130505" y="4401160"/>
                    </a:lnTo>
                    <a:lnTo>
                      <a:pt x="130505" y="4895664"/>
                    </a:lnTo>
                    <a:lnTo>
                      <a:pt x="74253" y="5047730"/>
                    </a:lnTo>
                    <a:lnTo>
                      <a:pt x="529223" y="5171083"/>
                    </a:lnTo>
                    <a:lnTo>
                      <a:pt x="1045272" y="5232150"/>
                    </a:lnTo>
                    <a:lnTo>
                      <a:pt x="1537375" y="5266869"/>
                    </a:lnTo>
                    <a:lnTo>
                      <a:pt x="1481500" y="5602509"/>
                    </a:lnTo>
                    <a:lnTo>
                      <a:pt x="1441589" y="6041527"/>
                    </a:lnTo>
                    <a:lnTo>
                      <a:pt x="1481500" y="6433853"/>
                    </a:lnTo>
                    <a:lnTo>
                      <a:pt x="1295120" y="6633017"/>
                    </a:lnTo>
                    <a:lnTo>
                      <a:pt x="1614406" y="6872092"/>
                    </a:lnTo>
                    <a:lnTo>
                      <a:pt x="1674272" y="7271200"/>
                    </a:lnTo>
                    <a:lnTo>
                      <a:pt x="1759788" y="7553743"/>
                    </a:lnTo>
                    <a:lnTo>
                      <a:pt x="2089376" y="7347810"/>
                    </a:lnTo>
                    <a:lnTo>
                      <a:pt x="2413853" y="7095172"/>
                    </a:lnTo>
                    <a:lnTo>
                      <a:pt x="2498866" y="6807814"/>
                    </a:lnTo>
                    <a:lnTo>
                      <a:pt x="2858063" y="6363604"/>
                    </a:lnTo>
                    <a:lnTo>
                      <a:pt x="3206487" y="6446216"/>
                    </a:lnTo>
                    <a:lnTo>
                      <a:pt x="3698590" y="6158859"/>
                    </a:lnTo>
                    <a:lnTo>
                      <a:pt x="4060188" y="5930167"/>
                    </a:lnTo>
                    <a:lnTo>
                      <a:pt x="4475650" y="5573371"/>
                    </a:lnTo>
                    <a:lnTo>
                      <a:pt x="4086536" y="5544623"/>
                    </a:lnTo>
                    <a:lnTo>
                      <a:pt x="4193094" y="5233319"/>
                    </a:lnTo>
                    <a:lnTo>
                      <a:pt x="4254161" y="4956734"/>
                    </a:lnTo>
                    <a:lnTo>
                      <a:pt x="4240987" y="4573591"/>
                    </a:lnTo>
                    <a:lnTo>
                      <a:pt x="4121255" y="4297006"/>
                    </a:lnTo>
                    <a:lnTo>
                      <a:pt x="4302054" y="3828850"/>
                    </a:lnTo>
                    <a:lnTo>
                      <a:pt x="4312826" y="3528319"/>
                    </a:lnTo>
                    <a:lnTo>
                      <a:pt x="4171913" y="3306641"/>
                    </a:lnTo>
                    <a:lnTo>
                      <a:pt x="4018266" y="3068534"/>
                    </a:lnTo>
                    <a:lnTo>
                      <a:pt x="4209838" y="2550084"/>
                    </a:lnTo>
                    <a:lnTo>
                      <a:pt x="4473306" y="2212904"/>
                    </a:lnTo>
                    <a:lnTo>
                      <a:pt x="3970373" y="2036436"/>
                    </a:lnTo>
                    <a:lnTo>
                      <a:pt x="4161945" y="1807744"/>
                    </a:lnTo>
                    <a:lnTo>
                      <a:pt x="4327169" y="1494039"/>
                    </a:lnTo>
                    <a:lnTo>
                      <a:pt x="3946427" y="1217454"/>
                    </a:lnTo>
                    <a:lnTo>
                      <a:pt x="3693789" y="916923"/>
                    </a:lnTo>
                    <a:lnTo>
                      <a:pt x="3334592" y="472713"/>
                    </a:lnTo>
                    <a:lnTo>
                      <a:pt x="2882359" y="0"/>
                    </a:lnTo>
                    <a:lnTo>
                      <a:pt x="2396359" y="60915"/>
                    </a:lnTo>
                    <a:lnTo>
                      <a:pt x="2106119" y="361349"/>
                    </a:lnTo>
                    <a:lnTo>
                      <a:pt x="1877428" y="637934"/>
                    </a:lnTo>
                    <a:lnTo>
                      <a:pt x="1696629" y="962411"/>
                    </a:lnTo>
                    <a:lnTo>
                      <a:pt x="1481111" y="1382675"/>
                    </a:lnTo>
                    <a:lnTo>
                      <a:pt x="1252419" y="1802938"/>
                    </a:lnTo>
                    <a:lnTo>
                      <a:pt x="951887" y="2138189"/>
                    </a:lnTo>
                    <a:lnTo>
                      <a:pt x="603463" y="2342934"/>
                    </a:lnTo>
                    <a:lnTo>
                      <a:pt x="272094" y="2612498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任意多边形 26"/>
              <p:cNvSpPr>
                <a:spLocks/>
              </p:cNvSpPr>
              <p:nvPr/>
            </p:nvSpPr>
            <p:spPr bwMode="auto">
              <a:xfrm>
                <a:off x="2757488" y="5137150"/>
                <a:ext cx="455613" cy="417512"/>
              </a:xfrm>
              <a:custGeom>
                <a:avLst/>
                <a:gdLst>
                  <a:gd name="T0" fmla="*/ 10 w 7175858"/>
                  <a:gd name="T1" fmla="*/ 10 h 6574012"/>
                  <a:gd name="T2" fmla="*/ 11 w 7175858"/>
                  <a:gd name="T3" fmla="*/ 12 h 6574012"/>
                  <a:gd name="T4" fmla="*/ 10 w 7175858"/>
                  <a:gd name="T5" fmla="*/ 13 h 6574012"/>
                  <a:gd name="T6" fmla="*/ 10 w 7175858"/>
                  <a:gd name="T7" fmla="*/ 13 h 6574012"/>
                  <a:gd name="T8" fmla="*/ 10 w 7175858"/>
                  <a:gd name="T9" fmla="*/ 14 h 6574012"/>
                  <a:gd name="T10" fmla="*/ 10 w 7175858"/>
                  <a:gd name="T11" fmla="*/ 15 h 6574012"/>
                  <a:gd name="T12" fmla="*/ 10 w 7175858"/>
                  <a:gd name="T13" fmla="*/ 16 h 6574012"/>
                  <a:gd name="T14" fmla="*/ 10 w 7175858"/>
                  <a:gd name="T15" fmla="*/ 16 h 6574012"/>
                  <a:gd name="T16" fmla="*/ 8 w 7175858"/>
                  <a:gd name="T17" fmla="*/ 17 h 6574012"/>
                  <a:gd name="T18" fmla="*/ 7 w 7175858"/>
                  <a:gd name="T19" fmla="*/ 17 h 6574012"/>
                  <a:gd name="T20" fmla="*/ 5 w 7175858"/>
                  <a:gd name="T21" fmla="*/ 17 h 6574012"/>
                  <a:gd name="T22" fmla="*/ 3 w 7175858"/>
                  <a:gd name="T23" fmla="*/ 16 h 6574012"/>
                  <a:gd name="T24" fmla="*/ 1 w 7175858"/>
                  <a:gd name="T25" fmla="*/ 15 h 6574012"/>
                  <a:gd name="T26" fmla="*/ 0 w 7175858"/>
                  <a:gd name="T27" fmla="*/ 15 h 6574012"/>
                  <a:gd name="T28" fmla="*/ 0 w 7175858"/>
                  <a:gd name="T29" fmla="*/ 14 h 6574012"/>
                  <a:gd name="T30" fmla="*/ 1 w 7175858"/>
                  <a:gd name="T31" fmla="*/ 12 h 6574012"/>
                  <a:gd name="T32" fmla="*/ 2 w 7175858"/>
                  <a:gd name="T33" fmla="*/ 11 h 6574012"/>
                  <a:gd name="T34" fmla="*/ 2 w 7175858"/>
                  <a:gd name="T35" fmla="*/ 10 h 6574012"/>
                  <a:gd name="T36" fmla="*/ 2 w 7175858"/>
                  <a:gd name="T37" fmla="*/ 9 h 6574012"/>
                  <a:gd name="T38" fmla="*/ 2 w 7175858"/>
                  <a:gd name="T39" fmla="*/ 8 h 6574012"/>
                  <a:gd name="T40" fmla="*/ 2 w 7175858"/>
                  <a:gd name="T41" fmla="*/ 6 h 6574012"/>
                  <a:gd name="T42" fmla="*/ 4 w 7175858"/>
                  <a:gd name="T43" fmla="*/ 6 h 6574012"/>
                  <a:gd name="T44" fmla="*/ 4 w 7175858"/>
                  <a:gd name="T45" fmla="*/ 4 h 6574012"/>
                  <a:gd name="T46" fmla="*/ 5 w 7175858"/>
                  <a:gd name="T47" fmla="*/ 3 h 6574012"/>
                  <a:gd name="T48" fmla="*/ 6 w 7175858"/>
                  <a:gd name="T49" fmla="*/ 2 h 6574012"/>
                  <a:gd name="T50" fmla="*/ 7 w 7175858"/>
                  <a:gd name="T51" fmla="*/ 1 h 6574012"/>
                  <a:gd name="T52" fmla="*/ 6 w 7175858"/>
                  <a:gd name="T53" fmla="*/ 0 h 6574012"/>
                  <a:gd name="T54" fmla="*/ 7 w 7175858"/>
                  <a:gd name="T55" fmla="*/ 0 h 6574012"/>
                  <a:gd name="T56" fmla="*/ 9 w 7175858"/>
                  <a:gd name="T57" fmla="*/ 1 h 6574012"/>
                  <a:gd name="T58" fmla="*/ 11 w 7175858"/>
                  <a:gd name="T59" fmla="*/ 1 h 6574012"/>
                  <a:gd name="T60" fmla="*/ 12 w 7175858"/>
                  <a:gd name="T61" fmla="*/ 1 h 6574012"/>
                  <a:gd name="T62" fmla="*/ 12 w 7175858"/>
                  <a:gd name="T63" fmla="*/ 2 h 6574012"/>
                  <a:gd name="T64" fmla="*/ 12 w 7175858"/>
                  <a:gd name="T65" fmla="*/ 3 h 6574012"/>
                  <a:gd name="T66" fmla="*/ 13 w 7175858"/>
                  <a:gd name="T67" fmla="*/ 3 h 6574012"/>
                  <a:gd name="T68" fmla="*/ 14 w 7175858"/>
                  <a:gd name="T69" fmla="*/ 3 h 6574012"/>
                  <a:gd name="T70" fmla="*/ 18 w 7175858"/>
                  <a:gd name="T71" fmla="*/ 3 h 6574012"/>
                  <a:gd name="T72" fmla="*/ 17 w 7175858"/>
                  <a:gd name="T73" fmla="*/ 4 h 6574012"/>
                  <a:gd name="T74" fmla="*/ 16 w 7175858"/>
                  <a:gd name="T75" fmla="*/ 4 h 6574012"/>
                  <a:gd name="T76" fmla="*/ 15 w 7175858"/>
                  <a:gd name="T77" fmla="*/ 5 h 6574012"/>
                  <a:gd name="T78" fmla="*/ 14 w 7175858"/>
                  <a:gd name="T79" fmla="*/ 5 h 6574012"/>
                  <a:gd name="T80" fmla="*/ 14 w 7175858"/>
                  <a:gd name="T81" fmla="*/ 6 h 6574012"/>
                  <a:gd name="T82" fmla="*/ 13 w 7175858"/>
                  <a:gd name="T83" fmla="*/ 7 h 6574012"/>
                  <a:gd name="T84" fmla="*/ 13 w 7175858"/>
                  <a:gd name="T85" fmla="*/ 8 h 6574012"/>
                  <a:gd name="T86" fmla="*/ 12 w 7175858"/>
                  <a:gd name="T87" fmla="*/ 9 h 6574012"/>
                  <a:gd name="T88" fmla="*/ 11 w 7175858"/>
                  <a:gd name="T89" fmla="*/ 10 h 6574012"/>
                  <a:gd name="T90" fmla="*/ 10 w 7175858"/>
                  <a:gd name="T91" fmla="*/ 10 h 657401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75858"/>
                  <a:gd name="T139" fmla="*/ 0 h 6574012"/>
                  <a:gd name="T140" fmla="*/ 7175858 w 7175858"/>
                  <a:gd name="T141" fmla="*/ 6574012 h 657401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75858" h="6574012">
                    <a:moveTo>
                      <a:pt x="4067884" y="4022630"/>
                    </a:moveTo>
                    <a:lnTo>
                      <a:pt x="4131040" y="4526555"/>
                    </a:lnTo>
                    <a:lnTo>
                      <a:pt x="4046027" y="4922872"/>
                    </a:lnTo>
                    <a:lnTo>
                      <a:pt x="3795790" y="5175511"/>
                    </a:lnTo>
                    <a:lnTo>
                      <a:pt x="3854456" y="5510761"/>
                    </a:lnTo>
                    <a:lnTo>
                      <a:pt x="3926295" y="5811292"/>
                    </a:lnTo>
                    <a:lnTo>
                      <a:pt x="3926295" y="6305796"/>
                    </a:lnTo>
                    <a:lnTo>
                      <a:pt x="3870043" y="6457862"/>
                    </a:lnTo>
                    <a:lnTo>
                      <a:pt x="3264166" y="6574012"/>
                    </a:lnTo>
                    <a:lnTo>
                      <a:pt x="2625984" y="6550066"/>
                    </a:lnTo>
                    <a:lnTo>
                      <a:pt x="1809403" y="6488999"/>
                    </a:lnTo>
                    <a:lnTo>
                      <a:pt x="1029943" y="6177695"/>
                    </a:lnTo>
                    <a:lnTo>
                      <a:pt x="391760" y="5972949"/>
                    </a:lnTo>
                    <a:lnTo>
                      <a:pt x="0" y="5768223"/>
                    </a:lnTo>
                    <a:lnTo>
                      <a:pt x="171440" y="5438925"/>
                    </a:lnTo>
                    <a:lnTo>
                      <a:pt x="578530" y="4840263"/>
                    </a:lnTo>
                    <a:lnTo>
                      <a:pt x="831168" y="4406826"/>
                    </a:lnTo>
                    <a:lnTo>
                      <a:pt x="979649" y="3918293"/>
                    </a:lnTo>
                    <a:lnTo>
                      <a:pt x="883863" y="3556696"/>
                    </a:lnTo>
                    <a:lnTo>
                      <a:pt x="716238" y="2981981"/>
                    </a:lnTo>
                    <a:lnTo>
                      <a:pt x="788077" y="2356972"/>
                    </a:lnTo>
                    <a:lnTo>
                      <a:pt x="1530418" y="2248013"/>
                    </a:lnTo>
                    <a:lnTo>
                      <a:pt x="1700444" y="1503272"/>
                    </a:lnTo>
                    <a:lnTo>
                      <a:pt x="2131480" y="1130901"/>
                    </a:lnTo>
                    <a:lnTo>
                      <a:pt x="2455958" y="758531"/>
                    </a:lnTo>
                    <a:lnTo>
                      <a:pt x="2588864" y="351441"/>
                    </a:lnTo>
                    <a:lnTo>
                      <a:pt x="2412263" y="0"/>
                    </a:lnTo>
                    <a:lnTo>
                      <a:pt x="2903769" y="119462"/>
                    </a:lnTo>
                    <a:lnTo>
                      <a:pt x="3633545" y="306543"/>
                    </a:lnTo>
                    <a:lnTo>
                      <a:pt x="4339076" y="469379"/>
                    </a:lnTo>
                    <a:lnTo>
                      <a:pt x="4604577" y="564869"/>
                    </a:lnTo>
                    <a:lnTo>
                      <a:pt x="4771313" y="841752"/>
                    </a:lnTo>
                    <a:lnTo>
                      <a:pt x="4687205" y="1199155"/>
                    </a:lnTo>
                    <a:lnTo>
                      <a:pt x="4924875" y="1259021"/>
                    </a:lnTo>
                    <a:lnTo>
                      <a:pt x="5484638" y="1210537"/>
                    </a:lnTo>
                    <a:lnTo>
                      <a:pt x="7175858" y="1182395"/>
                    </a:lnTo>
                    <a:lnTo>
                      <a:pt x="6678149" y="1410132"/>
                    </a:lnTo>
                    <a:lnTo>
                      <a:pt x="6192149" y="1471047"/>
                    </a:lnTo>
                    <a:lnTo>
                      <a:pt x="5901909" y="1771481"/>
                    </a:lnTo>
                    <a:lnTo>
                      <a:pt x="5673218" y="2048066"/>
                    </a:lnTo>
                    <a:lnTo>
                      <a:pt x="5492419" y="2372543"/>
                    </a:lnTo>
                    <a:lnTo>
                      <a:pt x="5276901" y="2792807"/>
                    </a:lnTo>
                    <a:lnTo>
                      <a:pt x="5048209" y="3213070"/>
                    </a:lnTo>
                    <a:lnTo>
                      <a:pt x="4747677" y="3548321"/>
                    </a:lnTo>
                    <a:lnTo>
                      <a:pt x="4399253" y="3753066"/>
                    </a:lnTo>
                    <a:lnTo>
                      <a:pt x="4067884" y="402263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任意多边形 27"/>
              <p:cNvSpPr>
                <a:spLocks/>
              </p:cNvSpPr>
              <p:nvPr/>
            </p:nvSpPr>
            <p:spPr bwMode="auto">
              <a:xfrm>
                <a:off x="3538538" y="5303838"/>
                <a:ext cx="230188" cy="334962"/>
              </a:xfrm>
              <a:custGeom>
                <a:avLst/>
                <a:gdLst>
                  <a:gd name="T0" fmla="*/ 0 w 3628900"/>
                  <a:gd name="T1" fmla="*/ 4 h 5254292"/>
                  <a:gd name="T2" fmla="*/ 1 w 3628900"/>
                  <a:gd name="T3" fmla="*/ 5 h 5254292"/>
                  <a:gd name="T4" fmla="*/ 1 w 3628900"/>
                  <a:gd name="T5" fmla="*/ 6 h 5254292"/>
                  <a:gd name="T6" fmla="*/ 0 w 3628900"/>
                  <a:gd name="T7" fmla="*/ 7 h 5254292"/>
                  <a:gd name="T8" fmla="*/ 0 w 3628900"/>
                  <a:gd name="T9" fmla="*/ 9 h 5254292"/>
                  <a:gd name="T10" fmla="*/ 0 w 3628900"/>
                  <a:gd name="T11" fmla="*/ 10 h 5254292"/>
                  <a:gd name="T12" fmla="*/ 1 w 3628900"/>
                  <a:gd name="T13" fmla="*/ 10 h 5254292"/>
                  <a:gd name="T14" fmla="*/ 1 w 3628900"/>
                  <a:gd name="T15" fmla="*/ 11 h 5254292"/>
                  <a:gd name="T16" fmla="*/ 2 w 3628900"/>
                  <a:gd name="T17" fmla="*/ 12 h 5254292"/>
                  <a:gd name="T18" fmla="*/ 3 w 3628900"/>
                  <a:gd name="T19" fmla="*/ 12 h 5254292"/>
                  <a:gd name="T20" fmla="*/ 3 w 3628900"/>
                  <a:gd name="T21" fmla="*/ 11 h 5254292"/>
                  <a:gd name="T22" fmla="*/ 4 w 3628900"/>
                  <a:gd name="T23" fmla="*/ 11 h 5254292"/>
                  <a:gd name="T24" fmla="*/ 5 w 3628900"/>
                  <a:gd name="T25" fmla="*/ 10 h 5254292"/>
                  <a:gd name="T26" fmla="*/ 6 w 3628900"/>
                  <a:gd name="T27" fmla="*/ 11 h 5254292"/>
                  <a:gd name="T28" fmla="*/ 6 w 3628900"/>
                  <a:gd name="T29" fmla="*/ 12 h 5254292"/>
                  <a:gd name="T30" fmla="*/ 7 w 3628900"/>
                  <a:gd name="T31" fmla="*/ 13 h 5254292"/>
                  <a:gd name="T32" fmla="*/ 8 w 3628900"/>
                  <a:gd name="T33" fmla="*/ 13 h 5254292"/>
                  <a:gd name="T34" fmla="*/ 8 w 3628900"/>
                  <a:gd name="T35" fmla="*/ 10 h 5254292"/>
                  <a:gd name="T36" fmla="*/ 9 w 3628900"/>
                  <a:gd name="T37" fmla="*/ 6 h 5254292"/>
                  <a:gd name="T38" fmla="*/ 9 w 3628900"/>
                  <a:gd name="T39" fmla="*/ 2 h 5254292"/>
                  <a:gd name="T40" fmla="*/ 9 w 3628900"/>
                  <a:gd name="T41" fmla="*/ 0 h 5254292"/>
                  <a:gd name="T42" fmla="*/ 5 w 3628900"/>
                  <a:gd name="T43" fmla="*/ 0 h 5254292"/>
                  <a:gd name="T44" fmla="*/ 3 w 3628900"/>
                  <a:gd name="T45" fmla="*/ 2 h 5254292"/>
                  <a:gd name="T46" fmla="*/ 2 w 3628900"/>
                  <a:gd name="T47" fmla="*/ 3 h 5254292"/>
                  <a:gd name="T48" fmla="*/ 1 w 3628900"/>
                  <a:gd name="T49" fmla="*/ 3 h 5254292"/>
                  <a:gd name="T50" fmla="*/ 0 w 3628900"/>
                  <a:gd name="T51" fmla="*/ 4 h 525429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28900"/>
                  <a:gd name="T79" fmla="*/ 0 h 5254292"/>
                  <a:gd name="T80" fmla="*/ 3628900 w 3628900"/>
                  <a:gd name="T81" fmla="*/ 5254292 h 525429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28900" h="5254292">
                    <a:moveTo>
                      <a:pt x="135137" y="1404862"/>
                    </a:moveTo>
                    <a:lnTo>
                      <a:pt x="263411" y="1855068"/>
                    </a:lnTo>
                    <a:lnTo>
                      <a:pt x="263411" y="2432184"/>
                    </a:lnTo>
                    <a:lnTo>
                      <a:pt x="143679" y="2924287"/>
                    </a:lnTo>
                    <a:lnTo>
                      <a:pt x="0" y="3451109"/>
                    </a:lnTo>
                    <a:lnTo>
                      <a:pt x="23946" y="3871373"/>
                    </a:lnTo>
                    <a:lnTo>
                      <a:pt x="268640" y="4107053"/>
                    </a:lnTo>
                    <a:lnTo>
                      <a:pt x="529223" y="4339525"/>
                    </a:lnTo>
                    <a:lnTo>
                      <a:pt x="840527" y="4568217"/>
                    </a:lnTo>
                    <a:lnTo>
                      <a:pt x="1119513" y="4520324"/>
                    </a:lnTo>
                    <a:lnTo>
                      <a:pt x="1287138" y="4246140"/>
                    </a:lnTo>
                    <a:lnTo>
                      <a:pt x="1481110" y="4147954"/>
                    </a:lnTo>
                    <a:lnTo>
                      <a:pt x="1840307" y="4100061"/>
                    </a:lnTo>
                    <a:lnTo>
                      <a:pt x="2188731" y="4291632"/>
                    </a:lnTo>
                    <a:lnTo>
                      <a:pt x="2526383" y="4722668"/>
                    </a:lnTo>
                    <a:lnTo>
                      <a:pt x="2731128" y="5156105"/>
                    </a:lnTo>
                    <a:lnTo>
                      <a:pt x="3114272" y="5254292"/>
                    </a:lnTo>
                    <a:lnTo>
                      <a:pt x="3180529" y="4023416"/>
                    </a:lnTo>
                    <a:lnTo>
                      <a:pt x="3360128" y="2387854"/>
                    </a:lnTo>
                    <a:lnTo>
                      <a:pt x="3561278" y="713438"/>
                    </a:lnTo>
                    <a:lnTo>
                      <a:pt x="3628900" y="0"/>
                    </a:lnTo>
                    <a:lnTo>
                      <a:pt x="1797606" y="7555"/>
                    </a:lnTo>
                    <a:lnTo>
                      <a:pt x="1145860" y="599435"/>
                    </a:lnTo>
                    <a:lnTo>
                      <a:pt x="667710" y="1018108"/>
                    </a:lnTo>
                    <a:lnTo>
                      <a:pt x="247868" y="1198096"/>
                    </a:lnTo>
                    <a:lnTo>
                      <a:pt x="135137" y="140486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任意多边形 28"/>
              <p:cNvSpPr>
                <a:spLocks/>
              </p:cNvSpPr>
              <p:nvPr/>
            </p:nvSpPr>
            <p:spPr bwMode="auto">
              <a:xfrm>
                <a:off x="3378201" y="5394325"/>
                <a:ext cx="358775" cy="447675"/>
              </a:xfrm>
              <a:custGeom>
                <a:avLst/>
                <a:gdLst>
                  <a:gd name="T0" fmla="*/ 7 w 5631082"/>
                  <a:gd name="T1" fmla="*/ 0 h 7041152"/>
                  <a:gd name="T2" fmla="*/ 7 w 5631082"/>
                  <a:gd name="T3" fmla="*/ 1 h 7041152"/>
                  <a:gd name="T4" fmla="*/ 7 w 5631082"/>
                  <a:gd name="T5" fmla="*/ 3 h 7041152"/>
                  <a:gd name="T6" fmla="*/ 7 w 5631082"/>
                  <a:gd name="T7" fmla="*/ 4 h 7041152"/>
                  <a:gd name="T8" fmla="*/ 6 w 5631082"/>
                  <a:gd name="T9" fmla="*/ 5 h 7041152"/>
                  <a:gd name="T10" fmla="*/ 6 w 5631082"/>
                  <a:gd name="T11" fmla="*/ 6 h 7041152"/>
                  <a:gd name="T12" fmla="*/ 7 w 5631082"/>
                  <a:gd name="T13" fmla="*/ 7 h 7041152"/>
                  <a:gd name="T14" fmla="*/ 8 w 5631082"/>
                  <a:gd name="T15" fmla="*/ 7 h 7041152"/>
                  <a:gd name="T16" fmla="*/ 9 w 5631082"/>
                  <a:gd name="T17" fmla="*/ 8 h 7041152"/>
                  <a:gd name="T18" fmla="*/ 9 w 5631082"/>
                  <a:gd name="T19" fmla="*/ 8 h 7041152"/>
                  <a:gd name="T20" fmla="*/ 10 w 5631082"/>
                  <a:gd name="T21" fmla="*/ 7 h 7041152"/>
                  <a:gd name="T22" fmla="*/ 10 w 5631082"/>
                  <a:gd name="T23" fmla="*/ 7 h 7041152"/>
                  <a:gd name="T24" fmla="*/ 11 w 5631082"/>
                  <a:gd name="T25" fmla="*/ 7 h 7041152"/>
                  <a:gd name="T26" fmla="*/ 12 w 5631082"/>
                  <a:gd name="T27" fmla="*/ 7 h 7041152"/>
                  <a:gd name="T28" fmla="*/ 13 w 5631082"/>
                  <a:gd name="T29" fmla="*/ 8 h 7041152"/>
                  <a:gd name="T30" fmla="*/ 13 w 5631082"/>
                  <a:gd name="T31" fmla="*/ 10 h 7041152"/>
                  <a:gd name="T32" fmla="*/ 14 w 5631082"/>
                  <a:gd name="T33" fmla="*/ 10 h 7041152"/>
                  <a:gd name="T34" fmla="*/ 14 w 5631082"/>
                  <a:gd name="T35" fmla="*/ 11 h 7041152"/>
                  <a:gd name="T36" fmla="*/ 14 w 5631082"/>
                  <a:gd name="T37" fmla="*/ 12 h 7041152"/>
                  <a:gd name="T38" fmla="*/ 14 w 5631082"/>
                  <a:gd name="T39" fmla="*/ 13 h 7041152"/>
                  <a:gd name="T40" fmla="*/ 14 w 5631082"/>
                  <a:gd name="T41" fmla="*/ 13 h 7041152"/>
                  <a:gd name="T42" fmla="*/ 13 w 5631082"/>
                  <a:gd name="T43" fmla="*/ 14 h 7041152"/>
                  <a:gd name="T44" fmla="*/ 13 w 5631082"/>
                  <a:gd name="T45" fmla="*/ 14 h 7041152"/>
                  <a:gd name="T46" fmla="*/ 12 w 5631082"/>
                  <a:gd name="T47" fmla="*/ 14 h 7041152"/>
                  <a:gd name="T48" fmla="*/ 11 w 5631082"/>
                  <a:gd name="T49" fmla="*/ 15 h 7041152"/>
                  <a:gd name="T50" fmla="*/ 10 w 5631082"/>
                  <a:gd name="T51" fmla="*/ 15 h 7041152"/>
                  <a:gd name="T52" fmla="*/ 9 w 5631082"/>
                  <a:gd name="T53" fmla="*/ 15 h 7041152"/>
                  <a:gd name="T54" fmla="*/ 8 w 5631082"/>
                  <a:gd name="T55" fmla="*/ 16 h 7041152"/>
                  <a:gd name="T56" fmla="*/ 7 w 5631082"/>
                  <a:gd name="T57" fmla="*/ 16 h 7041152"/>
                  <a:gd name="T58" fmla="*/ 6 w 5631082"/>
                  <a:gd name="T59" fmla="*/ 17 h 7041152"/>
                  <a:gd name="T60" fmla="*/ 5 w 5631082"/>
                  <a:gd name="T61" fmla="*/ 16 h 7041152"/>
                  <a:gd name="T62" fmla="*/ 5 w 5631082"/>
                  <a:gd name="T63" fmla="*/ 15 h 7041152"/>
                  <a:gd name="T64" fmla="*/ 4 w 5631082"/>
                  <a:gd name="T65" fmla="*/ 15 h 7041152"/>
                  <a:gd name="T66" fmla="*/ 3 w 5631082"/>
                  <a:gd name="T67" fmla="*/ 15 h 7041152"/>
                  <a:gd name="T68" fmla="*/ 3 w 5631082"/>
                  <a:gd name="T69" fmla="*/ 16 h 7041152"/>
                  <a:gd name="T70" fmla="*/ 2 w 5631082"/>
                  <a:gd name="T71" fmla="*/ 17 h 7041152"/>
                  <a:gd name="T72" fmla="*/ 1 w 5631082"/>
                  <a:gd name="T73" fmla="*/ 18 h 7041152"/>
                  <a:gd name="T74" fmla="*/ 0 w 5631082"/>
                  <a:gd name="T75" fmla="*/ 17 h 7041152"/>
                  <a:gd name="T76" fmla="*/ 1 w 5631082"/>
                  <a:gd name="T77" fmla="*/ 16 h 7041152"/>
                  <a:gd name="T78" fmla="*/ 1 w 5631082"/>
                  <a:gd name="T79" fmla="*/ 15 h 7041152"/>
                  <a:gd name="T80" fmla="*/ 1 w 5631082"/>
                  <a:gd name="T81" fmla="*/ 14 h 7041152"/>
                  <a:gd name="T82" fmla="*/ 1 w 5631082"/>
                  <a:gd name="T83" fmla="*/ 12 h 7041152"/>
                  <a:gd name="T84" fmla="*/ 1 w 5631082"/>
                  <a:gd name="T85" fmla="*/ 11 h 7041152"/>
                  <a:gd name="T86" fmla="*/ 1 w 5631082"/>
                  <a:gd name="T87" fmla="*/ 10 h 7041152"/>
                  <a:gd name="T88" fmla="*/ 1 w 5631082"/>
                  <a:gd name="T89" fmla="*/ 9 h 7041152"/>
                  <a:gd name="T90" fmla="*/ 1 w 5631082"/>
                  <a:gd name="T91" fmla="*/ 7 h 7041152"/>
                  <a:gd name="T92" fmla="*/ 1 w 5631082"/>
                  <a:gd name="T93" fmla="*/ 5 h 7041152"/>
                  <a:gd name="T94" fmla="*/ 1 w 5631082"/>
                  <a:gd name="T95" fmla="*/ 4 h 7041152"/>
                  <a:gd name="T96" fmla="*/ 1 w 5631082"/>
                  <a:gd name="T97" fmla="*/ 3 h 7041152"/>
                  <a:gd name="T98" fmla="*/ 2 w 5631082"/>
                  <a:gd name="T99" fmla="*/ 3 h 7041152"/>
                  <a:gd name="T100" fmla="*/ 3 w 5631082"/>
                  <a:gd name="T101" fmla="*/ 2 h 7041152"/>
                  <a:gd name="T102" fmla="*/ 4 w 5631082"/>
                  <a:gd name="T103" fmla="*/ 3 h 7041152"/>
                  <a:gd name="T104" fmla="*/ 5 w 5631082"/>
                  <a:gd name="T105" fmla="*/ 2 h 7041152"/>
                  <a:gd name="T106" fmla="*/ 6 w 5631082"/>
                  <a:gd name="T107" fmla="*/ 1 h 7041152"/>
                  <a:gd name="T108" fmla="*/ 7 w 5631082"/>
                  <a:gd name="T109" fmla="*/ 0 h 704115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631082"/>
                  <a:gd name="T166" fmla="*/ 0 h 7041152"/>
                  <a:gd name="T167" fmla="*/ 5631082 w 5631082"/>
                  <a:gd name="T168" fmla="*/ 7041152 h 704115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631082" h="7041152">
                    <a:moveTo>
                      <a:pt x="2651948" y="0"/>
                    </a:moveTo>
                    <a:lnTo>
                      <a:pt x="2780222" y="450206"/>
                    </a:lnTo>
                    <a:lnTo>
                      <a:pt x="2780222" y="1027322"/>
                    </a:lnTo>
                    <a:lnTo>
                      <a:pt x="2660490" y="1519425"/>
                    </a:lnTo>
                    <a:lnTo>
                      <a:pt x="2516811" y="2046247"/>
                    </a:lnTo>
                    <a:lnTo>
                      <a:pt x="2540757" y="2466511"/>
                    </a:lnTo>
                    <a:lnTo>
                      <a:pt x="2785451" y="2702191"/>
                    </a:lnTo>
                    <a:lnTo>
                      <a:pt x="3046034" y="2934663"/>
                    </a:lnTo>
                    <a:lnTo>
                      <a:pt x="3357338" y="3163355"/>
                    </a:lnTo>
                    <a:lnTo>
                      <a:pt x="3636324" y="3115462"/>
                    </a:lnTo>
                    <a:lnTo>
                      <a:pt x="3803949" y="2841278"/>
                    </a:lnTo>
                    <a:lnTo>
                      <a:pt x="3997921" y="2743092"/>
                    </a:lnTo>
                    <a:lnTo>
                      <a:pt x="4357118" y="2695199"/>
                    </a:lnTo>
                    <a:lnTo>
                      <a:pt x="4705542" y="2886770"/>
                    </a:lnTo>
                    <a:lnTo>
                      <a:pt x="5043194" y="3317806"/>
                    </a:lnTo>
                    <a:lnTo>
                      <a:pt x="5247939" y="3751243"/>
                    </a:lnTo>
                    <a:lnTo>
                      <a:pt x="5631083" y="3849430"/>
                    </a:lnTo>
                    <a:lnTo>
                      <a:pt x="5504568" y="4260121"/>
                    </a:lnTo>
                    <a:lnTo>
                      <a:pt x="5584390" y="4699139"/>
                    </a:lnTo>
                    <a:lnTo>
                      <a:pt x="5584390" y="4991688"/>
                    </a:lnTo>
                    <a:lnTo>
                      <a:pt x="5371662" y="5171287"/>
                    </a:lnTo>
                    <a:lnTo>
                      <a:pt x="5052376" y="5324148"/>
                    </a:lnTo>
                    <a:lnTo>
                      <a:pt x="5019247" y="5556831"/>
                    </a:lnTo>
                    <a:lnTo>
                      <a:pt x="4726698" y="5636652"/>
                    </a:lnTo>
                    <a:lnTo>
                      <a:pt x="4354327" y="5756384"/>
                    </a:lnTo>
                    <a:lnTo>
                      <a:pt x="4074952" y="5716474"/>
                    </a:lnTo>
                    <a:lnTo>
                      <a:pt x="3649887" y="5908856"/>
                    </a:lnTo>
                    <a:lnTo>
                      <a:pt x="3224431" y="6108410"/>
                    </a:lnTo>
                    <a:lnTo>
                      <a:pt x="2765458" y="6161494"/>
                    </a:lnTo>
                    <a:lnTo>
                      <a:pt x="2526383" y="6500736"/>
                    </a:lnTo>
                    <a:lnTo>
                      <a:pt x="2147231" y="6268053"/>
                    </a:lnTo>
                    <a:lnTo>
                      <a:pt x="1954458" y="6008633"/>
                    </a:lnTo>
                    <a:lnTo>
                      <a:pt x="1681865" y="5948767"/>
                    </a:lnTo>
                    <a:lnTo>
                      <a:pt x="1369360" y="5961941"/>
                    </a:lnTo>
                    <a:lnTo>
                      <a:pt x="990598" y="6327529"/>
                    </a:lnTo>
                    <a:lnTo>
                      <a:pt x="591490" y="6706681"/>
                    </a:lnTo>
                    <a:lnTo>
                      <a:pt x="248242" y="7041152"/>
                    </a:lnTo>
                    <a:lnTo>
                      <a:pt x="0" y="6666771"/>
                    </a:lnTo>
                    <a:lnTo>
                      <a:pt x="259420" y="6254879"/>
                    </a:lnTo>
                    <a:lnTo>
                      <a:pt x="412281" y="5982286"/>
                    </a:lnTo>
                    <a:lnTo>
                      <a:pt x="412281" y="5450272"/>
                    </a:lnTo>
                    <a:lnTo>
                      <a:pt x="399108" y="4858003"/>
                    </a:lnTo>
                    <a:lnTo>
                      <a:pt x="292549" y="4440109"/>
                    </a:lnTo>
                    <a:lnTo>
                      <a:pt x="432237" y="4008262"/>
                    </a:lnTo>
                    <a:cubicBezTo>
                      <a:pt x="432287" y="3821936"/>
                      <a:pt x="432338" y="3635611"/>
                      <a:pt x="432388" y="3449285"/>
                    </a:cubicBezTo>
                    <a:lnTo>
                      <a:pt x="405500" y="2850850"/>
                    </a:lnTo>
                    <a:lnTo>
                      <a:pt x="338852" y="2132457"/>
                    </a:lnTo>
                    <a:lnTo>
                      <a:pt x="385545" y="1620788"/>
                    </a:lnTo>
                    <a:lnTo>
                      <a:pt x="417567" y="1067257"/>
                    </a:lnTo>
                    <a:lnTo>
                      <a:pt x="704830" y="1155423"/>
                    </a:lnTo>
                    <a:lnTo>
                      <a:pt x="1083750" y="923287"/>
                    </a:lnTo>
                    <a:lnTo>
                      <a:pt x="1442400" y="1002951"/>
                    </a:lnTo>
                    <a:lnTo>
                      <a:pt x="1894592" y="883219"/>
                    </a:lnTo>
                    <a:lnTo>
                      <a:pt x="2247007" y="464156"/>
                    </a:lnTo>
                    <a:lnTo>
                      <a:pt x="2651948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7" name="任意多边形 29"/>
              <p:cNvSpPr>
                <a:spLocks/>
              </p:cNvSpPr>
              <p:nvPr/>
            </p:nvSpPr>
            <p:spPr bwMode="auto">
              <a:xfrm>
                <a:off x="3111501" y="5918200"/>
                <a:ext cx="280988" cy="558800"/>
              </a:xfrm>
              <a:custGeom>
                <a:avLst/>
                <a:gdLst>
                  <a:gd name="T0" fmla="*/ 5 w 4420938"/>
                  <a:gd name="T1" fmla="*/ 0 h 8791195"/>
                  <a:gd name="T2" fmla="*/ 5 w 4420938"/>
                  <a:gd name="T3" fmla="*/ 2 h 8791195"/>
                  <a:gd name="T4" fmla="*/ 5 w 4420938"/>
                  <a:gd name="T5" fmla="*/ 3 h 8791195"/>
                  <a:gd name="T6" fmla="*/ 4 w 4420938"/>
                  <a:gd name="T7" fmla="*/ 4 h 8791195"/>
                  <a:gd name="T8" fmla="*/ 4 w 4420938"/>
                  <a:gd name="T9" fmla="*/ 5 h 8791195"/>
                  <a:gd name="T10" fmla="*/ 3 w 4420938"/>
                  <a:gd name="T11" fmla="*/ 6 h 8791195"/>
                  <a:gd name="T12" fmla="*/ 2 w 4420938"/>
                  <a:gd name="T13" fmla="*/ 7 h 8791195"/>
                  <a:gd name="T14" fmla="*/ 3 w 4420938"/>
                  <a:gd name="T15" fmla="*/ 8 h 8791195"/>
                  <a:gd name="T16" fmla="*/ 1 w 4420938"/>
                  <a:gd name="T17" fmla="*/ 8 h 8791195"/>
                  <a:gd name="T18" fmla="*/ 0 w 4420938"/>
                  <a:gd name="T19" fmla="*/ 9 h 8791195"/>
                  <a:gd name="T20" fmla="*/ 0 w 4420938"/>
                  <a:gd name="T21" fmla="*/ 10 h 8791195"/>
                  <a:gd name="T22" fmla="*/ 1 w 4420938"/>
                  <a:gd name="T23" fmla="*/ 10 h 8791195"/>
                  <a:gd name="T24" fmla="*/ 1 w 4420938"/>
                  <a:gd name="T25" fmla="*/ 11 h 8791195"/>
                  <a:gd name="T26" fmla="*/ 2 w 4420938"/>
                  <a:gd name="T27" fmla="*/ 12 h 8791195"/>
                  <a:gd name="T28" fmla="*/ 4 w 4420938"/>
                  <a:gd name="T29" fmla="*/ 14 h 8791195"/>
                  <a:gd name="T30" fmla="*/ 6 w 4420938"/>
                  <a:gd name="T31" fmla="*/ 14 h 8791195"/>
                  <a:gd name="T32" fmla="*/ 7 w 4420938"/>
                  <a:gd name="T33" fmla="*/ 14 h 8791195"/>
                  <a:gd name="T34" fmla="*/ 7 w 4420938"/>
                  <a:gd name="T35" fmla="*/ 15 h 8791195"/>
                  <a:gd name="T36" fmla="*/ 7 w 4420938"/>
                  <a:gd name="T37" fmla="*/ 16 h 8791195"/>
                  <a:gd name="T38" fmla="*/ 7 w 4420938"/>
                  <a:gd name="T39" fmla="*/ 17 h 8791195"/>
                  <a:gd name="T40" fmla="*/ 7 w 4420938"/>
                  <a:gd name="T41" fmla="*/ 17 h 8791195"/>
                  <a:gd name="T42" fmla="*/ 6 w 4420938"/>
                  <a:gd name="T43" fmla="*/ 18 h 8791195"/>
                  <a:gd name="T44" fmla="*/ 4 w 4420938"/>
                  <a:gd name="T45" fmla="*/ 19 h 8791195"/>
                  <a:gd name="T46" fmla="*/ 4 w 4420938"/>
                  <a:gd name="T47" fmla="*/ 20 h 8791195"/>
                  <a:gd name="T48" fmla="*/ 5 w 4420938"/>
                  <a:gd name="T49" fmla="*/ 21 h 8791195"/>
                  <a:gd name="T50" fmla="*/ 6 w 4420938"/>
                  <a:gd name="T51" fmla="*/ 21 h 8791195"/>
                  <a:gd name="T52" fmla="*/ 5 w 4420938"/>
                  <a:gd name="T53" fmla="*/ 22 h 8791195"/>
                  <a:gd name="T54" fmla="*/ 5 w 4420938"/>
                  <a:gd name="T55" fmla="*/ 22 h 8791195"/>
                  <a:gd name="T56" fmla="*/ 7 w 4420938"/>
                  <a:gd name="T57" fmla="*/ 22 h 8791195"/>
                  <a:gd name="T58" fmla="*/ 11 w 4420938"/>
                  <a:gd name="T59" fmla="*/ 22 h 8791195"/>
                  <a:gd name="T60" fmla="*/ 11 w 4420938"/>
                  <a:gd name="T61" fmla="*/ 21 h 8791195"/>
                  <a:gd name="T62" fmla="*/ 11 w 4420938"/>
                  <a:gd name="T63" fmla="*/ 20 h 8791195"/>
                  <a:gd name="T64" fmla="*/ 10 w 4420938"/>
                  <a:gd name="T65" fmla="*/ 19 h 8791195"/>
                  <a:gd name="T66" fmla="*/ 11 w 4420938"/>
                  <a:gd name="T67" fmla="*/ 19 h 8791195"/>
                  <a:gd name="T68" fmla="*/ 11 w 4420938"/>
                  <a:gd name="T69" fmla="*/ 18 h 8791195"/>
                  <a:gd name="T70" fmla="*/ 10 w 4420938"/>
                  <a:gd name="T71" fmla="*/ 18 h 8791195"/>
                  <a:gd name="T72" fmla="*/ 10 w 4420938"/>
                  <a:gd name="T73" fmla="*/ 17 h 8791195"/>
                  <a:gd name="T74" fmla="*/ 10 w 4420938"/>
                  <a:gd name="T75" fmla="*/ 16 h 8791195"/>
                  <a:gd name="T76" fmla="*/ 10 w 4420938"/>
                  <a:gd name="T77" fmla="*/ 15 h 8791195"/>
                  <a:gd name="T78" fmla="*/ 11 w 4420938"/>
                  <a:gd name="T79" fmla="*/ 15 h 8791195"/>
                  <a:gd name="T80" fmla="*/ 11 w 4420938"/>
                  <a:gd name="T81" fmla="*/ 14 h 8791195"/>
                  <a:gd name="T82" fmla="*/ 11 w 4420938"/>
                  <a:gd name="T83" fmla="*/ 13 h 8791195"/>
                  <a:gd name="T84" fmla="*/ 11 w 4420938"/>
                  <a:gd name="T85" fmla="*/ 13 h 8791195"/>
                  <a:gd name="T86" fmla="*/ 11 w 4420938"/>
                  <a:gd name="T87" fmla="*/ 11 h 8791195"/>
                  <a:gd name="T88" fmla="*/ 10 w 4420938"/>
                  <a:gd name="T89" fmla="*/ 10 h 8791195"/>
                  <a:gd name="T90" fmla="*/ 9 w 4420938"/>
                  <a:gd name="T91" fmla="*/ 9 h 8791195"/>
                  <a:gd name="T92" fmla="*/ 8 w 4420938"/>
                  <a:gd name="T93" fmla="*/ 8 h 8791195"/>
                  <a:gd name="T94" fmla="*/ 7 w 4420938"/>
                  <a:gd name="T95" fmla="*/ 8 h 8791195"/>
                  <a:gd name="T96" fmla="*/ 7 w 4420938"/>
                  <a:gd name="T97" fmla="*/ 7 h 8791195"/>
                  <a:gd name="T98" fmla="*/ 7 w 4420938"/>
                  <a:gd name="T99" fmla="*/ 6 h 8791195"/>
                  <a:gd name="T100" fmla="*/ 8 w 4420938"/>
                  <a:gd name="T101" fmla="*/ 5 h 8791195"/>
                  <a:gd name="T102" fmla="*/ 9 w 4420938"/>
                  <a:gd name="T103" fmla="*/ 5 h 8791195"/>
                  <a:gd name="T104" fmla="*/ 10 w 4420938"/>
                  <a:gd name="T105" fmla="*/ 4 h 8791195"/>
                  <a:gd name="T106" fmla="*/ 10 w 4420938"/>
                  <a:gd name="T107" fmla="*/ 3 h 8791195"/>
                  <a:gd name="T108" fmla="*/ 10 w 4420938"/>
                  <a:gd name="T109" fmla="*/ 2 h 8791195"/>
                  <a:gd name="T110" fmla="*/ 9 w 4420938"/>
                  <a:gd name="T111" fmla="*/ 1 h 8791195"/>
                  <a:gd name="T112" fmla="*/ 8 w 4420938"/>
                  <a:gd name="T113" fmla="*/ 1 h 8791195"/>
                  <a:gd name="T114" fmla="*/ 8 w 4420938"/>
                  <a:gd name="T115" fmla="*/ 2 h 8791195"/>
                  <a:gd name="T116" fmla="*/ 7 w 4420938"/>
                  <a:gd name="T117" fmla="*/ 1 h 8791195"/>
                  <a:gd name="T118" fmla="*/ 6 w 4420938"/>
                  <a:gd name="T119" fmla="*/ 1 h 8791195"/>
                  <a:gd name="T120" fmla="*/ 5 w 4420938"/>
                  <a:gd name="T121" fmla="*/ 0 h 879119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420938"/>
                  <a:gd name="T184" fmla="*/ 0 h 8791195"/>
                  <a:gd name="T185" fmla="*/ 4420938 w 4420938"/>
                  <a:gd name="T186" fmla="*/ 8791195 h 879119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420938" h="8791195">
                    <a:moveTo>
                      <a:pt x="2126647" y="0"/>
                    </a:moveTo>
                    <a:lnTo>
                      <a:pt x="2007505" y="686038"/>
                    </a:lnTo>
                    <a:lnTo>
                      <a:pt x="1914510" y="1264744"/>
                    </a:lnTo>
                    <a:lnTo>
                      <a:pt x="1734912" y="1570466"/>
                    </a:lnTo>
                    <a:lnTo>
                      <a:pt x="1522184" y="1922881"/>
                    </a:lnTo>
                    <a:lnTo>
                      <a:pt x="1143032" y="2308815"/>
                    </a:lnTo>
                    <a:lnTo>
                      <a:pt x="857264" y="2667233"/>
                    </a:lnTo>
                    <a:lnTo>
                      <a:pt x="997342" y="2986129"/>
                    </a:lnTo>
                    <a:lnTo>
                      <a:pt x="445373" y="3285460"/>
                    </a:lnTo>
                    <a:lnTo>
                      <a:pt x="159216" y="3604746"/>
                    </a:lnTo>
                    <a:lnTo>
                      <a:pt x="0" y="3843638"/>
                    </a:lnTo>
                    <a:lnTo>
                      <a:pt x="198737" y="3955212"/>
                    </a:lnTo>
                    <a:lnTo>
                      <a:pt x="205518" y="4381446"/>
                    </a:lnTo>
                    <a:lnTo>
                      <a:pt x="844091" y="4899897"/>
                    </a:lnTo>
                    <a:lnTo>
                      <a:pt x="1655480" y="5471821"/>
                    </a:lnTo>
                    <a:lnTo>
                      <a:pt x="2300444" y="5325351"/>
                    </a:lnTo>
                    <a:lnTo>
                      <a:pt x="2626122" y="5365262"/>
                    </a:lnTo>
                    <a:lnTo>
                      <a:pt x="2838850" y="5724459"/>
                    </a:lnTo>
                    <a:lnTo>
                      <a:pt x="2745465" y="6123956"/>
                    </a:lnTo>
                    <a:lnTo>
                      <a:pt x="2885153" y="6562975"/>
                    </a:lnTo>
                    <a:lnTo>
                      <a:pt x="2712336" y="6782484"/>
                    </a:lnTo>
                    <a:lnTo>
                      <a:pt x="2220233" y="7028340"/>
                    </a:lnTo>
                    <a:lnTo>
                      <a:pt x="1741304" y="7367582"/>
                    </a:lnTo>
                    <a:lnTo>
                      <a:pt x="1661482" y="7799818"/>
                    </a:lnTo>
                    <a:lnTo>
                      <a:pt x="1880991" y="8058848"/>
                    </a:lnTo>
                    <a:lnTo>
                      <a:pt x="2187104" y="8431219"/>
                    </a:lnTo>
                    <a:lnTo>
                      <a:pt x="1949352" y="8533265"/>
                    </a:lnTo>
                    <a:lnTo>
                      <a:pt x="1993942" y="8783244"/>
                    </a:lnTo>
                    <a:lnTo>
                      <a:pt x="2938237" y="8736552"/>
                    </a:lnTo>
                    <a:lnTo>
                      <a:pt x="4169079" y="8791195"/>
                    </a:lnTo>
                    <a:lnTo>
                      <a:pt x="4321161" y="8271576"/>
                    </a:lnTo>
                    <a:lnTo>
                      <a:pt x="4134781" y="7879250"/>
                    </a:lnTo>
                    <a:lnTo>
                      <a:pt x="4101652" y="7526835"/>
                    </a:lnTo>
                    <a:lnTo>
                      <a:pt x="4221384" y="7334063"/>
                    </a:lnTo>
                    <a:lnTo>
                      <a:pt x="4201429" y="6941737"/>
                    </a:lnTo>
                    <a:lnTo>
                      <a:pt x="3942009" y="6928563"/>
                    </a:lnTo>
                    <a:lnTo>
                      <a:pt x="3809103" y="6616059"/>
                    </a:lnTo>
                    <a:lnTo>
                      <a:pt x="3975527" y="6303555"/>
                    </a:lnTo>
                    <a:lnTo>
                      <a:pt x="4021830" y="5964313"/>
                    </a:lnTo>
                    <a:lnTo>
                      <a:pt x="4248121" y="5791886"/>
                    </a:lnTo>
                    <a:lnTo>
                      <a:pt x="4420938" y="5565985"/>
                    </a:lnTo>
                    <a:lnTo>
                      <a:pt x="4154736" y="5293391"/>
                    </a:lnTo>
                    <a:lnTo>
                      <a:pt x="4188255" y="4934974"/>
                    </a:lnTo>
                    <a:lnTo>
                      <a:pt x="4168300" y="4243318"/>
                    </a:lnTo>
                    <a:lnTo>
                      <a:pt x="3809103" y="3897684"/>
                    </a:lnTo>
                    <a:lnTo>
                      <a:pt x="3489817" y="3645046"/>
                    </a:lnTo>
                    <a:lnTo>
                      <a:pt x="3097491" y="3305805"/>
                    </a:lnTo>
                    <a:lnTo>
                      <a:pt x="2765031" y="3126206"/>
                    </a:lnTo>
                    <a:lnTo>
                      <a:pt x="2771812" y="2713925"/>
                    </a:lnTo>
                    <a:lnTo>
                      <a:pt x="2791768" y="2361510"/>
                    </a:lnTo>
                    <a:lnTo>
                      <a:pt x="3084317" y="2049005"/>
                    </a:lnTo>
                    <a:lnTo>
                      <a:pt x="3503380" y="1863015"/>
                    </a:lnTo>
                    <a:lnTo>
                      <a:pt x="3835840" y="1663461"/>
                    </a:lnTo>
                    <a:lnTo>
                      <a:pt x="3789147" y="1331002"/>
                    </a:lnTo>
                    <a:lnTo>
                      <a:pt x="3909697" y="801996"/>
                    </a:lnTo>
                    <a:lnTo>
                      <a:pt x="3583202" y="539568"/>
                    </a:lnTo>
                    <a:lnTo>
                      <a:pt x="3224005" y="459747"/>
                    </a:lnTo>
                    <a:lnTo>
                      <a:pt x="3004495" y="599434"/>
                    </a:lnTo>
                    <a:lnTo>
                      <a:pt x="2751857" y="546350"/>
                    </a:lnTo>
                    <a:lnTo>
                      <a:pt x="2502176" y="239465"/>
                    </a:lnTo>
                    <a:lnTo>
                      <a:pt x="2126647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任意多边形 30"/>
              <p:cNvSpPr>
                <a:spLocks/>
              </p:cNvSpPr>
              <p:nvPr/>
            </p:nvSpPr>
            <p:spPr bwMode="auto">
              <a:xfrm>
                <a:off x="2682876" y="5503863"/>
                <a:ext cx="563563" cy="658812"/>
              </a:xfrm>
              <a:custGeom>
                <a:avLst/>
                <a:gdLst>
                  <a:gd name="T0" fmla="*/ 8748955 w 8868097"/>
                  <a:gd name="T1" fmla="*/ 7196154 h 10353754"/>
                  <a:gd name="T2" fmla="*/ 8476362 w 8868097"/>
                  <a:gd name="T3" fmla="*/ 8080582 h 10353754"/>
                  <a:gd name="T4" fmla="*/ 7884482 w 8868097"/>
                  <a:gd name="T5" fmla="*/ 8818931 h 10353754"/>
                  <a:gd name="T6" fmla="*/ 7738792 w 8868097"/>
                  <a:gd name="T7" fmla="*/ 9496245 h 10353754"/>
                  <a:gd name="T8" fmla="*/ 6900666 w 8868097"/>
                  <a:gd name="T9" fmla="*/ 10114862 h 10353754"/>
                  <a:gd name="T10" fmla="*/ 6362260 w 8868097"/>
                  <a:gd name="T11" fmla="*/ 10254159 h 10353754"/>
                  <a:gd name="T12" fmla="*/ 6216180 w 8868097"/>
                  <a:gd name="T13" fmla="*/ 9542548 h 10353754"/>
                  <a:gd name="T14" fmla="*/ 5484613 w 8868097"/>
                  <a:gd name="T15" fmla="*/ 8857673 h 10353754"/>
                  <a:gd name="T16" fmla="*/ 4799738 w 8868097"/>
                  <a:gd name="T17" fmla="*/ 8345615 h 10353754"/>
                  <a:gd name="T18" fmla="*/ 4427367 w 8868097"/>
                  <a:gd name="T19" fmla="*/ 7780472 h 10353754"/>
                  <a:gd name="T20" fmla="*/ 3556891 w 8868097"/>
                  <a:gd name="T21" fmla="*/ 7422444 h 10353754"/>
                  <a:gd name="T22" fmla="*/ 3264342 w 8868097"/>
                  <a:gd name="T23" fmla="*/ 6231904 h 10353754"/>
                  <a:gd name="T24" fmla="*/ 2666071 w 8868097"/>
                  <a:gd name="T25" fmla="*/ 6012394 h 10353754"/>
                  <a:gd name="T26" fmla="*/ 1888200 w 8868097"/>
                  <a:gd name="T27" fmla="*/ 5540637 h 10353754"/>
                  <a:gd name="T28" fmla="*/ 1575696 w 8868097"/>
                  <a:gd name="T29" fmla="*/ 4271054 h 10353754"/>
                  <a:gd name="T30" fmla="*/ 1855071 w 8868097"/>
                  <a:gd name="T31" fmla="*/ 3386625 h 10353754"/>
                  <a:gd name="T32" fmla="*/ 1230062 w 8868097"/>
                  <a:gd name="T33" fmla="*/ 2641884 h 10353754"/>
                  <a:gd name="T34" fmla="*/ 439018 w 8868097"/>
                  <a:gd name="T35" fmla="*/ 2103479 h 10353754"/>
                  <a:gd name="T36" fmla="*/ 0 w 8868097"/>
                  <a:gd name="T37" fmla="*/ 1093316 h 10353754"/>
                  <a:gd name="T38" fmla="*/ 538406 w 8868097"/>
                  <a:gd name="T39" fmla="*/ 208887 h 10353754"/>
                  <a:gd name="T40" fmla="*/ 1167927 w 8868097"/>
                  <a:gd name="T41" fmla="*/ 0 h 10353754"/>
                  <a:gd name="T42" fmla="*/ 2289803 w 8868097"/>
                  <a:gd name="T43" fmla="*/ 443364 h 10353754"/>
                  <a:gd name="T44" fmla="*/ 3897538 w 8868097"/>
                  <a:gd name="T45" fmla="*/ 785802 h 10353754"/>
                  <a:gd name="T46" fmla="*/ 5046993 w 8868097"/>
                  <a:gd name="T47" fmla="*/ 687367 h 10353754"/>
                  <a:gd name="T48" fmla="*/ 6065189 w 8868097"/>
                  <a:gd name="T49" fmla="*/ 872176 h 10353754"/>
                  <a:gd name="T50" fmla="*/ 6461336 w 8868097"/>
                  <a:gd name="T51" fmla="*/ 1246177 h 10353754"/>
                  <a:gd name="T52" fmla="*/ 6461336 w 8868097"/>
                  <a:gd name="T53" fmla="*/ 2063961 h 10353754"/>
                  <a:gd name="T54" fmla="*/ 6581069 w 8868097"/>
                  <a:gd name="T55" fmla="*/ 2505782 h 10353754"/>
                  <a:gd name="T56" fmla="*/ 6722975 w 8868097"/>
                  <a:gd name="T57" fmla="*/ 3176204 h 10353754"/>
                  <a:gd name="T58" fmla="*/ 7093048 w 8868097"/>
                  <a:gd name="T59" fmla="*/ 3731869 h 10353754"/>
                  <a:gd name="T60" fmla="*/ 7532066 w 8868097"/>
                  <a:gd name="T61" fmla="*/ 4416744 h 10353754"/>
                  <a:gd name="T62" fmla="*/ 8285692 w 8868097"/>
                  <a:gd name="T63" fmla="*/ 5092273 h 10353754"/>
                  <a:gd name="T64" fmla="*/ 8682307 w 8868097"/>
                  <a:gd name="T65" fmla="*/ 5793275 h 10353754"/>
                  <a:gd name="T66" fmla="*/ 8724786 w 8868097"/>
                  <a:gd name="T67" fmla="*/ 6350473 h 10353754"/>
                  <a:gd name="T68" fmla="*/ 0 w 8868097"/>
                  <a:gd name="T69" fmla="*/ 0 h 10353754"/>
                  <a:gd name="T70" fmla="*/ 8868097 w 8868097"/>
                  <a:gd name="T71" fmla="*/ 10353754 h 10353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T68" t="T69" r="T70" b="T71"/>
                <a:pathLst>
                  <a:path w="8868097" h="10353754">
                    <a:moveTo>
                      <a:pt x="8868097" y="6510116"/>
                    </a:moveTo>
                    <a:lnTo>
                      <a:pt x="8748955" y="7196154"/>
                    </a:lnTo>
                    <a:lnTo>
                      <a:pt x="8655960" y="7774860"/>
                    </a:lnTo>
                    <a:lnTo>
                      <a:pt x="8476362" y="8080582"/>
                    </a:lnTo>
                    <a:lnTo>
                      <a:pt x="8263634" y="8432997"/>
                    </a:lnTo>
                    <a:lnTo>
                      <a:pt x="7884482" y="8818931"/>
                    </a:lnTo>
                    <a:lnTo>
                      <a:pt x="7598714" y="9177349"/>
                    </a:lnTo>
                    <a:lnTo>
                      <a:pt x="7738792" y="9496245"/>
                    </a:lnTo>
                    <a:lnTo>
                      <a:pt x="7186823" y="9795576"/>
                    </a:lnTo>
                    <a:lnTo>
                      <a:pt x="6900666" y="10114862"/>
                    </a:lnTo>
                    <a:lnTo>
                      <a:pt x="6741450" y="10353754"/>
                    </a:lnTo>
                    <a:lnTo>
                      <a:pt x="6362260" y="10254159"/>
                    </a:lnTo>
                    <a:lnTo>
                      <a:pt x="6222572" y="9875007"/>
                    </a:lnTo>
                    <a:lnTo>
                      <a:pt x="6216180" y="9542548"/>
                    </a:lnTo>
                    <a:lnTo>
                      <a:pt x="5577608" y="9289909"/>
                    </a:lnTo>
                    <a:lnTo>
                      <a:pt x="5484613" y="8857673"/>
                    </a:lnTo>
                    <a:lnTo>
                      <a:pt x="5132198" y="8445392"/>
                    </a:lnTo>
                    <a:lnTo>
                      <a:pt x="4799738" y="8345615"/>
                    </a:lnTo>
                    <a:lnTo>
                      <a:pt x="4520362" y="8092976"/>
                    </a:lnTo>
                    <a:lnTo>
                      <a:pt x="4427367" y="7780472"/>
                    </a:lnTo>
                    <a:lnTo>
                      <a:pt x="4068950" y="7667911"/>
                    </a:lnTo>
                    <a:lnTo>
                      <a:pt x="3556891" y="7422444"/>
                    </a:lnTo>
                    <a:lnTo>
                      <a:pt x="3477070" y="6644185"/>
                    </a:lnTo>
                    <a:lnTo>
                      <a:pt x="3264342" y="6231904"/>
                    </a:lnTo>
                    <a:lnTo>
                      <a:pt x="3058397" y="6039132"/>
                    </a:lnTo>
                    <a:lnTo>
                      <a:pt x="2666071" y="6012394"/>
                    </a:lnTo>
                    <a:lnTo>
                      <a:pt x="2180749" y="5932963"/>
                    </a:lnTo>
                    <a:lnTo>
                      <a:pt x="1888200" y="5540637"/>
                    </a:lnTo>
                    <a:lnTo>
                      <a:pt x="1515830" y="4916018"/>
                    </a:lnTo>
                    <a:lnTo>
                      <a:pt x="1575696" y="4271054"/>
                    </a:lnTo>
                    <a:lnTo>
                      <a:pt x="1721776" y="3871946"/>
                    </a:lnTo>
                    <a:lnTo>
                      <a:pt x="1855071" y="3386625"/>
                    </a:lnTo>
                    <a:lnTo>
                      <a:pt x="1376142" y="3014255"/>
                    </a:lnTo>
                    <a:lnTo>
                      <a:pt x="1230062" y="2641884"/>
                    </a:lnTo>
                    <a:lnTo>
                      <a:pt x="864473" y="2336162"/>
                    </a:lnTo>
                    <a:lnTo>
                      <a:pt x="439018" y="2103479"/>
                    </a:lnTo>
                    <a:lnTo>
                      <a:pt x="59866" y="1804538"/>
                    </a:lnTo>
                    <a:lnTo>
                      <a:pt x="0" y="1093316"/>
                    </a:lnTo>
                    <a:lnTo>
                      <a:pt x="232683" y="661079"/>
                    </a:lnTo>
                    <a:lnTo>
                      <a:pt x="538406" y="208887"/>
                    </a:lnTo>
                    <a:lnTo>
                      <a:pt x="930732" y="42463"/>
                    </a:lnTo>
                    <a:lnTo>
                      <a:pt x="1167927" y="0"/>
                    </a:lnTo>
                    <a:lnTo>
                      <a:pt x="1552545" y="205691"/>
                    </a:lnTo>
                    <a:lnTo>
                      <a:pt x="2289803" y="443364"/>
                    </a:lnTo>
                    <a:lnTo>
                      <a:pt x="2982475" y="720245"/>
                    </a:lnTo>
                    <a:lnTo>
                      <a:pt x="3897538" y="785802"/>
                    </a:lnTo>
                    <a:lnTo>
                      <a:pt x="4427056" y="808252"/>
                    </a:lnTo>
                    <a:lnTo>
                      <a:pt x="5046993" y="687367"/>
                    </a:lnTo>
                    <a:lnTo>
                      <a:pt x="5473234" y="806458"/>
                    </a:lnTo>
                    <a:lnTo>
                      <a:pt x="6065189" y="872176"/>
                    </a:lnTo>
                    <a:lnTo>
                      <a:pt x="6509509" y="900468"/>
                    </a:lnTo>
                    <a:lnTo>
                      <a:pt x="6461336" y="1246177"/>
                    </a:lnTo>
                    <a:lnTo>
                      <a:pt x="6408953" y="1669137"/>
                    </a:lnTo>
                    <a:lnTo>
                      <a:pt x="6461336" y="2063961"/>
                    </a:lnTo>
                    <a:lnTo>
                      <a:pt x="6272461" y="2271698"/>
                    </a:lnTo>
                    <a:lnTo>
                      <a:pt x="6581069" y="2505782"/>
                    </a:lnTo>
                    <a:lnTo>
                      <a:pt x="6639144" y="2915572"/>
                    </a:lnTo>
                    <a:lnTo>
                      <a:pt x="6722975" y="3176204"/>
                    </a:lnTo>
                    <a:lnTo>
                      <a:pt x="6980487" y="3419754"/>
                    </a:lnTo>
                    <a:lnTo>
                      <a:pt x="7093048" y="3731869"/>
                    </a:lnTo>
                    <a:lnTo>
                      <a:pt x="7132959" y="3984507"/>
                    </a:lnTo>
                    <a:lnTo>
                      <a:pt x="7532066" y="4416744"/>
                    </a:lnTo>
                    <a:lnTo>
                      <a:pt x="7997432" y="4822243"/>
                    </a:lnTo>
                    <a:lnTo>
                      <a:pt x="8285692" y="5092273"/>
                    </a:lnTo>
                    <a:lnTo>
                      <a:pt x="8622441" y="5374212"/>
                    </a:lnTo>
                    <a:lnTo>
                      <a:pt x="8682307" y="5793275"/>
                    </a:lnTo>
                    <a:lnTo>
                      <a:pt x="8675916" y="5966092"/>
                    </a:lnTo>
                    <a:lnTo>
                      <a:pt x="8724786" y="6350473"/>
                    </a:lnTo>
                    <a:lnTo>
                      <a:pt x="8868097" y="651011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任意多边形 31"/>
              <p:cNvSpPr>
                <a:spLocks/>
              </p:cNvSpPr>
              <p:nvPr/>
            </p:nvSpPr>
            <p:spPr bwMode="auto">
              <a:xfrm>
                <a:off x="3254376" y="5346700"/>
                <a:ext cx="150813" cy="338137"/>
              </a:xfrm>
              <a:custGeom>
                <a:avLst/>
                <a:gdLst>
                  <a:gd name="T0" fmla="*/ 1 w 2366262"/>
                  <a:gd name="T1" fmla="*/ 1 h 5328103"/>
                  <a:gd name="T2" fmla="*/ 0 w 2366262"/>
                  <a:gd name="T3" fmla="*/ 2 h 5328103"/>
                  <a:gd name="T4" fmla="*/ 0 w 2366262"/>
                  <a:gd name="T5" fmla="*/ 3 h 5328103"/>
                  <a:gd name="T6" fmla="*/ 1 w 2366262"/>
                  <a:gd name="T7" fmla="*/ 4 h 5328103"/>
                  <a:gd name="T8" fmla="*/ 1 w 2366262"/>
                  <a:gd name="T9" fmla="*/ 5 h 5328103"/>
                  <a:gd name="T10" fmla="*/ 0 w 2366262"/>
                  <a:gd name="T11" fmla="*/ 6 h 5328103"/>
                  <a:gd name="T12" fmla="*/ 1 w 2366262"/>
                  <a:gd name="T13" fmla="*/ 7 h 5328103"/>
                  <a:gd name="T14" fmla="*/ 1 w 2366262"/>
                  <a:gd name="T15" fmla="*/ 8 h 5328103"/>
                  <a:gd name="T16" fmla="*/ 0 w 2366262"/>
                  <a:gd name="T17" fmla="*/ 8 h 5328103"/>
                  <a:gd name="T18" fmla="*/ 0 w 2366262"/>
                  <a:gd name="T19" fmla="*/ 9 h 5328103"/>
                  <a:gd name="T20" fmla="*/ 1 w 2366262"/>
                  <a:gd name="T21" fmla="*/ 9 h 5328103"/>
                  <a:gd name="T22" fmla="*/ 2 w 2366262"/>
                  <a:gd name="T23" fmla="*/ 10 h 5328103"/>
                  <a:gd name="T24" fmla="*/ 3 w 2366262"/>
                  <a:gd name="T25" fmla="*/ 10 h 5328103"/>
                  <a:gd name="T26" fmla="*/ 4 w 2366262"/>
                  <a:gd name="T27" fmla="*/ 11 h 5328103"/>
                  <a:gd name="T28" fmla="*/ 5 w 2366262"/>
                  <a:gd name="T29" fmla="*/ 12 h 5328103"/>
                  <a:gd name="T30" fmla="*/ 5 w 2366262"/>
                  <a:gd name="T31" fmla="*/ 13 h 5328103"/>
                  <a:gd name="T32" fmla="*/ 5 w 2366262"/>
                  <a:gd name="T33" fmla="*/ 13 h 5328103"/>
                  <a:gd name="T34" fmla="*/ 6 w 2366262"/>
                  <a:gd name="T35" fmla="*/ 14 h 5328103"/>
                  <a:gd name="T36" fmla="*/ 6 w 2366262"/>
                  <a:gd name="T37" fmla="*/ 13 h 5328103"/>
                  <a:gd name="T38" fmla="*/ 6 w 2366262"/>
                  <a:gd name="T39" fmla="*/ 12 h 5328103"/>
                  <a:gd name="T40" fmla="*/ 6 w 2366262"/>
                  <a:gd name="T41" fmla="*/ 11 h 5328103"/>
                  <a:gd name="T42" fmla="*/ 6 w 2366262"/>
                  <a:gd name="T43" fmla="*/ 9 h 5328103"/>
                  <a:gd name="T44" fmla="*/ 6 w 2366262"/>
                  <a:gd name="T45" fmla="*/ 7 h 5328103"/>
                  <a:gd name="T46" fmla="*/ 6 w 2366262"/>
                  <a:gd name="T47" fmla="*/ 5 h 5328103"/>
                  <a:gd name="T48" fmla="*/ 5 w 2366262"/>
                  <a:gd name="T49" fmla="*/ 4 h 5328103"/>
                  <a:gd name="T50" fmla="*/ 5 w 2366262"/>
                  <a:gd name="T51" fmla="*/ 4 h 5328103"/>
                  <a:gd name="T52" fmla="*/ 4 w 2366262"/>
                  <a:gd name="T53" fmla="*/ 3 h 5328103"/>
                  <a:gd name="T54" fmla="*/ 4 w 2366262"/>
                  <a:gd name="T55" fmla="*/ 2 h 5328103"/>
                  <a:gd name="T56" fmla="*/ 3 w 2366262"/>
                  <a:gd name="T57" fmla="*/ 2 h 5328103"/>
                  <a:gd name="T58" fmla="*/ 2 w 2366262"/>
                  <a:gd name="T59" fmla="*/ 1 h 5328103"/>
                  <a:gd name="T60" fmla="*/ 2 w 2366262"/>
                  <a:gd name="T61" fmla="*/ 0 h 5328103"/>
                  <a:gd name="T62" fmla="*/ 2 w 2366262"/>
                  <a:gd name="T63" fmla="*/ 0 h 5328103"/>
                  <a:gd name="T64" fmla="*/ 1 w 2366262"/>
                  <a:gd name="T65" fmla="*/ 1 h 5328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66262"/>
                  <a:gd name="T100" fmla="*/ 0 h 5328103"/>
                  <a:gd name="T101" fmla="*/ 2366262 w 2366262"/>
                  <a:gd name="T102" fmla="*/ 5328103 h 5328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66262" h="5328103">
                    <a:moveTo>
                      <a:pt x="446136" y="340178"/>
                    </a:moveTo>
                    <a:lnTo>
                      <a:pt x="176088" y="662735"/>
                    </a:lnTo>
                    <a:lnTo>
                      <a:pt x="0" y="1180717"/>
                    </a:lnTo>
                    <a:lnTo>
                      <a:pt x="282647" y="1647252"/>
                    </a:lnTo>
                    <a:lnTo>
                      <a:pt x="275164" y="1946583"/>
                    </a:lnTo>
                    <a:lnTo>
                      <a:pt x="93771" y="2414444"/>
                    </a:lnTo>
                    <a:lnTo>
                      <a:pt x="207816" y="2702703"/>
                    </a:lnTo>
                    <a:lnTo>
                      <a:pt x="215298" y="3052627"/>
                    </a:lnTo>
                    <a:lnTo>
                      <a:pt x="173826" y="3320868"/>
                    </a:lnTo>
                    <a:lnTo>
                      <a:pt x="48873" y="3664459"/>
                    </a:lnTo>
                    <a:lnTo>
                      <a:pt x="434845" y="3689995"/>
                    </a:lnTo>
                    <a:lnTo>
                      <a:pt x="866658" y="3836889"/>
                    </a:lnTo>
                    <a:lnTo>
                      <a:pt x="1205509" y="4074559"/>
                    </a:lnTo>
                    <a:lnTo>
                      <a:pt x="1503046" y="4327197"/>
                    </a:lnTo>
                    <a:lnTo>
                      <a:pt x="1772443" y="4701362"/>
                    </a:lnTo>
                    <a:lnTo>
                      <a:pt x="1815553" y="4983934"/>
                    </a:lnTo>
                    <a:lnTo>
                      <a:pt x="1995149" y="5191674"/>
                    </a:lnTo>
                    <a:lnTo>
                      <a:pt x="2262196" y="5328103"/>
                    </a:lnTo>
                    <a:lnTo>
                      <a:pt x="2225334" y="5199157"/>
                    </a:lnTo>
                    <a:lnTo>
                      <a:pt x="2360034" y="4738778"/>
                    </a:lnTo>
                    <a:lnTo>
                      <a:pt x="2366262" y="4133109"/>
                    </a:lnTo>
                    <a:lnTo>
                      <a:pt x="2345066" y="3638426"/>
                    </a:lnTo>
                    <a:lnTo>
                      <a:pt x="2277010" y="2882632"/>
                    </a:lnTo>
                    <a:lnTo>
                      <a:pt x="2342916" y="1811148"/>
                    </a:lnTo>
                    <a:lnTo>
                      <a:pt x="2114878" y="1641561"/>
                    </a:lnTo>
                    <a:lnTo>
                      <a:pt x="1775637" y="1468744"/>
                    </a:lnTo>
                    <a:lnTo>
                      <a:pt x="1624956" y="1243239"/>
                    </a:lnTo>
                    <a:lnTo>
                      <a:pt x="1602817" y="951077"/>
                    </a:lnTo>
                    <a:lnTo>
                      <a:pt x="1310267" y="718394"/>
                    </a:lnTo>
                    <a:lnTo>
                      <a:pt x="964244" y="385934"/>
                    </a:lnTo>
                    <a:lnTo>
                      <a:pt x="831338" y="0"/>
                    </a:lnTo>
                    <a:lnTo>
                      <a:pt x="658521" y="179599"/>
                    </a:lnTo>
                    <a:lnTo>
                      <a:pt x="446136" y="34017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0" name="任意多边形 32"/>
              <p:cNvSpPr>
                <a:spLocks/>
              </p:cNvSpPr>
              <p:nvPr/>
            </p:nvSpPr>
            <p:spPr bwMode="auto">
              <a:xfrm>
                <a:off x="3181351" y="5132388"/>
                <a:ext cx="588963" cy="334962"/>
              </a:xfrm>
              <a:custGeom>
                <a:avLst/>
                <a:gdLst>
                  <a:gd name="T0" fmla="*/ 4 w 9248628"/>
                  <a:gd name="T1" fmla="*/ 9 h 5253021"/>
                  <a:gd name="T2" fmla="*/ 3 w 9248628"/>
                  <a:gd name="T3" fmla="*/ 9 h 5253021"/>
                  <a:gd name="T4" fmla="*/ 3 w 9248628"/>
                  <a:gd name="T5" fmla="*/ 8 h 5253021"/>
                  <a:gd name="T6" fmla="*/ 4 w 9248628"/>
                  <a:gd name="T7" fmla="*/ 8 h 5253021"/>
                  <a:gd name="T8" fmla="*/ 3 w 9248628"/>
                  <a:gd name="T9" fmla="*/ 7 h 5253021"/>
                  <a:gd name="T10" fmla="*/ 1 w 9248628"/>
                  <a:gd name="T11" fmla="*/ 5 h 5253021"/>
                  <a:gd name="T12" fmla="*/ 0 w 9248628"/>
                  <a:gd name="T13" fmla="*/ 4 h 5253021"/>
                  <a:gd name="T14" fmla="*/ 1 w 9248628"/>
                  <a:gd name="T15" fmla="*/ 3 h 5253021"/>
                  <a:gd name="T16" fmla="*/ 2 w 9248628"/>
                  <a:gd name="T17" fmla="*/ 3 h 5253021"/>
                  <a:gd name="T18" fmla="*/ 3 w 9248628"/>
                  <a:gd name="T19" fmla="*/ 2 h 5253021"/>
                  <a:gd name="T20" fmla="*/ 5 w 9248628"/>
                  <a:gd name="T21" fmla="*/ 1 h 5253021"/>
                  <a:gd name="T22" fmla="*/ 5 w 9248628"/>
                  <a:gd name="T23" fmla="*/ 1 h 5253021"/>
                  <a:gd name="T24" fmla="*/ 7 w 9248628"/>
                  <a:gd name="T25" fmla="*/ 1 h 5253021"/>
                  <a:gd name="T26" fmla="*/ 8 w 9248628"/>
                  <a:gd name="T27" fmla="*/ 1 h 5253021"/>
                  <a:gd name="T28" fmla="*/ 8 w 9248628"/>
                  <a:gd name="T29" fmla="*/ 1 h 5253021"/>
                  <a:gd name="T30" fmla="*/ 9 w 9248628"/>
                  <a:gd name="T31" fmla="*/ 1 h 5253021"/>
                  <a:gd name="T32" fmla="*/ 10 w 9248628"/>
                  <a:gd name="T33" fmla="*/ 0 h 5253021"/>
                  <a:gd name="T34" fmla="*/ 11 w 9248628"/>
                  <a:gd name="T35" fmla="*/ 1 h 5253021"/>
                  <a:gd name="T36" fmla="*/ 13 w 9248628"/>
                  <a:gd name="T37" fmla="*/ 1 h 5253021"/>
                  <a:gd name="T38" fmla="*/ 15 w 9248628"/>
                  <a:gd name="T39" fmla="*/ 0 h 5253021"/>
                  <a:gd name="T40" fmla="*/ 22 w 9248628"/>
                  <a:gd name="T41" fmla="*/ 0 h 5253021"/>
                  <a:gd name="T42" fmla="*/ 22 w 9248628"/>
                  <a:gd name="T43" fmla="*/ 1 h 5253021"/>
                  <a:gd name="T44" fmla="*/ 23 w 9248628"/>
                  <a:gd name="T45" fmla="*/ 3 h 5253021"/>
                  <a:gd name="T46" fmla="*/ 23 w 9248628"/>
                  <a:gd name="T47" fmla="*/ 5 h 5253021"/>
                  <a:gd name="T48" fmla="*/ 24 w 9248628"/>
                  <a:gd name="T49" fmla="*/ 6 h 5253021"/>
                  <a:gd name="T50" fmla="*/ 24 w 9248628"/>
                  <a:gd name="T51" fmla="*/ 7 h 5253021"/>
                  <a:gd name="T52" fmla="*/ 19 w 9248628"/>
                  <a:gd name="T53" fmla="*/ 7 h 5253021"/>
                  <a:gd name="T54" fmla="*/ 16 w 9248628"/>
                  <a:gd name="T55" fmla="*/ 9 h 5253021"/>
                  <a:gd name="T56" fmla="*/ 15 w 9248628"/>
                  <a:gd name="T57" fmla="*/ 10 h 5253021"/>
                  <a:gd name="T58" fmla="*/ 15 w 9248628"/>
                  <a:gd name="T59" fmla="*/ 10 h 5253021"/>
                  <a:gd name="T60" fmla="*/ 13 w 9248628"/>
                  <a:gd name="T61" fmla="*/ 13 h 5253021"/>
                  <a:gd name="T62" fmla="*/ 12 w 9248628"/>
                  <a:gd name="T63" fmla="*/ 13 h 5253021"/>
                  <a:gd name="T64" fmla="*/ 11 w 9248628"/>
                  <a:gd name="T65" fmla="*/ 13 h 5253021"/>
                  <a:gd name="T66" fmla="*/ 10 w 9248628"/>
                  <a:gd name="T67" fmla="*/ 13 h 5253021"/>
                  <a:gd name="T68" fmla="*/ 9 w 9248628"/>
                  <a:gd name="T69" fmla="*/ 13 h 5253021"/>
                  <a:gd name="T70" fmla="*/ 8 w 9248628"/>
                  <a:gd name="T71" fmla="*/ 13 h 5253021"/>
                  <a:gd name="T72" fmla="*/ 7 w 9248628"/>
                  <a:gd name="T73" fmla="*/ 12 h 5253021"/>
                  <a:gd name="T74" fmla="*/ 7 w 9248628"/>
                  <a:gd name="T75" fmla="*/ 12 h 5253021"/>
                  <a:gd name="T76" fmla="*/ 7 w 9248628"/>
                  <a:gd name="T77" fmla="*/ 11 h 5253021"/>
                  <a:gd name="T78" fmla="*/ 6 w 9248628"/>
                  <a:gd name="T79" fmla="*/ 10 h 5253021"/>
                  <a:gd name="T80" fmla="*/ 5 w 9248628"/>
                  <a:gd name="T81" fmla="*/ 10 h 5253021"/>
                  <a:gd name="T82" fmla="*/ 5 w 9248628"/>
                  <a:gd name="T83" fmla="*/ 9 h 5253021"/>
                  <a:gd name="T84" fmla="*/ 5 w 9248628"/>
                  <a:gd name="T85" fmla="*/ 9 h 5253021"/>
                  <a:gd name="T86" fmla="*/ 4 w 9248628"/>
                  <a:gd name="T87" fmla="*/ 9 h 525302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248628"/>
                  <a:gd name="T133" fmla="*/ 0 h 5253021"/>
                  <a:gd name="T134" fmla="*/ 9248628 w 9248628"/>
                  <a:gd name="T135" fmla="*/ 5253021 h 525302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248628" h="5253021">
                    <a:moveTo>
                      <a:pt x="1596388" y="3697202"/>
                    </a:moveTo>
                    <a:lnTo>
                      <a:pt x="1079392" y="3508798"/>
                    </a:lnTo>
                    <a:lnTo>
                      <a:pt x="1298197" y="3271128"/>
                    </a:lnTo>
                    <a:lnTo>
                      <a:pt x="1440380" y="2964314"/>
                    </a:lnTo>
                    <a:lnTo>
                      <a:pt x="1107220" y="2730224"/>
                    </a:lnTo>
                    <a:lnTo>
                      <a:pt x="457968" y="1953758"/>
                    </a:lnTo>
                    <a:lnTo>
                      <a:pt x="0" y="1470628"/>
                    </a:lnTo>
                    <a:lnTo>
                      <a:pt x="462560" y="1252287"/>
                    </a:lnTo>
                    <a:lnTo>
                      <a:pt x="925830" y="1103942"/>
                    </a:lnTo>
                    <a:lnTo>
                      <a:pt x="1281438" y="768987"/>
                    </a:lnTo>
                    <a:lnTo>
                      <a:pt x="1771395" y="215972"/>
                    </a:lnTo>
                    <a:lnTo>
                      <a:pt x="2148018" y="533105"/>
                    </a:lnTo>
                    <a:lnTo>
                      <a:pt x="2634430" y="312504"/>
                    </a:lnTo>
                    <a:lnTo>
                      <a:pt x="2990041" y="374165"/>
                    </a:lnTo>
                    <a:lnTo>
                      <a:pt x="3257648" y="555555"/>
                    </a:lnTo>
                    <a:lnTo>
                      <a:pt x="3472867" y="209532"/>
                    </a:lnTo>
                    <a:lnTo>
                      <a:pt x="3892245" y="22451"/>
                    </a:lnTo>
                    <a:lnTo>
                      <a:pt x="4318791" y="218809"/>
                    </a:lnTo>
                    <a:lnTo>
                      <a:pt x="5001872" y="407684"/>
                    </a:lnTo>
                    <a:lnTo>
                      <a:pt x="5800791" y="0"/>
                    </a:lnTo>
                    <a:lnTo>
                      <a:pt x="8639673" y="48648"/>
                    </a:lnTo>
                    <a:lnTo>
                      <a:pt x="8776869" y="510969"/>
                    </a:lnTo>
                    <a:lnTo>
                      <a:pt x="8949686" y="1229362"/>
                    </a:lnTo>
                    <a:lnTo>
                      <a:pt x="9162414" y="1827634"/>
                    </a:lnTo>
                    <a:lnTo>
                      <a:pt x="9235454" y="2193223"/>
                    </a:lnTo>
                    <a:lnTo>
                      <a:pt x="9248628" y="2685326"/>
                    </a:lnTo>
                    <a:lnTo>
                      <a:pt x="7404938" y="2708091"/>
                    </a:lnTo>
                    <a:lnTo>
                      <a:pt x="6285723" y="3709052"/>
                    </a:lnTo>
                    <a:lnTo>
                      <a:pt x="5848650" y="3891303"/>
                    </a:lnTo>
                    <a:lnTo>
                      <a:pt x="5754099" y="4076043"/>
                    </a:lnTo>
                    <a:lnTo>
                      <a:pt x="4975838" y="4985106"/>
                    </a:lnTo>
                    <a:lnTo>
                      <a:pt x="4541496" y="5105153"/>
                    </a:lnTo>
                    <a:lnTo>
                      <a:pt x="4163437" y="5028525"/>
                    </a:lnTo>
                    <a:lnTo>
                      <a:pt x="3783581" y="5253021"/>
                    </a:lnTo>
                    <a:lnTo>
                      <a:pt x="3493168" y="5168172"/>
                    </a:lnTo>
                    <a:lnTo>
                      <a:pt x="3265130" y="4998585"/>
                    </a:lnTo>
                    <a:lnTo>
                      <a:pt x="2925889" y="4825768"/>
                    </a:lnTo>
                    <a:lnTo>
                      <a:pt x="2775208" y="4600263"/>
                    </a:lnTo>
                    <a:lnTo>
                      <a:pt x="2753069" y="4308101"/>
                    </a:lnTo>
                    <a:lnTo>
                      <a:pt x="2460519" y="4075418"/>
                    </a:lnTo>
                    <a:lnTo>
                      <a:pt x="2114496" y="3742958"/>
                    </a:lnTo>
                    <a:lnTo>
                      <a:pt x="1981590" y="3357024"/>
                    </a:lnTo>
                    <a:lnTo>
                      <a:pt x="1808773" y="3536623"/>
                    </a:lnTo>
                    <a:lnTo>
                      <a:pt x="1596388" y="369720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1" name="任意多边形 33"/>
              <p:cNvSpPr>
                <a:spLocks/>
              </p:cNvSpPr>
              <p:nvPr/>
            </p:nvSpPr>
            <p:spPr bwMode="auto">
              <a:xfrm>
                <a:off x="3111501" y="5581650"/>
                <a:ext cx="292100" cy="387350"/>
              </a:xfrm>
              <a:custGeom>
                <a:avLst/>
                <a:gdLst>
                  <a:gd name="T0" fmla="*/ 0 w 4610897"/>
                  <a:gd name="T1" fmla="*/ 5 h 6110387"/>
                  <a:gd name="T2" fmla="*/ 1 w 4610897"/>
                  <a:gd name="T3" fmla="*/ 6 h 6110387"/>
                  <a:gd name="T4" fmla="*/ 1 w 4610897"/>
                  <a:gd name="T5" fmla="*/ 6 h 6110387"/>
                  <a:gd name="T6" fmla="*/ 1 w 4610897"/>
                  <a:gd name="T7" fmla="*/ 7 h 6110387"/>
                  <a:gd name="T8" fmla="*/ 2 w 4610897"/>
                  <a:gd name="T9" fmla="*/ 8 h 6110387"/>
                  <a:gd name="T10" fmla="*/ 5 w 4610897"/>
                  <a:gd name="T11" fmla="*/ 11 h 6110387"/>
                  <a:gd name="T12" fmla="*/ 5 w 4610897"/>
                  <a:gd name="T13" fmla="*/ 12 h 6110387"/>
                  <a:gd name="T14" fmla="*/ 5 w 4610897"/>
                  <a:gd name="T15" fmla="*/ 12 h 6110387"/>
                  <a:gd name="T16" fmla="*/ 5 w 4610897"/>
                  <a:gd name="T17" fmla="*/ 13 h 6110387"/>
                  <a:gd name="T18" fmla="*/ 5 w 4610897"/>
                  <a:gd name="T19" fmla="*/ 13 h 6110387"/>
                  <a:gd name="T20" fmla="*/ 6 w 4610897"/>
                  <a:gd name="T21" fmla="*/ 14 h 6110387"/>
                  <a:gd name="T22" fmla="*/ 7 w 4610897"/>
                  <a:gd name="T23" fmla="*/ 15 h 6110387"/>
                  <a:gd name="T24" fmla="*/ 8 w 4610897"/>
                  <a:gd name="T25" fmla="*/ 15 h 6110387"/>
                  <a:gd name="T26" fmla="*/ 8 w 4610897"/>
                  <a:gd name="T27" fmla="*/ 15 h 6110387"/>
                  <a:gd name="T28" fmla="*/ 9 w 4610897"/>
                  <a:gd name="T29" fmla="*/ 15 h 6110387"/>
                  <a:gd name="T30" fmla="*/ 10 w 4610897"/>
                  <a:gd name="T31" fmla="*/ 16 h 6110387"/>
                  <a:gd name="T32" fmla="*/ 10 w 4610897"/>
                  <a:gd name="T33" fmla="*/ 15 h 6110387"/>
                  <a:gd name="T34" fmla="*/ 11 w 4610897"/>
                  <a:gd name="T35" fmla="*/ 14 h 6110387"/>
                  <a:gd name="T36" fmla="*/ 11 w 4610897"/>
                  <a:gd name="T37" fmla="*/ 14 h 6110387"/>
                  <a:gd name="T38" fmla="*/ 11 w 4610897"/>
                  <a:gd name="T39" fmla="*/ 14 h 6110387"/>
                  <a:gd name="T40" fmla="*/ 11 w 4610897"/>
                  <a:gd name="T41" fmla="*/ 13 h 6110387"/>
                  <a:gd name="T42" fmla="*/ 10 w 4610897"/>
                  <a:gd name="T43" fmla="*/ 13 h 6110387"/>
                  <a:gd name="T44" fmla="*/ 10 w 4610897"/>
                  <a:gd name="T45" fmla="*/ 13 h 6110387"/>
                  <a:gd name="T46" fmla="*/ 11 w 4610897"/>
                  <a:gd name="T47" fmla="*/ 12 h 6110387"/>
                  <a:gd name="T48" fmla="*/ 11 w 4610897"/>
                  <a:gd name="T49" fmla="*/ 12 h 6110387"/>
                  <a:gd name="T50" fmla="*/ 11 w 4610897"/>
                  <a:gd name="T51" fmla="*/ 11 h 6110387"/>
                  <a:gd name="T52" fmla="*/ 11 w 4610897"/>
                  <a:gd name="T53" fmla="*/ 10 h 6110387"/>
                  <a:gd name="T54" fmla="*/ 11 w 4610897"/>
                  <a:gd name="T55" fmla="*/ 9 h 6110387"/>
                  <a:gd name="T56" fmla="*/ 12 w 4610897"/>
                  <a:gd name="T57" fmla="*/ 8 h 6110387"/>
                  <a:gd name="T58" fmla="*/ 12 w 4610897"/>
                  <a:gd name="T59" fmla="*/ 5 h 6110387"/>
                  <a:gd name="T60" fmla="*/ 12 w 4610897"/>
                  <a:gd name="T61" fmla="*/ 4 h 6110387"/>
                  <a:gd name="T62" fmla="*/ 11 w 4610897"/>
                  <a:gd name="T63" fmla="*/ 4 h 6110387"/>
                  <a:gd name="T64" fmla="*/ 10 w 4610897"/>
                  <a:gd name="T65" fmla="*/ 3 h 6110387"/>
                  <a:gd name="T66" fmla="*/ 10 w 4610897"/>
                  <a:gd name="T67" fmla="*/ 3 h 6110387"/>
                  <a:gd name="T68" fmla="*/ 10 w 4610897"/>
                  <a:gd name="T69" fmla="*/ 2 h 6110387"/>
                  <a:gd name="T70" fmla="*/ 9 w 4610897"/>
                  <a:gd name="T71" fmla="*/ 1 h 6110387"/>
                  <a:gd name="T72" fmla="*/ 8 w 4610897"/>
                  <a:gd name="T73" fmla="*/ 0 h 6110387"/>
                  <a:gd name="T74" fmla="*/ 7 w 4610897"/>
                  <a:gd name="T75" fmla="*/ 0 h 6110387"/>
                  <a:gd name="T76" fmla="*/ 6 w 4610897"/>
                  <a:gd name="T77" fmla="*/ 1 h 6110387"/>
                  <a:gd name="T78" fmla="*/ 4 w 4610897"/>
                  <a:gd name="T79" fmla="*/ 2 h 6110387"/>
                  <a:gd name="T80" fmla="*/ 3 w 4610897"/>
                  <a:gd name="T81" fmla="*/ 2 h 6110387"/>
                  <a:gd name="T82" fmla="*/ 2 w 4610897"/>
                  <a:gd name="T83" fmla="*/ 3 h 6110387"/>
                  <a:gd name="T84" fmla="*/ 2 w 4610897"/>
                  <a:gd name="T85" fmla="*/ 4 h 6110387"/>
                  <a:gd name="T86" fmla="*/ 1 w 4610897"/>
                  <a:gd name="T87" fmla="*/ 5 h 6110387"/>
                  <a:gd name="T88" fmla="*/ 0 w 4610897"/>
                  <a:gd name="T89" fmla="*/ 5 h 61103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610897"/>
                  <a:gd name="T136" fmla="*/ 0 h 6110387"/>
                  <a:gd name="T137" fmla="*/ 4610897 w 4610897"/>
                  <a:gd name="T138" fmla="*/ 6110387 h 611038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610897" h="6110387">
                    <a:moveTo>
                      <a:pt x="0" y="1976205"/>
                    </a:moveTo>
                    <a:lnTo>
                      <a:pt x="237315" y="2205289"/>
                    </a:lnTo>
                    <a:lnTo>
                      <a:pt x="362739" y="2525276"/>
                    </a:lnTo>
                    <a:lnTo>
                      <a:pt x="405845" y="2800362"/>
                    </a:lnTo>
                    <a:lnTo>
                      <a:pt x="783907" y="3208360"/>
                    </a:lnTo>
                    <a:lnTo>
                      <a:pt x="1895328" y="4172220"/>
                    </a:lnTo>
                    <a:lnTo>
                      <a:pt x="1944126" y="4531417"/>
                    </a:lnTo>
                    <a:lnTo>
                      <a:pt x="1951608" y="4776573"/>
                    </a:lnTo>
                    <a:lnTo>
                      <a:pt x="1979750" y="5124698"/>
                    </a:lnTo>
                    <a:lnTo>
                      <a:pt x="2128360" y="5299903"/>
                    </a:lnTo>
                    <a:lnTo>
                      <a:pt x="2505211" y="5548758"/>
                    </a:lnTo>
                    <a:lnTo>
                      <a:pt x="2761586" y="5845603"/>
                    </a:lnTo>
                    <a:lnTo>
                      <a:pt x="3007210" y="5910060"/>
                    </a:lnTo>
                    <a:lnTo>
                      <a:pt x="3226182" y="5768572"/>
                    </a:lnTo>
                    <a:lnTo>
                      <a:pt x="3600344" y="5843403"/>
                    </a:lnTo>
                    <a:lnTo>
                      <a:pt x="3907544" y="6110387"/>
                    </a:lnTo>
                    <a:lnTo>
                      <a:pt x="4006545" y="5880510"/>
                    </a:lnTo>
                    <a:lnTo>
                      <a:pt x="4231041" y="5641043"/>
                    </a:lnTo>
                    <a:lnTo>
                      <a:pt x="4319046" y="5508137"/>
                    </a:lnTo>
                    <a:lnTo>
                      <a:pt x="4154416" y="5465030"/>
                    </a:lnTo>
                    <a:lnTo>
                      <a:pt x="4199317" y="5255502"/>
                    </a:lnTo>
                    <a:lnTo>
                      <a:pt x="4034683" y="5212395"/>
                    </a:lnTo>
                    <a:lnTo>
                      <a:pt x="4064616" y="4987895"/>
                    </a:lnTo>
                    <a:lnTo>
                      <a:pt x="4216073" y="4793329"/>
                    </a:lnTo>
                    <a:lnTo>
                      <a:pt x="4319046" y="4583801"/>
                    </a:lnTo>
                    <a:lnTo>
                      <a:pt x="4274148" y="4391025"/>
                    </a:lnTo>
                    <a:lnTo>
                      <a:pt x="4443976" y="4104674"/>
                    </a:lnTo>
                    <a:lnTo>
                      <a:pt x="4205008" y="3707945"/>
                    </a:lnTo>
                    <a:lnTo>
                      <a:pt x="4610897" y="3045521"/>
                    </a:lnTo>
                    <a:lnTo>
                      <a:pt x="4594138" y="1915235"/>
                    </a:lnTo>
                    <a:lnTo>
                      <a:pt x="4535752" y="1649424"/>
                    </a:lnTo>
                    <a:lnTo>
                      <a:pt x="4259183" y="1509032"/>
                    </a:lnTo>
                    <a:lnTo>
                      <a:pt x="4079584" y="1301295"/>
                    </a:lnTo>
                    <a:lnTo>
                      <a:pt x="4036946" y="1018494"/>
                    </a:lnTo>
                    <a:lnTo>
                      <a:pt x="3764977" y="633176"/>
                    </a:lnTo>
                    <a:lnTo>
                      <a:pt x="3465647" y="380541"/>
                    </a:lnTo>
                    <a:lnTo>
                      <a:pt x="3153139" y="163524"/>
                    </a:lnTo>
                    <a:lnTo>
                      <a:pt x="2706758" y="0"/>
                    </a:lnTo>
                    <a:lnTo>
                      <a:pt x="2264113" y="388024"/>
                    </a:lnTo>
                    <a:lnTo>
                      <a:pt x="1437058" y="872644"/>
                    </a:lnTo>
                    <a:lnTo>
                      <a:pt x="1096412" y="794224"/>
                    </a:lnTo>
                    <a:lnTo>
                      <a:pt x="748283" y="1226464"/>
                    </a:lnTo>
                    <a:lnTo>
                      <a:pt x="637827" y="1531483"/>
                    </a:lnTo>
                    <a:lnTo>
                      <a:pt x="316122" y="1786317"/>
                    </a:lnTo>
                    <a:lnTo>
                      <a:pt x="0" y="197620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2" name="任意多边形 35"/>
              <p:cNvSpPr>
                <a:spLocks/>
              </p:cNvSpPr>
              <p:nvPr/>
            </p:nvSpPr>
            <p:spPr bwMode="auto">
              <a:xfrm>
                <a:off x="2938463" y="2900363"/>
                <a:ext cx="17463" cy="22225"/>
              </a:xfrm>
              <a:custGeom>
                <a:avLst/>
                <a:gdLst>
                  <a:gd name="T0" fmla="*/ 0 w 1766182"/>
                  <a:gd name="T1" fmla="*/ 0 h 2309487"/>
                  <a:gd name="T2" fmla="*/ 0 w 1766182"/>
                  <a:gd name="T3" fmla="*/ 0 h 2309487"/>
                  <a:gd name="T4" fmla="*/ 0 w 1766182"/>
                  <a:gd name="T5" fmla="*/ 0 h 2309487"/>
                  <a:gd name="T6" fmla="*/ 0 w 1766182"/>
                  <a:gd name="T7" fmla="*/ 0 h 2309487"/>
                  <a:gd name="T8" fmla="*/ 0 w 1766182"/>
                  <a:gd name="T9" fmla="*/ 0 h 2309487"/>
                  <a:gd name="T10" fmla="*/ 0 w 1766182"/>
                  <a:gd name="T11" fmla="*/ 0 h 2309487"/>
                  <a:gd name="T12" fmla="*/ 0 w 1766182"/>
                  <a:gd name="T13" fmla="*/ 0 h 2309487"/>
                  <a:gd name="T14" fmla="*/ 0 w 1766182"/>
                  <a:gd name="T15" fmla="*/ 0 h 23094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66182"/>
                  <a:gd name="T25" fmla="*/ 0 h 2309487"/>
                  <a:gd name="T26" fmla="*/ 1766182 w 1766182"/>
                  <a:gd name="T27" fmla="*/ 2309487 h 23094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66182" h="2309487">
                    <a:moveTo>
                      <a:pt x="124467" y="0"/>
                    </a:moveTo>
                    <a:lnTo>
                      <a:pt x="0" y="787141"/>
                    </a:lnTo>
                    <a:lnTo>
                      <a:pt x="258786" y="1519235"/>
                    </a:lnTo>
                    <a:lnTo>
                      <a:pt x="851461" y="2309487"/>
                    </a:lnTo>
                    <a:lnTo>
                      <a:pt x="1766182" y="1716793"/>
                    </a:lnTo>
                    <a:lnTo>
                      <a:pt x="1284119" y="1146665"/>
                    </a:lnTo>
                    <a:lnTo>
                      <a:pt x="941519" y="49384"/>
                    </a:lnTo>
                    <a:lnTo>
                      <a:pt x="124467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3" name="任意多边形 36"/>
              <p:cNvSpPr>
                <a:spLocks/>
              </p:cNvSpPr>
              <p:nvPr/>
            </p:nvSpPr>
            <p:spPr bwMode="auto">
              <a:xfrm>
                <a:off x="3005138" y="2922588"/>
                <a:ext cx="39688" cy="38100"/>
              </a:xfrm>
              <a:custGeom>
                <a:avLst/>
                <a:gdLst>
                  <a:gd name="T0" fmla="*/ 0 w 4049934"/>
                  <a:gd name="T1" fmla="*/ 0 h 4038144"/>
                  <a:gd name="T2" fmla="*/ 0 w 4049934"/>
                  <a:gd name="T3" fmla="*/ 0 h 4038144"/>
                  <a:gd name="T4" fmla="*/ 0 w 4049934"/>
                  <a:gd name="T5" fmla="*/ 0 h 4038144"/>
                  <a:gd name="T6" fmla="*/ 0 w 4049934"/>
                  <a:gd name="T7" fmla="*/ 0 h 4038144"/>
                  <a:gd name="T8" fmla="*/ 0 w 4049934"/>
                  <a:gd name="T9" fmla="*/ 0 h 4038144"/>
                  <a:gd name="T10" fmla="*/ 0 w 4049934"/>
                  <a:gd name="T11" fmla="*/ 0 h 4038144"/>
                  <a:gd name="T12" fmla="*/ 0 w 4049934"/>
                  <a:gd name="T13" fmla="*/ 0 h 4038144"/>
                  <a:gd name="T14" fmla="*/ 0 w 4049934"/>
                  <a:gd name="T15" fmla="*/ 0 h 4038144"/>
                  <a:gd name="T16" fmla="*/ 0 w 4049934"/>
                  <a:gd name="T17" fmla="*/ 0 h 4038144"/>
                  <a:gd name="T18" fmla="*/ 0 w 4049934"/>
                  <a:gd name="T19" fmla="*/ 0 h 4038144"/>
                  <a:gd name="T20" fmla="*/ 0 w 4049934"/>
                  <a:gd name="T21" fmla="*/ 0 h 40381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049934"/>
                  <a:gd name="T34" fmla="*/ 0 h 4038144"/>
                  <a:gd name="T35" fmla="*/ 4049934 w 4049934"/>
                  <a:gd name="T36" fmla="*/ 4038144 h 40381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049934" h="4038144">
                    <a:moveTo>
                      <a:pt x="531406" y="1926215"/>
                    </a:moveTo>
                    <a:lnTo>
                      <a:pt x="0" y="3454182"/>
                    </a:lnTo>
                    <a:lnTo>
                      <a:pt x="851440" y="4038144"/>
                    </a:lnTo>
                    <a:lnTo>
                      <a:pt x="1728619" y="3642987"/>
                    </a:lnTo>
                    <a:lnTo>
                      <a:pt x="2271910" y="3061057"/>
                    </a:lnTo>
                    <a:lnTo>
                      <a:pt x="2580059" y="1864967"/>
                    </a:lnTo>
                    <a:lnTo>
                      <a:pt x="2568237" y="1580463"/>
                    </a:lnTo>
                    <a:lnTo>
                      <a:pt x="4049934" y="395116"/>
                    </a:lnTo>
                    <a:lnTo>
                      <a:pt x="2716411" y="0"/>
                    </a:lnTo>
                    <a:lnTo>
                      <a:pt x="1188461" y="493926"/>
                    </a:lnTo>
                    <a:lnTo>
                      <a:pt x="531406" y="192621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4" name="任意多边形 6"/>
              <p:cNvSpPr>
                <a:spLocks noChangeAspect="1"/>
              </p:cNvSpPr>
              <p:nvPr/>
            </p:nvSpPr>
            <p:spPr bwMode="auto">
              <a:xfrm>
                <a:off x="2938463" y="5241925"/>
                <a:ext cx="39688" cy="36512"/>
              </a:xfrm>
              <a:custGeom>
                <a:avLst/>
                <a:gdLst>
                  <a:gd name="T0" fmla="*/ 10054 w 422"/>
                  <a:gd name="T1" fmla="*/ 0 h 390"/>
                  <a:gd name="T2" fmla="*/ 0 w 422"/>
                  <a:gd name="T3" fmla="*/ 17729 h 390"/>
                  <a:gd name="T4" fmla="*/ 28151 w 422"/>
                  <a:gd name="T5" fmla="*/ 9723 h 390"/>
                  <a:gd name="T6" fmla="*/ 10341 w 422"/>
                  <a:gd name="T7" fmla="*/ 0 h 390"/>
                  <a:gd name="T8" fmla="*/ 10054 w 422"/>
                  <a:gd name="T9" fmla="*/ 0 h 3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2"/>
                  <a:gd name="T16" fmla="*/ 0 h 390"/>
                  <a:gd name="T17" fmla="*/ 422 w 422"/>
                  <a:gd name="T18" fmla="*/ 390 h 3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2" h="390">
                    <a:moveTo>
                      <a:pt x="244" y="0"/>
                    </a:moveTo>
                    <a:lnTo>
                      <a:pt x="126" y="4"/>
                    </a:lnTo>
                    <a:lnTo>
                      <a:pt x="64" y="34"/>
                    </a:lnTo>
                    <a:lnTo>
                      <a:pt x="36" y="54"/>
                    </a:lnTo>
                    <a:lnTo>
                      <a:pt x="22" y="92"/>
                    </a:lnTo>
                    <a:lnTo>
                      <a:pt x="4" y="118"/>
                    </a:lnTo>
                    <a:lnTo>
                      <a:pt x="6" y="154"/>
                    </a:lnTo>
                    <a:lnTo>
                      <a:pt x="0" y="228"/>
                    </a:lnTo>
                    <a:lnTo>
                      <a:pt x="8" y="268"/>
                    </a:lnTo>
                    <a:lnTo>
                      <a:pt x="22" y="312"/>
                    </a:lnTo>
                    <a:lnTo>
                      <a:pt x="50" y="336"/>
                    </a:lnTo>
                    <a:lnTo>
                      <a:pt x="88" y="378"/>
                    </a:lnTo>
                    <a:lnTo>
                      <a:pt x="132" y="380"/>
                    </a:lnTo>
                    <a:lnTo>
                      <a:pt x="194" y="390"/>
                    </a:lnTo>
                    <a:lnTo>
                      <a:pt x="284" y="358"/>
                    </a:lnTo>
                    <a:lnTo>
                      <a:pt x="334" y="328"/>
                    </a:lnTo>
                    <a:lnTo>
                      <a:pt x="400" y="248"/>
                    </a:lnTo>
                    <a:lnTo>
                      <a:pt x="422" y="158"/>
                    </a:lnTo>
                    <a:lnTo>
                      <a:pt x="382" y="72"/>
                    </a:lnTo>
                    <a:lnTo>
                      <a:pt x="356" y="2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-593595" y="1485524"/>
              <a:ext cx="6659303" cy="4872791"/>
              <a:chOff x="-593595" y="1485524"/>
              <a:chExt cx="6659303" cy="4872791"/>
            </a:xfrm>
          </p:grpSpPr>
          <p:cxnSp>
            <p:nvCxnSpPr>
              <p:cNvPr id="51" name="肘形连接符 141"/>
              <p:cNvCxnSpPr>
                <a:stCxn id="72" idx="1"/>
                <a:endCxn id="53" idx="0"/>
              </p:cNvCxnSpPr>
              <p:nvPr/>
            </p:nvCxnSpPr>
            <p:spPr>
              <a:xfrm rot="10800000" flipV="1">
                <a:off x="3475832" y="3930547"/>
                <a:ext cx="480218" cy="67233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2" name="组合 441"/>
              <p:cNvGrpSpPr/>
              <p:nvPr/>
            </p:nvGrpSpPr>
            <p:grpSpPr>
              <a:xfrm>
                <a:off x="3956050" y="3095625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72" name="圆角矩形 71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121873" tIns="60937" rIns="121873" bIns="60937" anchor="ctr"/>
                <a:lstStyle/>
                <a:p>
                  <a:pPr defTabSz="1218244">
                    <a:defRPr/>
                  </a:pPr>
                  <a:r>
                    <a:rPr lang="en-US" altLang="zh-CN" sz="16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3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60937" rIns="0" bIns="60937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600" b="1" kern="0" dirty="0" err="1"/>
                    <a:t>Mangochi</a:t>
                  </a:r>
                  <a:endParaRPr lang="en-US" altLang="zh-CN" sz="1600" b="1" kern="0" dirty="0"/>
                </a:p>
              </p:txBody>
            </p:sp>
            <p:sp>
              <p:nvSpPr>
                <p:cNvPr id="7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8" y="5301819"/>
                  <a:ext cx="1978393" cy="9310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</p:txBody>
            </p:sp>
          </p:grpSp>
          <p:sp>
            <p:nvSpPr>
              <p:cNvPr id="53" name="Oval 25"/>
              <p:cNvSpPr>
                <a:spLocks noChangeArrowheads="1"/>
              </p:cNvSpPr>
              <p:nvPr/>
            </p:nvSpPr>
            <p:spPr bwMode="gray">
              <a:xfrm>
                <a:off x="3421421" y="4602879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6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54" name="肘形连接符 141"/>
              <p:cNvCxnSpPr>
                <a:stCxn id="69" idx="3"/>
                <a:endCxn id="56" idx="0"/>
              </p:cNvCxnSpPr>
              <p:nvPr/>
            </p:nvCxnSpPr>
            <p:spPr>
              <a:xfrm>
                <a:off x="1516063" y="3987697"/>
                <a:ext cx="780041" cy="322128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5" name="组合 441"/>
              <p:cNvGrpSpPr/>
              <p:nvPr/>
            </p:nvGrpSpPr>
            <p:grpSpPr>
              <a:xfrm>
                <a:off x="-593595" y="3152775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121873" tIns="60937" rIns="121873" bIns="60937" anchor="ctr"/>
                <a:lstStyle/>
                <a:p>
                  <a:pPr defTabSz="1218244">
                    <a:defRPr/>
                  </a:pPr>
                  <a:r>
                    <a:rPr lang="en-US" altLang="zh-CN" sz="16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0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60937" rIns="0" bIns="60937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600" b="1" kern="0" dirty="0"/>
                    <a:t>Lilongwe</a:t>
                  </a:r>
                </a:p>
              </p:txBody>
            </p:sp>
            <p:sp>
              <p:nvSpPr>
                <p:cNvPr id="7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8" y="5301819"/>
                  <a:ext cx="1978393" cy="9310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</p:txBody>
            </p:sp>
          </p:grpSp>
          <p:sp>
            <p:nvSpPr>
              <p:cNvPr id="56" name="Oval 25"/>
              <p:cNvSpPr>
                <a:spLocks noChangeArrowheads="1"/>
              </p:cNvSpPr>
              <p:nvPr/>
            </p:nvSpPr>
            <p:spPr bwMode="gray">
              <a:xfrm>
                <a:off x="2241693" y="4309825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6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57" name="肘形连接符 141"/>
              <p:cNvCxnSpPr>
                <a:stCxn id="66" idx="3"/>
                <a:endCxn id="59" idx="4"/>
              </p:cNvCxnSpPr>
              <p:nvPr/>
            </p:nvCxnSpPr>
            <p:spPr>
              <a:xfrm flipV="1">
                <a:off x="2357438" y="5533071"/>
                <a:ext cx="786391" cy="180239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8" name="组合 441"/>
              <p:cNvGrpSpPr/>
              <p:nvPr/>
            </p:nvGrpSpPr>
            <p:grpSpPr>
              <a:xfrm>
                <a:off x="247780" y="4878388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66" name="圆角矩形 65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121873" tIns="60937" rIns="121873" bIns="60937" anchor="ctr"/>
                <a:lstStyle/>
                <a:p>
                  <a:pPr defTabSz="1218244">
                    <a:defRPr/>
                  </a:pPr>
                  <a:r>
                    <a:rPr lang="en-US" altLang="zh-CN" sz="16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67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60937" rIns="0" bIns="60937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600" b="1" kern="0" dirty="0"/>
                    <a:t>Blantyre</a:t>
                  </a:r>
                </a:p>
              </p:txBody>
            </p:sp>
            <p:sp>
              <p:nvSpPr>
                <p:cNvPr id="6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8" y="5301819"/>
                  <a:ext cx="1978393" cy="9310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</p:txBody>
            </p:sp>
          </p:grpSp>
          <p:sp>
            <p:nvSpPr>
              <p:cNvPr id="59" name="Oval 25"/>
              <p:cNvSpPr>
                <a:spLocks noChangeArrowheads="1"/>
              </p:cNvSpPr>
              <p:nvPr/>
            </p:nvSpPr>
            <p:spPr bwMode="gray">
              <a:xfrm>
                <a:off x="3089418" y="5424250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6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60" name="肘形连接符 141"/>
              <p:cNvCxnSpPr>
                <a:stCxn id="63" idx="1"/>
                <a:endCxn id="62" idx="0"/>
              </p:cNvCxnSpPr>
              <p:nvPr/>
            </p:nvCxnSpPr>
            <p:spPr>
              <a:xfrm rot="10800000" flipV="1">
                <a:off x="2211825" y="2320446"/>
                <a:ext cx="1093353" cy="31639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61" name="组合 441"/>
              <p:cNvGrpSpPr/>
              <p:nvPr/>
            </p:nvGrpSpPr>
            <p:grpSpPr>
              <a:xfrm>
                <a:off x="3305177" y="1485524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63" name="圆角矩形 62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121873" tIns="60937" rIns="121873" bIns="60937" anchor="ctr"/>
                <a:lstStyle/>
                <a:p>
                  <a:pPr defTabSz="1218244">
                    <a:defRPr/>
                  </a:pPr>
                  <a:r>
                    <a:rPr lang="en-US" altLang="zh-CN" sz="16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6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64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60937" rIns="0" bIns="60937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600" b="1" kern="0" dirty="0" err="1"/>
                    <a:t>Mzimba</a:t>
                  </a:r>
                  <a:endParaRPr lang="en-US" altLang="zh-CN" sz="1600" b="1" kern="0" dirty="0"/>
                </a:p>
              </p:txBody>
            </p:sp>
            <p:sp>
              <p:nvSpPr>
                <p:cNvPr id="6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8" y="5301819"/>
                  <a:ext cx="1978393" cy="9310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56629" indent="-156629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6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</p:txBody>
            </p:sp>
          </p:grpSp>
          <p:sp>
            <p:nvSpPr>
              <p:cNvPr id="62" name="Oval 25"/>
              <p:cNvSpPr>
                <a:spLocks noChangeArrowheads="1"/>
              </p:cNvSpPr>
              <p:nvPr/>
            </p:nvSpPr>
            <p:spPr bwMode="gray">
              <a:xfrm>
                <a:off x="2157413" y="2636838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6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549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imbabwe" descr="© INSCALE GmbH, 05.05.2010&#10;http://www.presentationload.com/">
            <a:extLst>
              <a:ext uri="{FF2B5EF4-FFF2-40B4-BE49-F238E27FC236}">
                <a16:creationId xmlns:a16="http://schemas.microsoft.com/office/drawing/2014/main" id="{C7ACAB1E-AD02-4441-8E7F-F726E5F5FDD4}"/>
              </a:ext>
            </a:extLst>
          </p:cNvPr>
          <p:cNvSpPr>
            <a:spLocks/>
          </p:cNvSpPr>
          <p:nvPr/>
        </p:nvSpPr>
        <p:spPr bwMode="gray">
          <a:xfrm>
            <a:off x="6518293" y="4634846"/>
            <a:ext cx="260015" cy="260015"/>
          </a:xfrm>
          <a:custGeom>
            <a:avLst/>
            <a:gdLst>
              <a:gd name="T0" fmla="*/ 2147483647 w 552"/>
              <a:gd name="T1" fmla="*/ 2147483647 h 552"/>
              <a:gd name="T2" fmla="*/ 2147483647 w 552"/>
              <a:gd name="T3" fmla="*/ 2147483647 h 552"/>
              <a:gd name="T4" fmla="*/ 2147483647 w 552"/>
              <a:gd name="T5" fmla="*/ 2147483647 h 552"/>
              <a:gd name="T6" fmla="*/ 2147483647 w 552"/>
              <a:gd name="T7" fmla="*/ 2147483647 h 552"/>
              <a:gd name="T8" fmla="*/ 2147483647 w 552"/>
              <a:gd name="T9" fmla="*/ 2147483647 h 552"/>
              <a:gd name="T10" fmla="*/ 2147483647 w 552"/>
              <a:gd name="T11" fmla="*/ 2147483647 h 552"/>
              <a:gd name="T12" fmla="*/ 2147483647 w 552"/>
              <a:gd name="T13" fmla="*/ 2147483647 h 552"/>
              <a:gd name="T14" fmla="*/ 2147483647 w 552"/>
              <a:gd name="T15" fmla="*/ 2147483647 h 552"/>
              <a:gd name="T16" fmla="*/ 2147483647 w 552"/>
              <a:gd name="T17" fmla="*/ 2147483647 h 552"/>
              <a:gd name="T18" fmla="*/ 2147483647 w 552"/>
              <a:gd name="T19" fmla="*/ 2147483647 h 552"/>
              <a:gd name="T20" fmla="*/ 2147483647 w 552"/>
              <a:gd name="T21" fmla="*/ 2147483647 h 552"/>
              <a:gd name="T22" fmla="*/ 2147483647 w 552"/>
              <a:gd name="T23" fmla="*/ 2147483647 h 552"/>
              <a:gd name="T24" fmla="*/ 2147483647 w 552"/>
              <a:gd name="T25" fmla="*/ 2147483647 h 552"/>
              <a:gd name="T26" fmla="*/ 2147483647 w 552"/>
              <a:gd name="T27" fmla="*/ 2147483647 h 552"/>
              <a:gd name="T28" fmla="*/ 2147483647 w 552"/>
              <a:gd name="T29" fmla="*/ 2147483647 h 552"/>
              <a:gd name="T30" fmla="*/ 2147483647 w 552"/>
              <a:gd name="T31" fmla="*/ 2147483647 h 552"/>
              <a:gd name="T32" fmla="*/ 2147483647 w 552"/>
              <a:gd name="T33" fmla="*/ 2147483647 h 552"/>
              <a:gd name="T34" fmla="*/ 2147483647 w 552"/>
              <a:gd name="T35" fmla="*/ 2147483647 h 552"/>
              <a:gd name="T36" fmla="*/ 2147483647 w 552"/>
              <a:gd name="T37" fmla="*/ 2147483647 h 552"/>
              <a:gd name="T38" fmla="*/ 2147483647 w 552"/>
              <a:gd name="T39" fmla="*/ 2147483647 h 552"/>
              <a:gd name="T40" fmla="*/ 2147483647 w 552"/>
              <a:gd name="T41" fmla="*/ 2147483647 h 552"/>
              <a:gd name="T42" fmla="*/ 2147483647 w 552"/>
              <a:gd name="T43" fmla="*/ 2147483647 h 552"/>
              <a:gd name="T44" fmla="*/ 2147483647 w 552"/>
              <a:gd name="T45" fmla="*/ 2147483647 h 552"/>
              <a:gd name="T46" fmla="*/ 2147483647 w 552"/>
              <a:gd name="T47" fmla="*/ 2147483647 h 552"/>
              <a:gd name="T48" fmla="*/ 2147483647 w 552"/>
              <a:gd name="T49" fmla="*/ 2147483647 h 552"/>
              <a:gd name="T50" fmla="*/ 2147483647 w 552"/>
              <a:gd name="T51" fmla="*/ 2147483647 h 552"/>
              <a:gd name="T52" fmla="*/ 2147483647 w 552"/>
              <a:gd name="T53" fmla="*/ 2147483647 h 552"/>
              <a:gd name="T54" fmla="*/ 2147483647 w 552"/>
              <a:gd name="T55" fmla="*/ 2147483647 h 552"/>
              <a:gd name="T56" fmla="*/ 2147483647 w 552"/>
              <a:gd name="T57" fmla="*/ 2147483647 h 552"/>
              <a:gd name="T58" fmla="*/ 2147483647 w 552"/>
              <a:gd name="T59" fmla="*/ 2147483647 h 552"/>
              <a:gd name="T60" fmla="*/ 2147483647 w 552"/>
              <a:gd name="T61" fmla="*/ 2147483647 h 552"/>
              <a:gd name="T62" fmla="*/ 2147483647 w 552"/>
              <a:gd name="T63" fmla="*/ 2147483647 h 552"/>
              <a:gd name="T64" fmla="*/ 2147483647 w 552"/>
              <a:gd name="T65" fmla="*/ 2147483647 h 552"/>
              <a:gd name="T66" fmla="*/ 2147483647 w 552"/>
              <a:gd name="T67" fmla="*/ 2147483647 h 552"/>
              <a:gd name="T68" fmla="*/ 2147483647 w 552"/>
              <a:gd name="T69" fmla="*/ 2147483647 h 552"/>
              <a:gd name="T70" fmla="*/ 2147483647 w 552"/>
              <a:gd name="T71" fmla="*/ 2147483647 h 552"/>
              <a:gd name="T72" fmla="*/ 2147483647 w 552"/>
              <a:gd name="T73" fmla="*/ 2147483647 h 552"/>
              <a:gd name="T74" fmla="*/ 2147483647 w 552"/>
              <a:gd name="T75" fmla="*/ 0 h 552"/>
              <a:gd name="T76" fmla="*/ 2147483647 w 552"/>
              <a:gd name="T77" fmla="*/ 2147483647 h 552"/>
              <a:gd name="T78" fmla="*/ 2147483647 w 552"/>
              <a:gd name="T79" fmla="*/ 2147483647 h 552"/>
              <a:gd name="T80" fmla="*/ 2147483647 w 552"/>
              <a:gd name="T81" fmla="*/ 2147483647 h 552"/>
              <a:gd name="T82" fmla="*/ 2147483647 w 552"/>
              <a:gd name="T83" fmla="*/ 2147483647 h 552"/>
              <a:gd name="T84" fmla="*/ 2147483647 w 552"/>
              <a:gd name="T85" fmla="*/ 2147483647 h 552"/>
              <a:gd name="T86" fmla="*/ 2147483647 w 552"/>
              <a:gd name="T87" fmla="*/ 2147483647 h 552"/>
              <a:gd name="T88" fmla="*/ 2147483647 w 552"/>
              <a:gd name="T89" fmla="*/ 2147483647 h 552"/>
              <a:gd name="T90" fmla="*/ 2147483647 w 552"/>
              <a:gd name="T91" fmla="*/ 2147483647 h 552"/>
              <a:gd name="T92" fmla="*/ 2147483647 w 552"/>
              <a:gd name="T93" fmla="*/ 2147483647 h 552"/>
              <a:gd name="T94" fmla="*/ 2147483647 w 552"/>
              <a:gd name="T95" fmla="*/ 2147483647 h 552"/>
              <a:gd name="T96" fmla="*/ 2147483647 w 552"/>
              <a:gd name="T97" fmla="*/ 2147483647 h 552"/>
              <a:gd name="T98" fmla="*/ 2147483647 w 552"/>
              <a:gd name="T99" fmla="*/ 2147483647 h 552"/>
              <a:gd name="T100" fmla="*/ 2147483647 w 552"/>
              <a:gd name="T101" fmla="*/ 2147483647 h 552"/>
              <a:gd name="T102" fmla="*/ 2147483647 w 552"/>
              <a:gd name="T103" fmla="*/ 2147483647 h 55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52"/>
              <a:gd name="T157" fmla="*/ 0 h 552"/>
              <a:gd name="T158" fmla="*/ 552 w 552"/>
              <a:gd name="T159" fmla="*/ 552 h 55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52" h="552">
                <a:moveTo>
                  <a:pt x="18" y="204"/>
                </a:moveTo>
                <a:lnTo>
                  <a:pt x="18" y="234"/>
                </a:lnTo>
                <a:lnTo>
                  <a:pt x="30" y="234"/>
                </a:lnTo>
                <a:lnTo>
                  <a:pt x="36" y="240"/>
                </a:lnTo>
                <a:lnTo>
                  <a:pt x="48" y="264"/>
                </a:lnTo>
                <a:lnTo>
                  <a:pt x="54" y="270"/>
                </a:lnTo>
                <a:lnTo>
                  <a:pt x="54" y="294"/>
                </a:lnTo>
                <a:lnTo>
                  <a:pt x="72" y="330"/>
                </a:lnTo>
                <a:lnTo>
                  <a:pt x="84" y="336"/>
                </a:lnTo>
                <a:lnTo>
                  <a:pt x="102" y="354"/>
                </a:lnTo>
                <a:lnTo>
                  <a:pt x="132" y="354"/>
                </a:lnTo>
                <a:lnTo>
                  <a:pt x="138" y="360"/>
                </a:lnTo>
                <a:lnTo>
                  <a:pt x="138" y="390"/>
                </a:lnTo>
                <a:lnTo>
                  <a:pt x="168" y="390"/>
                </a:lnTo>
                <a:lnTo>
                  <a:pt x="174" y="414"/>
                </a:lnTo>
                <a:lnTo>
                  <a:pt x="168" y="420"/>
                </a:lnTo>
                <a:lnTo>
                  <a:pt x="168" y="450"/>
                </a:lnTo>
                <a:lnTo>
                  <a:pt x="186" y="450"/>
                </a:lnTo>
                <a:lnTo>
                  <a:pt x="186" y="480"/>
                </a:lnTo>
                <a:lnTo>
                  <a:pt x="198" y="480"/>
                </a:lnTo>
                <a:lnTo>
                  <a:pt x="216" y="486"/>
                </a:lnTo>
                <a:lnTo>
                  <a:pt x="228" y="486"/>
                </a:lnTo>
                <a:lnTo>
                  <a:pt x="246" y="492"/>
                </a:lnTo>
                <a:lnTo>
                  <a:pt x="264" y="510"/>
                </a:lnTo>
                <a:lnTo>
                  <a:pt x="270" y="522"/>
                </a:lnTo>
                <a:lnTo>
                  <a:pt x="270" y="528"/>
                </a:lnTo>
                <a:lnTo>
                  <a:pt x="252" y="528"/>
                </a:lnTo>
                <a:lnTo>
                  <a:pt x="312" y="528"/>
                </a:lnTo>
                <a:lnTo>
                  <a:pt x="324" y="534"/>
                </a:lnTo>
                <a:lnTo>
                  <a:pt x="330" y="534"/>
                </a:lnTo>
                <a:lnTo>
                  <a:pt x="342" y="540"/>
                </a:lnTo>
                <a:lnTo>
                  <a:pt x="402" y="540"/>
                </a:lnTo>
                <a:lnTo>
                  <a:pt x="420" y="552"/>
                </a:lnTo>
                <a:lnTo>
                  <a:pt x="486" y="468"/>
                </a:lnTo>
                <a:lnTo>
                  <a:pt x="504" y="462"/>
                </a:lnTo>
                <a:lnTo>
                  <a:pt x="492" y="444"/>
                </a:lnTo>
                <a:lnTo>
                  <a:pt x="504" y="432"/>
                </a:lnTo>
                <a:lnTo>
                  <a:pt x="504" y="402"/>
                </a:lnTo>
                <a:lnTo>
                  <a:pt x="516" y="396"/>
                </a:lnTo>
                <a:lnTo>
                  <a:pt x="528" y="384"/>
                </a:lnTo>
                <a:lnTo>
                  <a:pt x="528" y="372"/>
                </a:lnTo>
                <a:lnTo>
                  <a:pt x="540" y="360"/>
                </a:lnTo>
                <a:lnTo>
                  <a:pt x="546" y="348"/>
                </a:lnTo>
                <a:lnTo>
                  <a:pt x="546" y="342"/>
                </a:lnTo>
                <a:lnTo>
                  <a:pt x="522" y="318"/>
                </a:lnTo>
                <a:lnTo>
                  <a:pt x="522" y="306"/>
                </a:lnTo>
                <a:lnTo>
                  <a:pt x="540" y="288"/>
                </a:lnTo>
                <a:lnTo>
                  <a:pt x="522" y="264"/>
                </a:lnTo>
                <a:lnTo>
                  <a:pt x="540" y="252"/>
                </a:lnTo>
                <a:lnTo>
                  <a:pt x="540" y="240"/>
                </a:lnTo>
                <a:lnTo>
                  <a:pt x="546" y="240"/>
                </a:lnTo>
                <a:lnTo>
                  <a:pt x="546" y="234"/>
                </a:lnTo>
                <a:lnTo>
                  <a:pt x="552" y="228"/>
                </a:lnTo>
                <a:lnTo>
                  <a:pt x="552" y="216"/>
                </a:lnTo>
                <a:lnTo>
                  <a:pt x="540" y="192"/>
                </a:lnTo>
                <a:lnTo>
                  <a:pt x="540" y="180"/>
                </a:lnTo>
                <a:lnTo>
                  <a:pt x="546" y="174"/>
                </a:lnTo>
                <a:lnTo>
                  <a:pt x="546" y="168"/>
                </a:lnTo>
                <a:lnTo>
                  <a:pt x="552" y="162"/>
                </a:lnTo>
                <a:lnTo>
                  <a:pt x="540" y="150"/>
                </a:lnTo>
                <a:lnTo>
                  <a:pt x="552" y="138"/>
                </a:lnTo>
                <a:lnTo>
                  <a:pt x="540" y="120"/>
                </a:lnTo>
                <a:lnTo>
                  <a:pt x="546" y="114"/>
                </a:lnTo>
                <a:lnTo>
                  <a:pt x="552" y="102"/>
                </a:lnTo>
                <a:lnTo>
                  <a:pt x="552" y="96"/>
                </a:lnTo>
                <a:lnTo>
                  <a:pt x="540" y="84"/>
                </a:lnTo>
                <a:lnTo>
                  <a:pt x="528" y="84"/>
                </a:lnTo>
                <a:lnTo>
                  <a:pt x="510" y="66"/>
                </a:lnTo>
                <a:lnTo>
                  <a:pt x="498" y="66"/>
                </a:lnTo>
                <a:lnTo>
                  <a:pt x="486" y="72"/>
                </a:lnTo>
                <a:lnTo>
                  <a:pt x="480" y="72"/>
                </a:lnTo>
                <a:lnTo>
                  <a:pt x="462" y="48"/>
                </a:lnTo>
                <a:lnTo>
                  <a:pt x="444" y="48"/>
                </a:lnTo>
                <a:lnTo>
                  <a:pt x="432" y="30"/>
                </a:lnTo>
                <a:lnTo>
                  <a:pt x="372" y="30"/>
                </a:lnTo>
                <a:lnTo>
                  <a:pt x="366" y="0"/>
                </a:lnTo>
                <a:lnTo>
                  <a:pt x="330" y="0"/>
                </a:lnTo>
                <a:lnTo>
                  <a:pt x="294" y="12"/>
                </a:lnTo>
                <a:lnTo>
                  <a:pt x="282" y="24"/>
                </a:lnTo>
                <a:lnTo>
                  <a:pt x="258" y="36"/>
                </a:lnTo>
                <a:lnTo>
                  <a:pt x="258" y="72"/>
                </a:lnTo>
                <a:lnTo>
                  <a:pt x="252" y="78"/>
                </a:lnTo>
                <a:lnTo>
                  <a:pt x="240" y="78"/>
                </a:lnTo>
                <a:lnTo>
                  <a:pt x="228" y="84"/>
                </a:lnTo>
                <a:lnTo>
                  <a:pt x="210" y="90"/>
                </a:lnTo>
                <a:lnTo>
                  <a:pt x="198" y="96"/>
                </a:lnTo>
                <a:lnTo>
                  <a:pt x="192" y="102"/>
                </a:lnTo>
                <a:lnTo>
                  <a:pt x="180" y="126"/>
                </a:lnTo>
                <a:lnTo>
                  <a:pt x="174" y="132"/>
                </a:lnTo>
                <a:lnTo>
                  <a:pt x="174" y="138"/>
                </a:lnTo>
                <a:lnTo>
                  <a:pt x="168" y="144"/>
                </a:lnTo>
                <a:lnTo>
                  <a:pt x="162" y="156"/>
                </a:lnTo>
                <a:lnTo>
                  <a:pt x="132" y="186"/>
                </a:lnTo>
                <a:lnTo>
                  <a:pt x="108" y="198"/>
                </a:lnTo>
                <a:lnTo>
                  <a:pt x="90" y="198"/>
                </a:lnTo>
                <a:lnTo>
                  <a:pt x="90" y="192"/>
                </a:lnTo>
                <a:lnTo>
                  <a:pt x="78" y="180"/>
                </a:lnTo>
                <a:lnTo>
                  <a:pt x="66" y="180"/>
                </a:lnTo>
                <a:lnTo>
                  <a:pt x="66" y="192"/>
                </a:lnTo>
                <a:lnTo>
                  <a:pt x="54" y="192"/>
                </a:lnTo>
                <a:lnTo>
                  <a:pt x="42" y="180"/>
                </a:lnTo>
                <a:lnTo>
                  <a:pt x="42" y="174"/>
                </a:lnTo>
                <a:lnTo>
                  <a:pt x="0" y="174"/>
                </a:lnTo>
                <a:lnTo>
                  <a:pt x="6" y="192"/>
                </a:lnTo>
                <a:lnTo>
                  <a:pt x="18" y="20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" name="Zambia" descr="© INSCALE GmbH, 05.05.2010&#10;http://www.presentationload.com/">
            <a:extLst>
              <a:ext uri="{FF2B5EF4-FFF2-40B4-BE49-F238E27FC236}">
                <a16:creationId xmlns:a16="http://schemas.microsoft.com/office/drawing/2014/main" id="{20C3D298-5E3B-4493-82DF-4AC4A6A9BF13}"/>
              </a:ext>
            </a:extLst>
          </p:cNvPr>
          <p:cNvSpPr>
            <a:spLocks/>
          </p:cNvSpPr>
          <p:nvPr/>
        </p:nvSpPr>
        <p:spPr bwMode="gray">
          <a:xfrm>
            <a:off x="6413179" y="4350859"/>
            <a:ext cx="392788" cy="376190"/>
          </a:xfrm>
          <a:custGeom>
            <a:avLst/>
            <a:gdLst>
              <a:gd name="T0" fmla="*/ 2147483647 w 834"/>
              <a:gd name="T1" fmla="*/ 2147483647 h 798"/>
              <a:gd name="T2" fmla="*/ 2147483647 w 834"/>
              <a:gd name="T3" fmla="*/ 2147483647 h 798"/>
              <a:gd name="T4" fmla="*/ 2147483647 w 834"/>
              <a:gd name="T5" fmla="*/ 2147483647 h 798"/>
              <a:gd name="T6" fmla="*/ 2147483647 w 834"/>
              <a:gd name="T7" fmla="*/ 2147483647 h 798"/>
              <a:gd name="T8" fmla="*/ 2147483647 w 834"/>
              <a:gd name="T9" fmla="*/ 2147483647 h 798"/>
              <a:gd name="T10" fmla="*/ 2147483647 w 834"/>
              <a:gd name="T11" fmla="*/ 2147483647 h 798"/>
              <a:gd name="T12" fmla="*/ 2147483647 w 834"/>
              <a:gd name="T13" fmla="*/ 2147483647 h 798"/>
              <a:gd name="T14" fmla="*/ 2147483647 w 834"/>
              <a:gd name="T15" fmla="*/ 2147483647 h 798"/>
              <a:gd name="T16" fmla="*/ 2147483647 w 834"/>
              <a:gd name="T17" fmla="*/ 2147483647 h 798"/>
              <a:gd name="T18" fmla="*/ 2147483647 w 834"/>
              <a:gd name="T19" fmla="*/ 2147483647 h 798"/>
              <a:gd name="T20" fmla="*/ 2147483647 w 834"/>
              <a:gd name="T21" fmla="*/ 2147483647 h 798"/>
              <a:gd name="T22" fmla="*/ 2147483647 w 834"/>
              <a:gd name="T23" fmla="*/ 2147483647 h 798"/>
              <a:gd name="T24" fmla="*/ 2147483647 w 834"/>
              <a:gd name="T25" fmla="*/ 2147483647 h 798"/>
              <a:gd name="T26" fmla="*/ 2147483647 w 834"/>
              <a:gd name="T27" fmla="*/ 2147483647 h 798"/>
              <a:gd name="T28" fmla="*/ 2147483647 w 834"/>
              <a:gd name="T29" fmla="*/ 2147483647 h 798"/>
              <a:gd name="T30" fmla="*/ 2147483647 w 834"/>
              <a:gd name="T31" fmla="*/ 2147483647 h 798"/>
              <a:gd name="T32" fmla="*/ 2147483647 w 834"/>
              <a:gd name="T33" fmla="*/ 2147483647 h 798"/>
              <a:gd name="T34" fmla="*/ 2147483647 w 834"/>
              <a:gd name="T35" fmla="*/ 2147483647 h 798"/>
              <a:gd name="T36" fmla="*/ 2147483647 w 834"/>
              <a:gd name="T37" fmla="*/ 2147483647 h 798"/>
              <a:gd name="T38" fmla="*/ 2147483647 w 834"/>
              <a:gd name="T39" fmla="*/ 2147483647 h 798"/>
              <a:gd name="T40" fmla="*/ 2147483647 w 834"/>
              <a:gd name="T41" fmla="*/ 2147483647 h 798"/>
              <a:gd name="T42" fmla="*/ 2147483647 w 834"/>
              <a:gd name="T43" fmla="*/ 2147483647 h 798"/>
              <a:gd name="T44" fmla="*/ 2147483647 w 834"/>
              <a:gd name="T45" fmla="*/ 2147483647 h 798"/>
              <a:gd name="T46" fmla="*/ 2147483647 w 834"/>
              <a:gd name="T47" fmla="*/ 2147483647 h 798"/>
              <a:gd name="T48" fmla="*/ 2147483647 w 834"/>
              <a:gd name="T49" fmla="*/ 2147483647 h 798"/>
              <a:gd name="T50" fmla="*/ 2147483647 w 834"/>
              <a:gd name="T51" fmla="*/ 2147483647 h 798"/>
              <a:gd name="T52" fmla="*/ 2147483647 w 834"/>
              <a:gd name="T53" fmla="*/ 2147483647 h 798"/>
              <a:gd name="T54" fmla="*/ 2147483647 w 834"/>
              <a:gd name="T55" fmla="*/ 2147483647 h 798"/>
              <a:gd name="T56" fmla="*/ 2147483647 w 834"/>
              <a:gd name="T57" fmla="*/ 2147483647 h 798"/>
              <a:gd name="T58" fmla="*/ 2147483647 w 834"/>
              <a:gd name="T59" fmla="*/ 2147483647 h 798"/>
              <a:gd name="T60" fmla="*/ 2147483647 w 834"/>
              <a:gd name="T61" fmla="*/ 2147483647 h 798"/>
              <a:gd name="T62" fmla="*/ 2147483647 w 834"/>
              <a:gd name="T63" fmla="*/ 2147483647 h 798"/>
              <a:gd name="T64" fmla="*/ 2147483647 w 834"/>
              <a:gd name="T65" fmla="*/ 2147483647 h 798"/>
              <a:gd name="T66" fmla="*/ 2147483647 w 834"/>
              <a:gd name="T67" fmla="*/ 2147483647 h 798"/>
              <a:gd name="T68" fmla="*/ 2147483647 w 834"/>
              <a:gd name="T69" fmla="*/ 2147483647 h 798"/>
              <a:gd name="T70" fmla="*/ 2147483647 w 834"/>
              <a:gd name="T71" fmla="*/ 2147483647 h 798"/>
              <a:gd name="T72" fmla="*/ 2147483647 w 834"/>
              <a:gd name="T73" fmla="*/ 2147483647 h 798"/>
              <a:gd name="T74" fmla="*/ 2147483647 w 834"/>
              <a:gd name="T75" fmla="*/ 2147483647 h 798"/>
              <a:gd name="T76" fmla="*/ 2147483647 w 834"/>
              <a:gd name="T77" fmla="*/ 2147483647 h 798"/>
              <a:gd name="T78" fmla="*/ 2147483647 w 834"/>
              <a:gd name="T79" fmla="*/ 2147483647 h 798"/>
              <a:gd name="T80" fmla="*/ 2147483647 w 834"/>
              <a:gd name="T81" fmla="*/ 2147483647 h 798"/>
              <a:gd name="T82" fmla="*/ 2147483647 w 834"/>
              <a:gd name="T83" fmla="*/ 2147483647 h 798"/>
              <a:gd name="T84" fmla="*/ 2147483647 w 834"/>
              <a:gd name="T85" fmla="*/ 2147483647 h 798"/>
              <a:gd name="T86" fmla="*/ 2147483647 w 834"/>
              <a:gd name="T87" fmla="*/ 2147483647 h 798"/>
              <a:gd name="T88" fmla="*/ 2147483647 w 834"/>
              <a:gd name="T89" fmla="*/ 2147483647 h 798"/>
              <a:gd name="T90" fmla="*/ 2147483647 w 834"/>
              <a:gd name="T91" fmla="*/ 2147483647 h 798"/>
              <a:gd name="T92" fmla="*/ 2147483647 w 834"/>
              <a:gd name="T93" fmla="*/ 2147483647 h 798"/>
              <a:gd name="T94" fmla="*/ 2147483647 w 834"/>
              <a:gd name="T95" fmla="*/ 2147483647 h 798"/>
              <a:gd name="T96" fmla="*/ 2147483647 w 834"/>
              <a:gd name="T97" fmla="*/ 2147483647 h 798"/>
              <a:gd name="T98" fmla="*/ 2147483647 w 834"/>
              <a:gd name="T99" fmla="*/ 2147483647 h 798"/>
              <a:gd name="T100" fmla="*/ 2147483647 w 834"/>
              <a:gd name="T101" fmla="*/ 2147483647 h 798"/>
              <a:gd name="T102" fmla="*/ 2147483647 w 834"/>
              <a:gd name="T103" fmla="*/ 2147483647 h 79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834"/>
              <a:gd name="T157" fmla="*/ 0 h 798"/>
              <a:gd name="T158" fmla="*/ 834 w 834"/>
              <a:gd name="T159" fmla="*/ 798 h 79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834" h="798">
                <a:moveTo>
                  <a:pt x="822" y="186"/>
                </a:moveTo>
                <a:lnTo>
                  <a:pt x="822" y="162"/>
                </a:lnTo>
                <a:lnTo>
                  <a:pt x="816" y="168"/>
                </a:lnTo>
                <a:lnTo>
                  <a:pt x="810" y="168"/>
                </a:lnTo>
                <a:lnTo>
                  <a:pt x="810" y="126"/>
                </a:lnTo>
                <a:lnTo>
                  <a:pt x="798" y="114"/>
                </a:lnTo>
                <a:lnTo>
                  <a:pt x="786" y="114"/>
                </a:lnTo>
                <a:lnTo>
                  <a:pt x="786" y="102"/>
                </a:lnTo>
                <a:lnTo>
                  <a:pt x="768" y="90"/>
                </a:lnTo>
                <a:lnTo>
                  <a:pt x="750" y="90"/>
                </a:lnTo>
                <a:lnTo>
                  <a:pt x="750" y="72"/>
                </a:lnTo>
                <a:lnTo>
                  <a:pt x="738" y="78"/>
                </a:lnTo>
                <a:lnTo>
                  <a:pt x="726" y="78"/>
                </a:lnTo>
                <a:lnTo>
                  <a:pt x="708" y="60"/>
                </a:lnTo>
                <a:lnTo>
                  <a:pt x="690" y="60"/>
                </a:lnTo>
                <a:lnTo>
                  <a:pt x="684" y="54"/>
                </a:lnTo>
                <a:lnTo>
                  <a:pt x="684" y="36"/>
                </a:lnTo>
                <a:lnTo>
                  <a:pt x="672" y="42"/>
                </a:lnTo>
                <a:lnTo>
                  <a:pt x="654" y="42"/>
                </a:lnTo>
                <a:lnTo>
                  <a:pt x="648" y="54"/>
                </a:lnTo>
                <a:lnTo>
                  <a:pt x="642" y="60"/>
                </a:lnTo>
                <a:lnTo>
                  <a:pt x="636" y="60"/>
                </a:lnTo>
                <a:lnTo>
                  <a:pt x="624" y="48"/>
                </a:lnTo>
                <a:lnTo>
                  <a:pt x="624" y="36"/>
                </a:lnTo>
                <a:lnTo>
                  <a:pt x="618" y="30"/>
                </a:lnTo>
                <a:lnTo>
                  <a:pt x="606" y="30"/>
                </a:lnTo>
                <a:lnTo>
                  <a:pt x="600" y="24"/>
                </a:lnTo>
                <a:lnTo>
                  <a:pt x="594" y="24"/>
                </a:lnTo>
                <a:lnTo>
                  <a:pt x="594" y="6"/>
                </a:lnTo>
                <a:lnTo>
                  <a:pt x="600" y="0"/>
                </a:lnTo>
                <a:lnTo>
                  <a:pt x="576" y="12"/>
                </a:lnTo>
                <a:lnTo>
                  <a:pt x="558" y="12"/>
                </a:lnTo>
                <a:lnTo>
                  <a:pt x="546" y="18"/>
                </a:lnTo>
                <a:lnTo>
                  <a:pt x="528" y="18"/>
                </a:lnTo>
                <a:lnTo>
                  <a:pt x="510" y="24"/>
                </a:lnTo>
                <a:lnTo>
                  <a:pt x="498" y="24"/>
                </a:lnTo>
                <a:lnTo>
                  <a:pt x="498" y="54"/>
                </a:lnTo>
                <a:lnTo>
                  <a:pt x="480" y="72"/>
                </a:lnTo>
                <a:lnTo>
                  <a:pt x="468" y="78"/>
                </a:lnTo>
                <a:lnTo>
                  <a:pt x="462" y="84"/>
                </a:lnTo>
                <a:lnTo>
                  <a:pt x="456" y="84"/>
                </a:lnTo>
                <a:lnTo>
                  <a:pt x="468" y="96"/>
                </a:lnTo>
                <a:lnTo>
                  <a:pt x="468" y="102"/>
                </a:lnTo>
                <a:lnTo>
                  <a:pt x="474" y="108"/>
                </a:lnTo>
                <a:lnTo>
                  <a:pt x="474" y="114"/>
                </a:lnTo>
                <a:lnTo>
                  <a:pt x="480" y="120"/>
                </a:lnTo>
                <a:lnTo>
                  <a:pt x="480" y="144"/>
                </a:lnTo>
                <a:lnTo>
                  <a:pt x="486" y="162"/>
                </a:lnTo>
                <a:lnTo>
                  <a:pt x="486" y="216"/>
                </a:lnTo>
                <a:lnTo>
                  <a:pt x="474" y="228"/>
                </a:lnTo>
                <a:lnTo>
                  <a:pt x="468" y="240"/>
                </a:lnTo>
                <a:lnTo>
                  <a:pt x="462" y="258"/>
                </a:lnTo>
                <a:lnTo>
                  <a:pt x="456" y="270"/>
                </a:lnTo>
                <a:lnTo>
                  <a:pt x="456" y="294"/>
                </a:lnTo>
                <a:lnTo>
                  <a:pt x="468" y="306"/>
                </a:lnTo>
                <a:lnTo>
                  <a:pt x="474" y="306"/>
                </a:lnTo>
                <a:lnTo>
                  <a:pt x="474" y="312"/>
                </a:lnTo>
                <a:lnTo>
                  <a:pt x="480" y="312"/>
                </a:lnTo>
                <a:lnTo>
                  <a:pt x="510" y="342"/>
                </a:lnTo>
                <a:lnTo>
                  <a:pt x="522" y="348"/>
                </a:lnTo>
                <a:lnTo>
                  <a:pt x="528" y="348"/>
                </a:lnTo>
                <a:lnTo>
                  <a:pt x="534" y="342"/>
                </a:lnTo>
                <a:lnTo>
                  <a:pt x="534" y="324"/>
                </a:lnTo>
                <a:lnTo>
                  <a:pt x="558" y="324"/>
                </a:lnTo>
                <a:lnTo>
                  <a:pt x="558" y="372"/>
                </a:lnTo>
                <a:lnTo>
                  <a:pt x="552" y="408"/>
                </a:lnTo>
                <a:lnTo>
                  <a:pt x="546" y="426"/>
                </a:lnTo>
                <a:lnTo>
                  <a:pt x="540" y="426"/>
                </a:lnTo>
                <a:lnTo>
                  <a:pt x="540" y="420"/>
                </a:lnTo>
                <a:lnTo>
                  <a:pt x="534" y="408"/>
                </a:lnTo>
                <a:lnTo>
                  <a:pt x="516" y="420"/>
                </a:lnTo>
                <a:lnTo>
                  <a:pt x="498" y="420"/>
                </a:lnTo>
                <a:lnTo>
                  <a:pt x="498" y="408"/>
                </a:lnTo>
                <a:lnTo>
                  <a:pt x="492" y="396"/>
                </a:lnTo>
                <a:lnTo>
                  <a:pt x="492" y="384"/>
                </a:lnTo>
                <a:lnTo>
                  <a:pt x="480" y="372"/>
                </a:lnTo>
                <a:lnTo>
                  <a:pt x="468" y="372"/>
                </a:lnTo>
                <a:lnTo>
                  <a:pt x="462" y="360"/>
                </a:lnTo>
                <a:lnTo>
                  <a:pt x="462" y="354"/>
                </a:lnTo>
                <a:lnTo>
                  <a:pt x="456" y="342"/>
                </a:lnTo>
                <a:lnTo>
                  <a:pt x="450" y="336"/>
                </a:lnTo>
                <a:lnTo>
                  <a:pt x="444" y="336"/>
                </a:lnTo>
                <a:lnTo>
                  <a:pt x="438" y="342"/>
                </a:lnTo>
                <a:lnTo>
                  <a:pt x="426" y="342"/>
                </a:lnTo>
                <a:lnTo>
                  <a:pt x="426" y="330"/>
                </a:lnTo>
                <a:lnTo>
                  <a:pt x="420" y="324"/>
                </a:lnTo>
                <a:lnTo>
                  <a:pt x="390" y="324"/>
                </a:lnTo>
                <a:lnTo>
                  <a:pt x="390" y="312"/>
                </a:lnTo>
                <a:lnTo>
                  <a:pt x="396" y="312"/>
                </a:lnTo>
                <a:lnTo>
                  <a:pt x="396" y="300"/>
                </a:lnTo>
                <a:lnTo>
                  <a:pt x="384" y="300"/>
                </a:lnTo>
                <a:lnTo>
                  <a:pt x="378" y="294"/>
                </a:lnTo>
                <a:lnTo>
                  <a:pt x="378" y="282"/>
                </a:lnTo>
                <a:lnTo>
                  <a:pt x="366" y="270"/>
                </a:lnTo>
                <a:lnTo>
                  <a:pt x="360" y="270"/>
                </a:lnTo>
                <a:lnTo>
                  <a:pt x="354" y="276"/>
                </a:lnTo>
                <a:lnTo>
                  <a:pt x="354" y="294"/>
                </a:lnTo>
                <a:lnTo>
                  <a:pt x="348" y="300"/>
                </a:lnTo>
                <a:lnTo>
                  <a:pt x="348" y="306"/>
                </a:lnTo>
                <a:lnTo>
                  <a:pt x="330" y="306"/>
                </a:lnTo>
                <a:lnTo>
                  <a:pt x="300" y="300"/>
                </a:lnTo>
                <a:lnTo>
                  <a:pt x="264" y="294"/>
                </a:lnTo>
                <a:lnTo>
                  <a:pt x="246" y="282"/>
                </a:lnTo>
                <a:lnTo>
                  <a:pt x="240" y="276"/>
                </a:lnTo>
                <a:lnTo>
                  <a:pt x="234" y="264"/>
                </a:lnTo>
                <a:lnTo>
                  <a:pt x="234" y="246"/>
                </a:lnTo>
                <a:lnTo>
                  <a:pt x="192" y="252"/>
                </a:lnTo>
                <a:lnTo>
                  <a:pt x="198" y="258"/>
                </a:lnTo>
                <a:lnTo>
                  <a:pt x="198" y="264"/>
                </a:lnTo>
                <a:lnTo>
                  <a:pt x="180" y="264"/>
                </a:lnTo>
                <a:lnTo>
                  <a:pt x="174" y="258"/>
                </a:lnTo>
                <a:lnTo>
                  <a:pt x="174" y="228"/>
                </a:lnTo>
                <a:lnTo>
                  <a:pt x="156" y="228"/>
                </a:lnTo>
                <a:lnTo>
                  <a:pt x="150" y="216"/>
                </a:lnTo>
                <a:lnTo>
                  <a:pt x="144" y="234"/>
                </a:lnTo>
                <a:lnTo>
                  <a:pt x="144" y="240"/>
                </a:lnTo>
                <a:lnTo>
                  <a:pt x="156" y="252"/>
                </a:lnTo>
                <a:lnTo>
                  <a:pt x="156" y="270"/>
                </a:lnTo>
                <a:lnTo>
                  <a:pt x="150" y="276"/>
                </a:lnTo>
                <a:lnTo>
                  <a:pt x="144" y="276"/>
                </a:lnTo>
                <a:lnTo>
                  <a:pt x="144" y="330"/>
                </a:lnTo>
                <a:lnTo>
                  <a:pt x="156" y="342"/>
                </a:lnTo>
                <a:lnTo>
                  <a:pt x="138" y="348"/>
                </a:lnTo>
                <a:lnTo>
                  <a:pt x="138" y="354"/>
                </a:lnTo>
                <a:lnTo>
                  <a:pt x="144" y="360"/>
                </a:lnTo>
                <a:lnTo>
                  <a:pt x="144" y="384"/>
                </a:lnTo>
                <a:lnTo>
                  <a:pt x="132" y="396"/>
                </a:lnTo>
                <a:lnTo>
                  <a:pt x="126" y="396"/>
                </a:lnTo>
                <a:lnTo>
                  <a:pt x="0" y="390"/>
                </a:lnTo>
                <a:lnTo>
                  <a:pt x="0" y="642"/>
                </a:lnTo>
                <a:lnTo>
                  <a:pt x="6" y="654"/>
                </a:lnTo>
                <a:lnTo>
                  <a:pt x="6" y="672"/>
                </a:lnTo>
                <a:lnTo>
                  <a:pt x="96" y="762"/>
                </a:lnTo>
                <a:lnTo>
                  <a:pt x="114" y="768"/>
                </a:lnTo>
                <a:lnTo>
                  <a:pt x="138" y="756"/>
                </a:lnTo>
                <a:lnTo>
                  <a:pt x="144" y="756"/>
                </a:lnTo>
                <a:lnTo>
                  <a:pt x="150" y="750"/>
                </a:lnTo>
                <a:lnTo>
                  <a:pt x="168" y="750"/>
                </a:lnTo>
                <a:lnTo>
                  <a:pt x="174" y="756"/>
                </a:lnTo>
                <a:lnTo>
                  <a:pt x="174" y="762"/>
                </a:lnTo>
                <a:lnTo>
                  <a:pt x="204" y="756"/>
                </a:lnTo>
                <a:lnTo>
                  <a:pt x="222" y="774"/>
                </a:lnTo>
                <a:lnTo>
                  <a:pt x="264" y="774"/>
                </a:lnTo>
                <a:lnTo>
                  <a:pt x="264" y="780"/>
                </a:lnTo>
                <a:lnTo>
                  <a:pt x="276" y="792"/>
                </a:lnTo>
                <a:lnTo>
                  <a:pt x="288" y="792"/>
                </a:lnTo>
                <a:lnTo>
                  <a:pt x="288" y="780"/>
                </a:lnTo>
                <a:lnTo>
                  <a:pt x="300" y="780"/>
                </a:lnTo>
                <a:lnTo>
                  <a:pt x="312" y="792"/>
                </a:lnTo>
                <a:lnTo>
                  <a:pt x="312" y="798"/>
                </a:lnTo>
                <a:lnTo>
                  <a:pt x="330" y="798"/>
                </a:lnTo>
                <a:lnTo>
                  <a:pt x="354" y="786"/>
                </a:lnTo>
                <a:lnTo>
                  <a:pt x="384" y="756"/>
                </a:lnTo>
                <a:lnTo>
                  <a:pt x="390" y="744"/>
                </a:lnTo>
                <a:lnTo>
                  <a:pt x="396" y="738"/>
                </a:lnTo>
                <a:lnTo>
                  <a:pt x="396" y="732"/>
                </a:lnTo>
                <a:lnTo>
                  <a:pt x="402" y="726"/>
                </a:lnTo>
                <a:lnTo>
                  <a:pt x="414" y="702"/>
                </a:lnTo>
                <a:lnTo>
                  <a:pt x="420" y="696"/>
                </a:lnTo>
                <a:lnTo>
                  <a:pt x="432" y="690"/>
                </a:lnTo>
                <a:lnTo>
                  <a:pt x="450" y="684"/>
                </a:lnTo>
                <a:lnTo>
                  <a:pt x="462" y="678"/>
                </a:lnTo>
                <a:lnTo>
                  <a:pt x="474" y="678"/>
                </a:lnTo>
                <a:lnTo>
                  <a:pt x="480" y="672"/>
                </a:lnTo>
                <a:lnTo>
                  <a:pt x="480" y="636"/>
                </a:lnTo>
                <a:lnTo>
                  <a:pt x="504" y="624"/>
                </a:lnTo>
                <a:lnTo>
                  <a:pt x="516" y="612"/>
                </a:lnTo>
                <a:lnTo>
                  <a:pt x="552" y="600"/>
                </a:lnTo>
                <a:lnTo>
                  <a:pt x="588" y="600"/>
                </a:lnTo>
                <a:lnTo>
                  <a:pt x="588" y="576"/>
                </a:lnTo>
                <a:lnTo>
                  <a:pt x="570" y="558"/>
                </a:lnTo>
                <a:lnTo>
                  <a:pt x="582" y="546"/>
                </a:lnTo>
                <a:lnTo>
                  <a:pt x="612" y="546"/>
                </a:lnTo>
                <a:lnTo>
                  <a:pt x="630" y="528"/>
                </a:lnTo>
                <a:lnTo>
                  <a:pt x="642" y="528"/>
                </a:lnTo>
                <a:lnTo>
                  <a:pt x="654" y="522"/>
                </a:lnTo>
                <a:lnTo>
                  <a:pt x="672" y="522"/>
                </a:lnTo>
                <a:lnTo>
                  <a:pt x="690" y="516"/>
                </a:lnTo>
                <a:lnTo>
                  <a:pt x="702" y="510"/>
                </a:lnTo>
                <a:lnTo>
                  <a:pt x="708" y="510"/>
                </a:lnTo>
                <a:lnTo>
                  <a:pt x="732" y="498"/>
                </a:lnTo>
                <a:lnTo>
                  <a:pt x="750" y="486"/>
                </a:lnTo>
                <a:lnTo>
                  <a:pt x="762" y="480"/>
                </a:lnTo>
                <a:lnTo>
                  <a:pt x="780" y="474"/>
                </a:lnTo>
                <a:lnTo>
                  <a:pt x="786" y="468"/>
                </a:lnTo>
                <a:lnTo>
                  <a:pt x="792" y="468"/>
                </a:lnTo>
                <a:lnTo>
                  <a:pt x="780" y="462"/>
                </a:lnTo>
                <a:lnTo>
                  <a:pt x="768" y="450"/>
                </a:lnTo>
                <a:lnTo>
                  <a:pt x="756" y="444"/>
                </a:lnTo>
                <a:lnTo>
                  <a:pt x="756" y="438"/>
                </a:lnTo>
                <a:lnTo>
                  <a:pt x="762" y="432"/>
                </a:lnTo>
                <a:lnTo>
                  <a:pt x="768" y="420"/>
                </a:lnTo>
                <a:lnTo>
                  <a:pt x="774" y="414"/>
                </a:lnTo>
                <a:lnTo>
                  <a:pt x="780" y="402"/>
                </a:lnTo>
                <a:lnTo>
                  <a:pt x="774" y="366"/>
                </a:lnTo>
                <a:lnTo>
                  <a:pt x="780" y="366"/>
                </a:lnTo>
                <a:lnTo>
                  <a:pt x="786" y="360"/>
                </a:lnTo>
                <a:lnTo>
                  <a:pt x="798" y="354"/>
                </a:lnTo>
                <a:lnTo>
                  <a:pt x="816" y="336"/>
                </a:lnTo>
                <a:lnTo>
                  <a:pt x="816" y="330"/>
                </a:lnTo>
                <a:lnTo>
                  <a:pt x="804" y="330"/>
                </a:lnTo>
                <a:lnTo>
                  <a:pt x="804" y="258"/>
                </a:lnTo>
                <a:lnTo>
                  <a:pt x="810" y="240"/>
                </a:lnTo>
                <a:lnTo>
                  <a:pt x="798" y="234"/>
                </a:lnTo>
                <a:lnTo>
                  <a:pt x="798" y="216"/>
                </a:lnTo>
                <a:lnTo>
                  <a:pt x="804" y="216"/>
                </a:lnTo>
                <a:lnTo>
                  <a:pt x="810" y="210"/>
                </a:lnTo>
                <a:lnTo>
                  <a:pt x="834" y="198"/>
                </a:lnTo>
                <a:lnTo>
                  <a:pt x="834" y="186"/>
                </a:lnTo>
                <a:lnTo>
                  <a:pt x="822" y="18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" name="Yemen" descr="© INSCALE GmbH, 05.05.2010&#10;http://www.presentationload.com/">
            <a:extLst>
              <a:ext uri="{FF2B5EF4-FFF2-40B4-BE49-F238E27FC236}">
                <a16:creationId xmlns:a16="http://schemas.microsoft.com/office/drawing/2014/main" id="{0CC71AD6-8F16-42D3-9518-17A153780AD3}"/>
              </a:ext>
            </a:extLst>
          </p:cNvPr>
          <p:cNvSpPr>
            <a:spLocks/>
          </p:cNvSpPr>
          <p:nvPr/>
        </p:nvSpPr>
        <p:spPr bwMode="gray">
          <a:xfrm>
            <a:off x="7097330" y="3318179"/>
            <a:ext cx="344841" cy="236041"/>
          </a:xfrm>
          <a:custGeom>
            <a:avLst/>
            <a:gdLst>
              <a:gd name="T0" fmla="*/ 2147483647 w 732"/>
              <a:gd name="T1" fmla="*/ 2147483647 h 498"/>
              <a:gd name="T2" fmla="*/ 2147483647 w 732"/>
              <a:gd name="T3" fmla="*/ 2147483647 h 498"/>
              <a:gd name="T4" fmla="*/ 2147483647 w 732"/>
              <a:gd name="T5" fmla="*/ 2147483647 h 498"/>
              <a:gd name="T6" fmla="*/ 2147483647 w 732"/>
              <a:gd name="T7" fmla="*/ 2147483647 h 498"/>
              <a:gd name="T8" fmla="*/ 2147483647 w 732"/>
              <a:gd name="T9" fmla="*/ 2147483647 h 498"/>
              <a:gd name="T10" fmla="*/ 2147483647 w 732"/>
              <a:gd name="T11" fmla="*/ 2147483647 h 498"/>
              <a:gd name="T12" fmla="*/ 2147483647 w 732"/>
              <a:gd name="T13" fmla="*/ 2147483647 h 498"/>
              <a:gd name="T14" fmla="*/ 2147483647 w 732"/>
              <a:gd name="T15" fmla="*/ 2147483647 h 498"/>
              <a:gd name="T16" fmla="*/ 2147483647 w 732"/>
              <a:gd name="T17" fmla="*/ 2147483647 h 498"/>
              <a:gd name="T18" fmla="*/ 2147483647 w 732"/>
              <a:gd name="T19" fmla="*/ 2147483647 h 498"/>
              <a:gd name="T20" fmla="*/ 2147483647 w 732"/>
              <a:gd name="T21" fmla="*/ 2147483647 h 498"/>
              <a:gd name="T22" fmla="*/ 2147483647 w 732"/>
              <a:gd name="T23" fmla="*/ 2147483647 h 498"/>
              <a:gd name="T24" fmla="*/ 2147483647 w 732"/>
              <a:gd name="T25" fmla="*/ 2147483647 h 498"/>
              <a:gd name="T26" fmla="*/ 2147483647 w 732"/>
              <a:gd name="T27" fmla="*/ 2147483647 h 498"/>
              <a:gd name="T28" fmla="*/ 2147483647 w 732"/>
              <a:gd name="T29" fmla="*/ 2147483647 h 498"/>
              <a:gd name="T30" fmla="*/ 0 w 732"/>
              <a:gd name="T31" fmla="*/ 2147483647 h 498"/>
              <a:gd name="T32" fmla="*/ 2147483647 w 732"/>
              <a:gd name="T33" fmla="*/ 2147483647 h 498"/>
              <a:gd name="T34" fmla="*/ 2147483647 w 732"/>
              <a:gd name="T35" fmla="*/ 2147483647 h 498"/>
              <a:gd name="T36" fmla="*/ 2147483647 w 732"/>
              <a:gd name="T37" fmla="*/ 2147483647 h 498"/>
              <a:gd name="T38" fmla="*/ 2147483647 w 732"/>
              <a:gd name="T39" fmla="*/ 2147483647 h 498"/>
              <a:gd name="T40" fmla="*/ 2147483647 w 732"/>
              <a:gd name="T41" fmla="*/ 2147483647 h 498"/>
              <a:gd name="T42" fmla="*/ 2147483647 w 732"/>
              <a:gd name="T43" fmla="*/ 2147483647 h 498"/>
              <a:gd name="T44" fmla="*/ 2147483647 w 732"/>
              <a:gd name="T45" fmla="*/ 2147483647 h 498"/>
              <a:gd name="T46" fmla="*/ 2147483647 w 732"/>
              <a:gd name="T47" fmla="*/ 2147483647 h 498"/>
              <a:gd name="T48" fmla="*/ 2147483647 w 732"/>
              <a:gd name="T49" fmla="*/ 2147483647 h 498"/>
              <a:gd name="T50" fmla="*/ 2147483647 w 732"/>
              <a:gd name="T51" fmla="*/ 2147483647 h 498"/>
              <a:gd name="T52" fmla="*/ 2147483647 w 732"/>
              <a:gd name="T53" fmla="*/ 2147483647 h 498"/>
              <a:gd name="T54" fmla="*/ 2147483647 w 732"/>
              <a:gd name="T55" fmla="*/ 2147483647 h 498"/>
              <a:gd name="T56" fmla="*/ 2147483647 w 732"/>
              <a:gd name="T57" fmla="*/ 2147483647 h 498"/>
              <a:gd name="T58" fmla="*/ 2147483647 w 732"/>
              <a:gd name="T59" fmla="*/ 2147483647 h 498"/>
              <a:gd name="T60" fmla="*/ 2147483647 w 732"/>
              <a:gd name="T61" fmla="*/ 2147483647 h 498"/>
              <a:gd name="T62" fmla="*/ 2147483647 w 732"/>
              <a:gd name="T63" fmla="*/ 2147483647 h 498"/>
              <a:gd name="T64" fmla="*/ 2147483647 w 732"/>
              <a:gd name="T65" fmla="*/ 2147483647 h 498"/>
              <a:gd name="T66" fmla="*/ 2147483647 w 732"/>
              <a:gd name="T67" fmla="*/ 2147483647 h 498"/>
              <a:gd name="T68" fmla="*/ 2147483647 w 732"/>
              <a:gd name="T69" fmla="*/ 2147483647 h 498"/>
              <a:gd name="T70" fmla="*/ 2147483647 w 732"/>
              <a:gd name="T71" fmla="*/ 2147483647 h 498"/>
              <a:gd name="T72" fmla="*/ 2147483647 w 732"/>
              <a:gd name="T73" fmla="*/ 2147483647 h 498"/>
              <a:gd name="T74" fmla="*/ 2147483647 w 732"/>
              <a:gd name="T75" fmla="*/ 2147483647 h 498"/>
              <a:gd name="T76" fmla="*/ 2147483647 w 732"/>
              <a:gd name="T77" fmla="*/ 0 h 498"/>
              <a:gd name="T78" fmla="*/ 2147483647 w 732"/>
              <a:gd name="T79" fmla="*/ 2147483647 h 498"/>
              <a:gd name="T80" fmla="*/ 2147483647 w 732"/>
              <a:gd name="T81" fmla="*/ 2147483647 h 49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732"/>
              <a:gd name="T124" fmla="*/ 0 h 498"/>
              <a:gd name="T125" fmla="*/ 732 w 732"/>
              <a:gd name="T126" fmla="*/ 498 h 49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732" h="498">
                <a:moveTo>
                  <a:pt x="468" y="24"/>
                </a:moveTo>
                <a:lnTo>
                  <a:pt x="450" y="30"/>
                </a:lnTo>
                <a:lnTo>
                  <a:pt x="420" y="36"/>
                </a:lnTo>
                <a:lnTo>
                  <a:pt x="390" y="54"/>
                </a:lnTo>
                <a:lnTo>
                  <a:pt x="372" y="72"/>
                </a:lnTo>
                <a:lnTo>
                  <a:pt x="366" y="84"/>
                </a:lnTo>
                <a:lnTo>
                  <a:pt x="354" y="96"/>
                </a:lnTo>
                <a:lnTo>
                  <a:pt x="348" y="108"/>
                </a:lnTo>
                <a:lnTo>
                  <a:pt x="342" y="114"/>
                </a:lnTo>
                <a:lnTo>
                  <a:pt x="336" y="126"/>
                </a:lnTo>
                <a:lnTo>
                  <a:pt x="336" y="144"/>
                </a:lnTo>
                <a:lnTo>
                  <a:pt x="330" y="150"/>
                </a:lnTo>
                <a:lnTo>
                  <a:pt x="324" y="162"/>
                </a:lnTo>
                <a:lnTo>
                  <a:pt x="312" y="162"/>
                </a:lnTo>
                <a:lnTo>
                  <a:pt x="300" y="156"/>
                </a:lnTo>
                <a:lnTo>
                  <a:pt x="294" y="144"/>
                </a:lnTo>
                <a:lnTo>
                  <a:pt x="288" y="138"/>
                </a:lnTo>
                <a:lnTo>
                  <a:pt x="210" y="138"/>
                </a:lnTo>
                <a:lnTo>
                  <a:pt x="204" y="132"/>
                </a:lnTo>
                <a:lnTo>
                  <a:pt x="192" y="126"/>
                </a:lnTo>
                <a:lnTo>
                  <a:pt x="102" y="126"/>
                </a:lnTo>
                <a:lnTo>
                  <a:pt x="96" y="132"/>
                </a:lnTo>
                <a:lnTo>
                  <a:pt x="72" y="138"/>
                </a:lnTo>
                <a:lnTo>
                  <a:pt x="54" y="120"/>
                </a:lnTo>
                <a:lnTo>
                  <a:pt x="48" y="120"/>
                </a:lnTo>
                <a:lnTo>
                  <a:pt x="42" y="126"/>
                </a:lnTo>
                <a:lnTo>
                  <a:pt x="36" y="138"/>
                </a:lnTo>
                <a:lnTo>
                  <a:pt x="36" y="186"/>
                </a:lnTo>
                <a:lnTo>
                  <a:pt x="30" y="192"/>
                </a:lnTo>
                <a:lnTo>
                  <a:pt x="24" y="204"/>
                </a:lnTo>
                <a:lnTo>
                  <a:pt x="12" y="216"/>
                </a:lnTo>
                <a:lnTo>
                  <a:pt x="0" y="252"/>
                </a:lnTo>
                <a:lnTo>
                  <a:pt x="0" y="258"/>
                </a:lnTo>
                <a:lnTo>
                  <a:pt x="18" y="276"/>
                </a:lnTo>
                <a:lnTo>
                  <a:pt x="24" y="288"/>
                </a:lnTo>
                <a:lnTo>
                  <a:pt x="36" y="294"/>
                </a:lnTo>
                <a:lnTo>
                  <a:pt x="24" y="408"/>
                </a:lnTo>
                <a:lnTo>
                  <a:pt x="54" y="444"/>
                </a:lnTo>
                <a:lnTo>
                  <a:pt x="54" y="456"/>
                </a:lnTo>
                <a:lnTo>
                  <a:pt x="60" y="468"/>
                </a:lnTo>
                <a:lnTo>
                  <a:pt x="78" y="486"/>
                </a:lnTo>
                <a:lnTo>
                  <a:pt x="90" y="492"/>
                </a:lnTo>
                <a:lnTo>
                  <a:pt x="114" y="498"/>
                </a:lnTo>
                <a:lnTo>
                  <a:pt x="132" y="498"/>
                </a:lnTo>
                <a:lnTo>
                  <a:pt x="150" y="492"/>
                </a:lnTo>
                <a:lnTo>
                  <a:pt x="162" y="486"/>
                </a:lnTo>
                <a:lnTo>
                  <a:pt x="168" y="480"/>
                </a:lnTo>
                <a:lnTo>
                  <a:pt x="186" y="444"/>
                </a:lnTo>
                <a:lnTo>
                  <a:pt x="198" y="432"/>
                </a:lnTo>
                <a:lnTo>
                  <a:pt x="210" y="432"/>
                </a:lnTo>
                <a:lnTo>
                  <a:pt x="228" y="438"/>
                </a:lnTo>
                <a:lnTo>
                  <a:pt x="270" y="438"/>
                </a:lnTo>
                <a:lnTo>
                  <a:pt x="324" y="432"/>
                </a:lnTo>
                <a:lnTo>
                  <a:pt x="366" y="426"/>
                </a:lnTo>
                <a:lnTo>
                  <a:pt x="390" y="414"/>
                </a:lnTo>
                <a:lnTo>
                  <a:pt x="402" y="402"/>
                </a:lnTo>
                <a:lnTo>
                  <a:pt x="414" y="384"/>
                </a:lnTo>
                <a:lnTo>
                  <a:pt x="426" y="372"/>
                </a:lnTo>
                <a:lnTo>
                  <a:pt x="450" y="360"/>
                </a:lnTo>
                <a:lnTo>
                  <a:pt x="462" y="348"/>
                </a:lnTo>
                <a:lnTo>
                  <a:pt x="474" y="342"/>
                </a:lnTo>
                <a:lnTo>
                  <a:pt x="486" y="330"/>
                </a:lnTo>
                <a:lnTo>
                  <a:pt x="504" y="324"/>
                </a:lnTo>
                <a:lnTo>
                  <a:pt x="528" y="312"/>
                </a:lnTo>
                <a:lnTo>
                  <a:pt x="546" y="306"/>
                </a:lnTo>
                <a:lnTo>
                  <a:pt x="558" y="294"/>
                </a:lnTo>
                <a:lnTo>
                  <a:pt x="594" y="276"/>
                </a:lnTo>
                <a:lnTo>
                  <a:pt x="666" y="276"/>
                </a:lnTo>
                <a:lnTo>
                  <a:pt x="666" y="270"/>
                </a:lnTo>
                <a:lnTo>
                  <a:pt x="672" y="264"/>
                </a:lnTo>
                <a:lnTo>
                  <a:pt x="684" y="240"/>
                </a:lnTo>
                <a:lnTo>
                  <a:pt x="690" y="222"/>
                </a:lnTo>
                <a:lnTo>
                  <a:pt x="702" y="210"/>
                </a:lnTo>
                <a:lnTo>
                  <a:pt x="708" y="198"/>
                </a:lnTo>
                <a:lnTo>
                  <a:pt x="720" y="192"/>
                </a:lnTo>
                <a:lnTo>
                  <a:pt x="720" y="186"/>
                </a:lnTo>
                <a:lnTo>
                  <a:pt x="732" y="186"/>
                </a:lnTo>
                <a:lnTo>
                  <a:pt x="648" y="0"/>
                </a:lnTo>
                <a:lnTo>
                  <a:pt x="630" y="0"/>
                </a:lnTo>
                <a:lnTo>
                  <a:pt x="588" y="6"/>
                </a:lnTo>
                <a:lnTo>
                  <a:pt x="540" y="18"/>
                </a:lnTo>
                <a:lnTo>
                  <a:pt x="492" y="24"/>
                </a:lnTo>
                <a:lnTo>
                  <a:pt x="468" y="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" name="Western Sahara" descr="© INSCALE GmbH, 05.05.2010&#10;http://www.presentationload.com/">
            <a:extLst>
              <a:ext uri="{FF2B5EF4-FFF2-40B4-BE49-F238E27FC236}">
                <a16:creationId xmlns:a16="http://schemas.microsoft.com/office/drawing/2014/main" id="{40C45738-ABF0-416C-8C64-9DB9974C5A22}"/>
              </a:ext>
            </a:extLst>
          </p:cNvPr>
          <p:cNvSpPr>
            <a:spLocks/>
          </p:cNvSpPr>
          <p:nvPr/>
        </p:nvSpPr>
        <p:spPr bwMode="gray">
          <a:xfrm>
            <a:off x="5126016" y="2989934"/>
            <a:ext cx="282143" cy="241574"/>
          </a:xfrm>
          <a:custGeom>
            <a:avLst/>
            <a:gdLst>
              <a:gd name="T0" fmla="*/ 2147483647 w 600"/>
              <a:gd name="T1" fmla="*/ 0 h 510"/>
              <a:gd name="T2" fmla="*/ 2147483647 w 600"/>
              <a:gd name="T3" fmla="*/ 0 h 510"/>
              <a:gd name="T4" fmla="*/ 2147483647 w 600"/>
              <a:gd name="T5" fmla="*/ 2147483647 h 510"/>
              <a:gd name="T6" fmla="*/ 2147483647 w 600"/>
              <a:gd name="T7" fmla="*/ 2147483647 h 510"/>
              <a:gd name="T8" fmla="*/ 2147483647 w 600"/>
              <a:gd name="T9" fmla="*/ 2147483647 h 510"/>
              <a:gd name="T10" fmla="*/ 2147483647 w 600"/>
              <a:gd name="T11" fmla="*/ 2147483647 h 510"/>
              <a:gd name="T12" fmla="*/ 2147483647 w 600"/>
              <a:gd name="T13" fmla="*/ 2147483647 h 510"/>
              <a:gd name="T14" fmla="*/ 2147483647 w 600"/>
              <a:gd name="T15" fmla="*/ 2147483647 h 510"/>
              <a:gd name="T16" fmla="*/ 2147483647 w 600"/>
              <a:gd name="T17" fmla="*/ 2147483647 h 510"/>
              <a:gd name="T18" fmla="*/ 2147483647 w 600"/>
              <a:gd name="T19" fmla="*/ 2147483647 h 510"/>
              <a:gd name="T20" fmla="*/ 2147483647 w 600"/>
              <a:gd name="T21" fmla="*/ 2147483647 h 510"/>
              <a:gd name="T22" fmla="*/ 2147483647 w 600"/>
              <a:gd name="T23" fmla="*/ 2147483647 h 510"/>
              <a:gd name="T24" fmla="*/ 2147483647 w 600"/>
              <a:gd name="T25" fmla="*/ 2147483647 h 510"/>
              <a:gd name="T26" fmla="*/ 2147483647 w 600"/>
              <a:gd name="T27" fmla="*/ 2147483647 h 510"/>
              <a:gd name="T28" fmla="*/ 2147483647 w 600"/>
              <a:gd name="T29" fmla="*/ 2147483647 h 510"/>
              <a:gd name="T30" fmla="*/ 2147483647 w 600"/>
              <a:gd name="T31" fmla="*/ 2147483647 h 510"/>
              <a:gd name="T32" fmla="*/ 2147483647 w 600"/>
              <a:gd name="T33" fmla="*/ 2147483647 h 510"/>
              <a:gd name="T34" fmla="*/ 2147483647 w 600"/>
              <a:gd name="T35" fmla="*/ 2147483647 h 510"/>
              <a:gd name="T36" fmla="*/ 2147483647 w 600"/>
              <a:gd name="T37" fmla="*/ 2147483647 h 510"/>
              <a:gd name="T38" fmla="*/ 2147483647 w 600"/>
              <a:gd name="T39" fmla="*/ 2147483647 h 510"/>
              <a:gd name="T40" fmla="*/ 2147483647 w 600"/>
              <a:gd name="T41" fmla="*/ 2147483647 h 510"/>
              <a:gd name="T42" fmla="*/ 2147483647 w 600"/>
              <a:gd name="T43" fmla="*/ 2147483647 h 510"/>
              <a:gd name="T44" fmla="*/ 2147483647 w 600"/>
              <a:gd name="T45" fmla="*/ 2147483647 h 510"/>
              <a:gd name="T46" fmla="*/ 2147483647 w 600"/>
              <a:gd name="T47" fmla="*/ 2147483647 h 510"/>
              <a:gd name="T48" fmla="*/ 2147483647 w 600"/>
              <a:gd name="T49" fmla="*/ 2147483647 h 510"/>
              <a:gd name="T50" fmla="*/ 2147483647 w 600"/>
              <a:gd name="T51" fmla="*/ 2147483647 h 510"/>
              <a:gd name="T52" fmla="*/ 2147483647 w 600"/>
              <a:gd name="T53" fmla="*/ 2147483647 h 510"/>
              <a:gd name="T54" fmla="*/ 2147483647 w 600"/>
              <a:gd name="T55" fmla="*/ 2147483647 h 510"/>
              <a:gd name="T56" fmla="*/ 2147483647 w 600"/>
              <a:gd name="T57" fmla="*/ 2147483647 h 510"/>
              <a:gd name="T58" fmla="*/ 2147483647 w 600"/>
              <a:gd name="T59" fmla="*/ 2147483647 h 510"/>
              <a:gd name="T60" fmla="*/ 2147483647 w 600"/>
              <a:gd name="T61" fmla="*/ 2147483647 h 510"/>
              <a:gd name="T62" fmla="*/ 2147483647 w 600"/>
              <a:gd name="T63" fmla="*/ 2147483647 h 510"/>
              <a:gd name="T64" fmla="*/ 2147483647 w 600"/>
              <a:gd name="T65" fmla="*/ 2147483647 h 510"/>
              <a:gd name="T66" fmla="*/ 2147483647 w 600"/>
              <a:gd name="T67" fmla="*/ 2147483647 h 510"/>
              <a:gd name="T68" fmla="*/ 2147483647 w 600"/>
              <a:gd name="T69" fmla="*/ 2147483647 h 510"/>
              <a:gd name="T70" fmla="*/ 2147483647 w 600"/>
              <a:gd name="T71" fmla="*/ 2147483647 h 510"/>
              <a:gd name="T72" fmla="*/ 2147483647 w 600"/>
              <a:gd name="T73" fmla="*/ 2147483647 h 510"/>
              <a:gd name="T74" fmla="*/ 2147483647 w 600"/>
              <a:gd name="T75" fmla="*/ 2147483647 h 510"/>
              <a:gd name="T76" fmla="*/ 2147483647 w 600"/>
              <a:gd name="T77" fmla="*/ 2147483647 h 510"/>
              <a:gd name="T78" fmla="*/ 0 w 600"/>
              <a:gd name="T79" fmla="*/ 2147483647 h 510"/>
              <a:gd name="T80" fmla="*/ 0 w 600"/>
              <a:gd name="T81" fmla="*/ 2147483647 h 510"/>
              <a:gd name="T82" fmla="*/ 2147483647 w 600"/>
              <a:gd name="T83" fmla="*/ 2147483647 h 510"/>
              <a:gd name="T84" fmla="*/ 2147483647 w 600"/>
              <a:gd name="T85" fmla="*/ 2147483647 h 510"/>
              <a:gd name="T86" fmla="*/ 2147483647 w 600"/>
              <a:gd name="T87" fmla="*/ 2147483647 h 510"/>
              <a:gd name="T88" fmla="*/ 2147483647 w 600"/>
              <a:gd name="T89" fmla="*/ 2147483647 h 510"/>
              <a:gd name="T90" fmla="*/ 2147483647 w 600"/>
              <a:gd name="T91" fmla="*/ 2147483647 h 510"/>
              <a:gd name="T92" fmla="*/ 2147483647 w 600"/>
              <a:gd name="T93" fmla="*/ 2147483647 h 510"/>
              <a:gd name="T94" fmla="*/ 2147483647 w 600"/>
              <a:gd name="T95" fmla="*/ 2147483647 h 510"/>
              <a:gd name="T96" fmla="*/ 2147483647 w 600"/>
              <a:gd name="T97" fmla="*/ 2147483647 h 510"/>
              <a:gd name="T98" fmla="*/ 2147483647 w 600"/>
              <a:gd name="T99" fmla="*/ 2147483647 h 510"/>
              <a:gd name="T100" fmla="*/ 2147483647 w 600"/>
              <a:gd name="T101" fmla="*/ 2147483647 h 510"/>
              <a:gd name="T102" fmla="*/ 2147483647 w 600"/>
              <a:gd name="T103" fmla="*/ 2147483647 h 510"/>
              <a:gd name="T104" fmla="*/ 2147483647 w 600"/>
              <a:gd name="T105" fmla="*/ 2147483647 h 510"/>
              <a:gd name="T106" fmla="*/ 2147483647 w 600"/>
              <a:gd name="T107" fmla="*/ 2147483647 h 510"/>
              <a:gd name="T108" fmla="*/ 2147483647 w 600"/>
              <a:gd name="T109" fmla="*/ 2147483647 h 510"/>
              <a:gd name="T110" fmla="*/ 2147483647 w 600"/>
              <a:gd name="T111" fmla="*/ 2147483647 h 510"/>
              <a:gd name="T112" fmla="*/ 2147483647 w 600"/>
              <a:gd name="T113" fmla="*/ 0 h 510"/>
              <a:gd name="T114" fmla="*/ 2147483647 w 600"/>
              <a:gd name="T115" fmla="*/ 0 h 5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00"/>
              <a:gd name="T175" fmla="*/ 0 h 510"/>
              <a:gd name="T176" fmla="*/ 600 w 600"/>
              <a:gd name="T177" fmla="*/ 510 h 5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00" h="510">
                <a:moveTo>
                  <a:pt x="546" y="0"/>
                </a:moveTo>
                <a:lnTo>
                  <a:pt x="288" y="0"/>
                </a:lnTo>
                <a:lnTo>
                  <a:pt x="282" y="6"/>
                </a:lnTo>
                <a:lnTo>
                  <a:pt x="270" y="30"/>
                </a:lnTo>
                <a:lnTo>
                  <a:pt x="270" y="42"/>
                </a:lnTo>
                <a:lnTo>
                  <a:pt x="264" y="54"/>
                </a:lnTo>
                <a:lnTo>
                  <a:pt x="264" y="66"/>
                </a:lnTo>
                <a:lnTo>
                  <a:pt x="234" y="96"/>
                </a:lnTo>
                <a:lnTo>
                  <a:pt x="198" y="96"/>
                </a:lnTo>
                <a:lnTo>
                  <a:pt x="186" y="108"/>
                </a:lnTo>
                <a:lnTo>
                  <a:pt x="186" y="144"/>
                </a:lnTo>
                <a:lnTo>
                  <a:pt x="156" y="174"/>
                </a:lnTo>
                <a:lnTo>
                  <a:pt x="156" y="186"/>
                </a:lnTo>
                <a:lnTo>
                  <a:pt x="168" y="210"/>
                </a:lnTo>
                <a:lnTo>
                  <a:pt x="168" y="222"/>
                </a:lnTo>
                <a:lnTo>
                  <a:pt x="156" y="246"/>
                </a:lnTo>
                <a:lnTo>
                  <a:pt x="144" y="252"/>
                </a:lnTo>
                <a:lnTo>
                  <a:pt x="138" y="252"/>
                </a:lnTo>
                <a:lnTo>
                  <a:pt x="132" y="258"/>
                </a:lnTo>
                <a:lnTo>
                  <a:pt x="126" y="270"/>
                </a:lnTo>
                <a:lnTo>
                  <a:pt x="114" y="282"/>
                </a:lnTo>
                <a:lnTo>
                  <a:pt x="102" y="288"/>
                </a:lnTo>
                <a:lnTo>
                  <a:pt x="96" y="294"/>
                </a:lnTo>
                <a:lnTo>
                  <a:pt x="84" y="300"/>
                </a:lnTo>
                <a:lnTo>
                  <a:pt x="78" y="306"/>
                </a:lnTo>
                <a:lnTo>
                  <a:pt x="78" y="318"/>
                </a:lnTo>
                <a:lnTo>
                  <a:pt x="90" y="324"/>
                </a:lnTo>
                <a:lnTo>
                  <a:pt x="78" y="330"/>
                </a:lnTo>
                <a:lnTo>
                  <a:pt x="60" y="366"/>
                </a:lnTo>
                <a:lnTo>
                  <a:pt x="60" y="384"/>
                </a:lnTo>
                <a:lnTo>
                  <a:pt x="48" y="384"/>
                </a:lnTo>
                <a:lnTo>
                  <a:pt x="48" y="390"/>
                </a:lnTo>
                <a:lnTo>
                  <a:pt x="54" y="396"/>
                </a:lnTo>
                <a:lnTo>
                  <a:pt x="54" y="408"/>
                </a:lnTo>
                <a:lnTo>
                  <a:pt x="48" y="420"/>
                </a:lnTo>
                <a:lnTo>
                  <a:pt x="36" y="426"/>
                </a:lnTo>
                <a:lnTo>
                  <a:pt x="24" y="426"/>
                </a:lnTo>
                <a:lnTo>
                  <a:pt x="18" y="432"/>
                </a:lnTo>
                <a:lnTo>
                  <a:pt x="6" y="456"/>
                </a:lnTo>
                <a:lnTo>
                  <a:pt x="0" y="462"/>
                </a:lnTo>
                <a:lnTo>
                  <a:pt x="0" y="510"/>
                </a:lnTo>
                <a:lnTo>
                  <a:pt x="276" y="510"/>
                </a:lnTo>
                <a:lnTo>
                  <a:pt x="282" y="408"/>
                </a:lnTo>
                <a:lnTo>
                  <a:pt x="276" y="396"/>
                </a:lnTo>
                <a:lnTo>
                  <a:pt x="276" y="378"/>
                </a:lnTo>
                <a:lnTo>
                  <a:pt x="282" y="366"/>
                </a:lnTo>
                <a:lnTo>
                  <a:pt x="306" y="354"/>
                </a:lnTo>
                <a:lnTo>
                  <a:pt x="336" y="354"/>
                </a:lnTo>
                <a:lnTo>
                  <a:pt x="348" y="348"/>
                </a:lnTo>
                <a:lnTo>
                  <a:pt x="354" y="342"/>
                </a:lnTo>
                <a:lnTo>
                  <a:pt x="354" y="150"/>
                </a:lnTo>
                <a:lnTo>
                  <a:pt x="366" y="144"/>
                </a:lnTo>
                <a:lnTo>
                  <a:pt x="366" y="132"/>
                </a:lnTo>
                <a:lnTo>
                  <a:pt x="588" y="126"/>
                </a:lnTo>
                <a:lnTo>
                  <a:pt x="588" y="90"/>
                </a:lnTo>
                <a:lnTo>
                  <a:pt x="594" y="84"/>
                </a:lnTo>
                <a:lnTo>
                  <a:pt x="600" y="0"/>
                </a:lnTo>
                <a:lnTo>
                  <a:pt x="546" y="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" name="West Bank" descr="© INSCALE GmbH, 05.05.2010&#10;http://www.presentationload.com/">
            <a:extLst>
              <a:ext uri="{FF2B5EF4-FFF2-40B4-BE49-F238E27FC236}">
                <a16:creationId xmlns:a16="http://schemas.microsoft.com/office/drawing/2014/main" id="{B4348319-B6BE-44C7-B5E1-443587DA1F0D}"/>
              </a:ext>
            </a:extLst>
          </p:cNvPr>
          <p:cNvSpPr>
            <a:spLocks/>
          </p:cNvSpPr>
          <p:nvPr/>
        </p:nvSpPr>
        <p:spPr bwMode="gray">
          <a:xfrm>
            <a:off x="6815186" y="2807370"/>
            <a:ext cx="20286" cy="44258"/>
          </a:xfrm>
          <a:custGeom>
            <a:avLst/>
            <a:gdLst>
              <a:gd name="T0" fmla="*/ 2147483647 w 42"/>
              <a:gd name="T1" fmla="*/ 2147483647 h 96"/>
              <a:gd name="T2" fmla="*/ 2147483647 w 42"/>
              <a:gd name="T3" fmla="*/ 2147483647 h 96"/>
              <a:gd name="T4" fmla="*/ 2147483647 w 42"/>
              <a:gd name="T5" fmla="*/ 2147483647 h 96"/>
              <a:gd name="T6" fmla="*/ 2147483647 w 42"/>
              <a:gd name="T7" fmla="*/ 0 h 96"/>
              <a:gd name="T8" fmla="*/ 2147483647 w 42"/>
              <a:gd name="T9" fmla="*/ 0 h 96"/>
              <a:gd name="T10" fmla="*/ 0 w 42"/>
              <a:gd name="T11" fmla="*/ 2147483647 h 96"/>
              <a:gd name="T12" fmla="*/ 0 w 42"/>
              <a:gd name="T13" fmla="*/ 2147483647 h 96"/>
              <a:gd name="T14" fmla="*/ 2147483647 w 42"/>
              <a:gd name="T15" fmla="*/ 2147483647 h 96"/>
              <a:gd name="T16" fmla="*/ 2147483647 w 42"/>
              <a:gd name="T17" fmla="*/ 2147483647 h 96"/>
              <a:gd name="T18" fmla="*/ 2147483647 w 42"/>
              <a:gd name="T19" fmla="*/ 2147483647 h 96"/>
              <a:gd name="T20" fmla="*/ 2147483647 w 42"/>
              <a:gd name="T21" fmla="*/ 2147483647 h 96"/>
              <a:gd name="T22" fmla="*/ 2147483647 w 42"/>
              <a:gd name="T23" fmla="*/ 2147483647 h 9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2"/>
              <a:gd name="T37" fmla="*/ 0 h 96"/>
              <a:gd name="T38" fmla="*/ 42 w 42"/>
              <a:gd name="T39" fmla="*/ 96 h 9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2" h="96">
                <a:moveTo>
                  <a:pt x="24" y="78"/>
                </a:moveTo>
                <a:lnTo>
                  <a:pt x="30" y="84"/>
                </a:lnTo>
                <a:lnTo>
                  <a:pt x="42" y="72"/>
                </a:lnTo>
                <a:lnTo>
                  <a:pt x="36" y="0"/>
                </a:lnTo>
                <a:lnTo>
                  <a:pt x="18" y="0"/>
                </a:lnTo>
                <a:lnTo>
                  <a:pt x="0" y="18"/>
                </a:lnTo>
                <a:lnTo>
                  <a:pt x="0" y="90"/>
                </a:lnTo>
                <a:lnTo>
                  <a:pt x="6" y="96"/>
                </a:lnTo>
                <a:lnTo>
                  <a:pt x="12" y="90"/>
                </a:lnTo>
                <a:lnTo>
                  <a:pt x="18" y="90"/>
                </a:lnTo>
                <a:lnTo>
                  <a:pt x="18" y="84"/>
                </a:lnTo>
                <a:lnTo>
                  <a:pt x="24" y="7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" name="Uzbekistan" descr="© INSCALE GmbH, 05.05.2010&#10;http://www.presentationload.com/">
            <a:extLst>
              <a:ext uri="{FF2B5EF4-FFF2-40B4-BE49-F238E27FC236}">
                <a16:creationId xmlns:a16="http://schemas.microsoft.com/office/drawing/2014/main" id="{5FDB6D34-DB1A-4321-9BB1-7B097026CA51}"/>
              </a:ext>
            </a:extLst>
          </p:cNvPr>
          <p:cNvSpPr>
            <a:spLocks/>
          </p:cNvSpPr>
          <p:nvPr/>
        </p:nvSpPr>
        <p:spPr bwMode="gray">
          <a:xfrm>
            <a:off x="7399758" y="2315004"/>
            <a:ext cx="558755" cy="313492"/>
          </a:xfrm>
          <a:custGeom>
            <a:avLst/>
            <a:gdLst>
              <a:gd name="T0" fmla="*/ 2147483647 w 1182"/>
              <a:gd name="T1" fmla="*/ 2147483647 h 666"/>
              <a:gd name="T2" fmla="*/ 2147483647 w 1182"/>
              <a:gd name="T3" fmla="*/ 2147483647 h 666"/>
              <a:gd name="T4" fmla="*/ 2147483647 w 1182"/>
              <a:gd name="T5" fmla="*/ 2147483647 h 666"/>
              <a:gd name="T6" fmla="*/ 2147483647 w 1182"/>
              <a:gd name="T7" fmla="*/ 2147483647 h 666"/>
              <a:gd name="T8" fmla="*/ 2147483647 w 1182"/>
              <a:gd name="T9" fmla="*/ 2147483647 h 666"/>
              <a:gd name="T10" fmla="*/ 2147483647 w 1182"/>
              <a:gd name="T11" fmla="*/ 2147483647 h 666"/>
              <a:gd name="T12" fmla="*/ 2147483647 w 1182"/>
              <a:gd name="T13" fmla="*/ 2147483647 h 666"/>
              <a:gd name="T14" fmla="*/ 2147483647 w 1182"/>
              <a:gd name="T15" fmla="*/ 2147483647 h 666"/>
              <a:gd name="T16" fmla="*/ 2147483647 w 1182"/>
              <a:gd name="T17" fmla="*/ 2147483647 h 666"/>
              <a:gd name="T18" fmla="*/ 2147483647 w 1182"/>
              <a:gd name="T19" fmla="*/ 2147483647 h 666"/>
              <a:gd name="T20" fmla="*/ 2147483647 w 1182"/>
              <a:gd name="T21" fmla="*/ 2147483647 h 666"/>
              <a:gd name="T22" fmla="*/ 2147483647 w 1182"/>
              <a:gd name="T23" fmla="*/ 2147483647 h 666"/>
              <a:gd name="T24" fmla="*/ 2147483647 w 1182"/>
              <a:gd name="T25" fmla="*/ 2147483647 h 666"/>
              <a:gd name="T26" fmla="*/ 2147483647 w 1182"/>
              <a:gd name="T27" fmla="*/ 2147483647 h 666"/>
              <a:gd name="T28" fmla="*/ 2147483647 w 1182"/>
              <a:gd name="T29" fmla="*/ 2147483647 h 666"/>
              <a:gd name="T30" fmla="*/ 2147483647 w 1182"/>
              <a:gd name="T31" fmla="*/ 2147483647 h 666"/>
              <a:gd name="T32" fmla="*/ 2147483647 w 1182"/>
              <a:gd name="T33" fmla="*/ 2147483647 h 666"/>
              <a:gd name="T34" fmla="*/ 2147483647 w 1182"/>
              <a:gd name="T35" fmla="*/ 2147483647 h 666"/>
              <a:gd name="T36" fmla="*/ 2147483647 w 1182"/>
              <a:gd name="T37" fmla="*/ 2147483647 h 666"/>
              <a:gd name="T38" fmla="*/ 2147483647 w 1182"/>
              <a:gd name="T39" fmla="*/ 2147483647 h 666"/>
              <a:gd name="T40" fmla="*/ 2147483647 w 1182"/>
              <a:gd name="T41" fmla="*/ 2147483647 h 666"/>
              <a:gd name="T42" fmla="*/ 2147483647 w 1182"/>
              <a:gd name="T43" fmla="*/ 2147483647 h 666"/>
              <a:gd name="T44" fmla="*/ 2147483647 w 1182"/>
              <a:gd name="T45" fmla="*/ 2147483647 h 666"/>
              <a:gd name="T46" fmla="*/ 2147483647 w 1182"/>
              <a:gd name="T47" fmla="*/ 2147483647 h 666"/>
              <a:gd name="T48" fmla="*/ 2147483647 w 1182"/>
              <a:gd name="T49" fmla="*/ 2147483647 h 666"/>
              <a:gd name="T50" fmla="*/ 2147483647 w 1182"/>
              <a:gd name="T51" fmla="*/ 2147483647 h 666"/>
              <a:gd name="T52" fmla="*/ 2147483647 w 1182"/>
              <a:gd name="T53" fmla="*/ 2147483647 h 666"/>
              <a:gd name="T54" fmla="*/ 2147483647 w 1182"/>
              <a:gd name="T55" fmla="*/ 2147483647 h 666"/>
              <a:gd name="T56" fmla="*/ 2147483647 w 1182"/>
              <a:gd name="T57" fmla="*/ 2147483647 h 666"/>
              <a:gd name="T58" fmla="*/ 2147483647 w 1182"/>
              <a:gd name="T59" fmla="*/ 2147483647 h 666"/>
              <a:gd name="T60" fmla="*/ 2147483647 w 1182"/>
              <a:gd name="T61" fmla="*/ 2147483647 h 666"/>
              <a:gd name="T62" fmla="*/ 2147483647 w 1182"/>
              <a:gd name="T63" fmla="*/ 2147483647 h 666"/>
              <a:gd name="T64" fmla="*/ 2147483647 w 1182"/>
              <a:gd name="T65" fmla="*/ 2147483647 h 666"/>
              <a:gd name="T66" fmla="*/ 2147483647 w 1182"/>
              <a:gd name="T67" fmla="*/ 2147483647 h 666"/>
              <a:gd name="T68" fmla="*/ 2147483647 w 1182"/>
              <a:gd name="T69" fmla="*/ 2147483647 h 666"/>
              <a:gd name="T70" fmla="*/ 2147483647 w 1182"/>
              <a:gd name="T71" fmla="*/ 2147483647 h 666"/>
              <a:gd name="T72" fmla="*/ 2147483647 w 1182"/>
              <a:gd name="T73" fmla="*/ 2147483647 h 666"/>
              <a:gd name="T74" fmla="*/ 2147483647 w 1182"/>
              <a:gd name="T75" fmla="*/ 2147483647 h 666"/>
              <a:gd name="T76" fmla="*/ 2147483647 w 1182"/>
              <a:gd name="T77" fmla="*/ 2147483647 h 666"/>
              <a:gd name="T78" fmla="*/ 2147483647 w 1182"/>
              <a:gd name="T79" fmla="*/ 2147483647 h 666"/>
              <a:gd name="T80" fmla="*/ 2147483647 w 1182"/>
              <a:gd name="T81" fmla="*/ 2147483647 h 666"/>
              <a:gd name="T82" fmla="*/ 2147483647 w 1182"/>
              <a:gd name="T83" fmla="*/ 2147483647 h 666"/>
              <a:gd name="T84" fmla="*/ 2147483647 w 1182"/>
              <a:gd name="T85" fmla="*/ 2147483647 h 666"/>
              <a:gd name="T86" fmla="*/ 2147483647 w 1182"/>
              <a:gd name="T87" fmla="*/ 2147483647 h 666"/>
              <a:gd name="T88" fmla="*/ 2147483647 w 1182"/>
              <a:gd name="T89" fmla="*/ 2147483647 h 666"/>
              <a:gd name="T90" fmla="*/ 2147483647 w 1182"/>
              <a:gd name="T91" fmla="*/ 2147483647 h 666"/>
              <a:gd name="T92" fmla="*/ 2147483647 w 1182"/>
              <a:gd name="T93" fmla="*/ 2147483647 h 666"/>
              <a:gd name="T94" fmla="*/ 2147483647 w 1182"/>
              <a:gd name="T95" fmla="*/ 2147483647 h 666"/>
              <a:gd name="T96" fmla="*/ 2147483647 w 1182"/>
              <a:gd name="T97" fmla="*/ 2147483647 h 666"/>
              <a:gd name="T98" fmla="*/ 2147483647 w 1182"/>
              <a:gd name="T99" fmla="*/ 2147483647 h 666"/>
              <a:gd name="T100" fmla="*/ 2147483647 w 1182"/>
              <a:gd name="T101" fmla="*/ 2147483647 h 666"/>
              <a:gd name="T102" fmla="*/ 2147483647 w 1182"/>
              <a:gd name="T103" fmla="*/ 2147483647 h 666"/>
              <a:gd name="T104" fmla="*/ 2147483647 w 1182"/>
              <a:gd name="T105" fmla="*/ 2147483647 h 666"/>
              <a:gd name="T106" fmla="*/ 2147483647 w 1182"/>
              <a:gd name="T107" fmla="*/ 2147483647 h 666"/>
              <a:gd name="T108" fmla="*/ 2147483647 w 1182"/>
              <a:gd name="T109" fmla="*/ 2147483647 h 666"/>
              <a:gd name="T110" fmla="*/ 2147483647 w 1182"/>
              <a:gd name="T111" fmla="*/ 2147483647 h 666"/>
              <a:gd name="T112" fmla="*/ 2147483647 w 1182"/>
              <a:gd name="T113" fmla="*/ 2147483647 h 666"/>
              <a:gd name="T114" fmla="*/ 2147483647 w 1182"/>
              <a:gd name="T115" fmla="*/ 2147483647 h 6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82"/>
              <a:gd name="T175" fmla="*/ 0 h 666"/>
              <a:gd name="T176" fmla="*/ 1182 w 1182"/>
              <a:gd name="T177" fmla="*/ 666 h 6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82" h="666">
                <a:moveTo>
                  <a:pt x="1152" y="372"/>
                </a:moveTo>
                <a:lnTo>
                  <a:pt x="1146" y="360"/>
                </a:lnTo>
                <a:lnTo>
                  <a:pt x="1122" y="360"/>
                </a:lnTo>
                <a:lnTo>
                  <a:pt x="1116" y="342"/>
                </a:lnTo>
                <a:lnTo>
                  <a:pt x="1098" y="342"/>
                </a:lnTo>
                <a:lnTo>
                  <a:pt x="1080" y="318"/>
                </a:lnTo>
                <a:lnTo>
                  <a:pt x="1080" y="330"/>
                </a:lnTo>
                <a:lnTo>
                  <a:pt x="1068" y="330"/>
                </a:lnTo>
                <a:lnTo>
                  <a:pt x="1068" y="342"/>
                </a:lnTo>
                <a:lnTo>
                  <a:pt x="1032" y="342"/>
                </a:lnTo>
                <a:lnTo>
                  <a:pt x="1020" y="330"/>
                </a:lnTo>
                <a:lnTo>
                  <a:pt x="990" y="318"/>
                </a:lnTo>
                <a:lnTo>
                  <a:pt x="1038" y="270"/>
                </a:lnTo>
                <a:lnTo>
                  <a:pt x="1038" y="264"/>
                </a:lnTo>
                <a:lnTo>
                  <a:pt x="1032" y="264"/>
                </a:lnTo>
                <a:lnTo>
                  <a:pt x="1032" y="258"/>
                </a:lnTo>
                <a:lnTo>
                  <a:pt x="1002" y="276"/>
                </a:lnTo>
                <a:lnTo>
                  <a:pt x="978" y="276"/>
                </a:lnTo>
                <a:lnTo>
                  <a:pt x="966" y="300"/>
                </a:lnTo>
                <a:lnTo>
                  <a:pt x="960" y="300"/>
                </a:lnTo>
                <a:lnTo>
                  <a:pt x="954" y="306"/>
                </a:lnTo>
                <a:lnTo>
                  <a:pt x="942" y="306"/>
                </a:lnTo>
                <a:lnTo>
                  <a:pt x="930" y="312"/>
                </a:lnTo>
                <a:lnTo>
                  <a:pt x="918" y="324"/>
                </a:lnTo>
                <a:lnTo>
                  <a:pt x="918" y="342"/>
                </a:lnTo>
                <a:lnTo>
                  <a:pt x="912" y="342"/>
                </a:lnTo>
                <a:lnTo>
                  <a:pt x="906" y="348"/>
                </a:lnTo>
                <a:lnTo>
                  <a:pt x="894" y="354"/>
                </a:lnTo>
                <a:lnTo>
                  <a:pt x="882" y="366"/>
                </a:lnTo>
                <a:lnTo>
                  <a:pt x="882" y="378"/>
                </a:lnTo>
                <a:lnTo>
                  <a:pt x="888" y="384"/>
                </a:lnTo>
                <a:lnTo>
                  <a:pt x="888" y="396"/>
                </a:lnTo>
                <a:lnTo>
                  <a:pt x="882" y="390"/>
                </a:lnTo>
                <a:lnTo>
                  <a:pt x="870" y="390"/>
                </a:lnTo>
                <a:lnTo>
                  <a:pt x="858" y="384"/>
                </a:lnTo>
                <a:lnTo>
                  <a:pt x="852" y="384"/>
                </a:lnTo>
                <a:lnTo>
                  <a:pt x="852" y="372"/>
                </a:lnTo>
                <a:lnTo>
                  <a:pt x="858" y="366"/>
                </a:lnTo>
                <a:lnTo>
                  <a:pt x="858" y="348"/>
                </a:lnTo>
                <a:lnTo>
                  <a:pt x="840" y="342"/>
                </a:lnTo>
                <a:lnTo>
                  <a:pt x="762" y="342"/>
                </a:lnTo>
                <a:lnTo>
                  <a:pt x="732" y="282"/>
                </a:lnTo>
                <a:lnTo>
                  <a:pt x="726" y="276"/>
                </a:lnTo>
                <a:lnTo>
                  <a:pt x="714" y="276"/>
                </a:lnTo>
                <a:lnTo>
                  <a:pt x="708" y="282"/>
                </a:lnTo>
                <a:lnTo>
                  <a:pt x="702" y="282"/>
                </a:lnTo>
                <a:lnTo>
                  <a:pt x="696" y="276"/>
                </a:lnTo>
                <a:lnTo>
                  <a:pt x="696" y="234"/>
                </a:lnTo>
                <a:lnTo>
                  <a:pt x="690" y="216"/>
                </a:lnTo>
                <a:lnTo>
                  <a:pt x="690" y="204"/>
                </a:lnTo>
                <a:lnTo>
                  <a:pt x="660" y="204"/>
                </a:lnTo>
                <a:lnTo>
                  <a:pt x="654" y="192"/>
                </a:lnTo>
                <a:lnTo>
                  <a:pt x="642" y="186"/>
                </a:lnTo>
                <a:lnTo>
                  <a:pt x="636" y="168"/>
                </a:lnTo>
                <a:lnTo>
                  <a:pt x="618" y="150"/>
                </a:lnTo>
                <a:lnTo>
                  <a:pt x="612" y="138"/>
                </a:lnTo>
                <a:lnTo>
                  <a:pt x="600" y="138"/>
                </a:lnTo>
                <a:lnTo>
                  <a:pt x="576" y="150"/>
                </a:lnTo>
                <a:lnTo>
                  <a:pt x="570" y="156"/>
                </a:lnTo>
                <a:lnTo>
                  <a:pt x="552" y="156"/>
                </a:lnTo>
                <a:lnTo>
                  <a:pt x="534" y="150"/>
                </a:lnTo>
                <a:lnTo>
                  <a:pt x="474" y="150"/>
                </a:lnTo>
                <a:lnTo>
                  <a:pt x="456" y="156"/>
                </a:lnTo>
                <a:lnTo>
                  <a:pt x="420" y="156"/>
                </a:lnTo>
                <a:lnTo>
                  <a:pt x="414" y="162"/>
                </a:lnTo>
                <a:lnTo>
                  <a:pt x="408" y="162"/>
                </a:lnTo>
                <a:lnTo>
                  <a:pt x="330" y="90"/>
                </a:lnTo>
                <a:lnTo>
                  <a:pt x="264" y="54"/>
                </a:lnTo>
                <a:lnTo>
                  <a:pt x="270" y="66"/>
                </a:lnTo>
                <a:lnTo>
                  <a:pt x="270" y="90"/>
                </a:lnTo>
                <a:lnTo>
                  <a:pt x="264" y="102"/>
                </a:lnTo>
                <a:lnTo>
                  <a:pt x="258" y="108"/>
                </a:lnTo>
                <a:lnTo>
                  <a:pt x="240" y="108"/>
                </a:lnTo>
                <a:lnTo>
                  <a:pt x="228" y="102"/>
                </a:lnTo>
                <a:lnTo>
                  <a:pt x="222" y="96"/>
                </a:lnTo>
                <a:lnTo>
                  <a:pt x="222" y="78"/>
                </a:lnTo>
                <a:lnTo>
                  <a:pt x="210" y="54"/>
                </a:lnTo>
                <a:lnTo>
                  <a:pt x="216" y="36"/>
                </a:lnTo>
                <a:lnTo>
                  <a:pt x="162" y="12"/>
                </a:lnTo>
                <a:lnTo>
                  <a:pt x="156" y="30"/>
                </a:lnTo>
                <a:lnTo>
                  <a:pt x="168" y="36"/>
                </a:lnTo>
                <a:lnTo>
                  <a:pt x="174" y="48"/>
                </a:lnTo>
                <a:lnTo>
                  <a:pt x="174" y="72"/>
                </a:lnTo>
                <a:lnTo>
                  <a:pt x="168" y="78"/>
                </a:lnTo>
                <a:lnTo>
                  <a:pt x="156" y="84"/>
                </a:lnTo>
                <a:lnTo>
                  <a:pt x="150" y="84"/>
                </a:lnTo>
                <a:lnTo>
                  <a:pt x="144" y="78"/>
                </a:lnTo>
                <a:lnTo>
                  <a:pt x="144" y="60"/>
                </a:lnTo>
                <a:lnTo>
                  <a:pt x="132" y="48"/>
                </a:lnTo>
                <a:lnTo>
                  <a:pt x="132" y="42"/>
                </a:lnTo>
                <a:lnTo>
                  <a:pt x="144" y="30"/>
                </a:lnTo>
                <a:lnTo>
                  <a:pt x="150" y="6"/>
                </a:lnTo>
                <a:lnTo>
                  <a:pt x="144" y="0"/>
                </a:lnTo>
                <a:lnTo>
                  <a:pt x="0" y="42"/>
                </a:lnTo>
                <a:lnTo>
                  <a:pt x="48" y="324"/>
                </a:lnTo>
                <a:lnTo>
                  <a:pt x="60" y="324"/>
                </a:lnTo>
                <a:lnTo>
                  <a:pt x="72" y="336"/>
                </a:lnTo>
                <a:lnTo>
                  <a:pt x="138" y="336"/>
                </a:lnTo>
                <a:lnTo>
                  <a:pt x="132" y="324"/>
                </a:lnTo>
                <a:lnTo>
                  <a:pt x="120" y="318"/>
                </a:lnTo>
                <a:lnTo>
                  <a:pt x="114" y="300"/>
                </a:lnTo>
                <a:lnTo>
                  <a:pt x="114" y="288"/>
                </a:lnTo>
                <a:lnTo>
                  <a:pt x="132" y="270"/>
                </a:lnTo>
                <a:lnTo>
                  <a:pt x="144" y="264"/>
                </a:lnTo>
                <a:lnTo>
                  <a:pt x="156" y="264"/>
                </a:lnTo>
                <a:lnTo>
                  <a:pt x="162" y="258"/>
                </a:lnTo>
                <a:lnTo>
                  <a:pt x="168" y="258"/>
                </a:lnTo>
                <a:lnTo>
                  <a:pt x="168" y="246"/>
                </a:lnTo>
                <a:lnTo>
                  <a:pt x="174" y="240"/>
                </a:lnTo>
                <a:lnTo>
                  <a:pt x="180" y="240"/>
                </a:lnTo>
                <a:lnTo>
                  <a:pt x="186" y="246"/>
                </a:lnTo>
                <a:lnTo>
                  <a:pt x="198" y="246"/>
                </a:lnTo>
                <a:lnTo>
                  <a:pt x="204" y="252"/>
                </a:lnTo>
                <a:lnTo>
                  <a:pt x="174" y="222"/>
                </a:lnTo>
                <a:lnTo>
                  <a:pt x="204" y="228"/>
                </a:lnTo>
                <a:lnTo>
                  <a:pt x="210" y="216"/>
                </a:lnTo>
                <a:lnTo>
                  <a:pt x="228" y="240"/>
                </a:lnTo>
                <a:lnTo>
                  <a:pt x="252" y="240"/>
                </a:lnTo>
                <a:lnTo>
                  <a:pt x="252" y="252"/>
                </a:lnTo>
                <a:lnTo>
                  <a:pt x="264" y="258"/>
                </a:lnTo>
                <a:lnTo>
                  <a:pt x="300" y="258"/>
                </a:lnTo>
                <a:lnTo>
                  <a:pt x="306" y="264"/>
                </a:lnTo>
                <a:lnTo>
                  <a:pt x="312" y="276"/>
                </a:lnTo>
                <a:lnTo>
                  <a:pt x="312" y="288"/>
                </a:lnTo>
                <a:lnTo>
                  <a:pt x="324" y="294"/>
                </a:lnTo>
                <a:lnTo>
                  <a:pt x="312" y="306"/>
                </a:lnTo>
                <a:lnTo>
                  <a:pt x="312" y="318"/>
                </a:lnTo>
                <a:lnTo>
                  <a:pt x="330" y="336"/>
                </a:lnTo>
                <a:lnTo>
                  <a:pt x="360" y="336"/>
                </a:lnTo>
                <a:lnTo>
                  <a:pt x="414" y="342"/>
                </a:lnTo>
                <a:lnTo>
                  <a:pt x="414" y="336"/>
                </a:lnTo>
                <a:lnTo>
                  <a:pt x="450" y="354"/>
                </a:lnTo>
                <a:lnTo>
                  <a:pt x="468" y="384"/>
                </a:lnTo>
                <a:lnTo>
                  <a:pt x="486" y="402"/>
                </a:lnTo>
                <a:lnTo>
                  <a:pt x="486" y="408"/>
                </a:lnTo>
                <a:lnTo>
                  <a:pt x="492" y="414"/>
                </a:lnTo>
                <a:lnTo>
                  <a:pt x="510" y="450"/>
                </a:lnTo>
                <a:lnTo>
                  <a:pt x="522" y="462"/>
                </a:lnTo>
                <a:lnTo>
                  <a:pt x="534" y="468"/>
                </a:lnTo>
                <a:lnTo>
                  <a:pt x="552" y="468"/>
                </a:lnTo>
                <a:lnTo>
                  <a:pt x="564" y="474"/>
                </a:lnTo>
                <a:lnTo>
                  <a:pt x="570" y="474"/>
                </a:lnTo>
                <a:lnTo>
                  <a:pt x="582" y="486"/>
                </a:lnTo>
                <a:lnTo>
                  <a:pt x="588" y="498"/>
                </a:lnTo>
                <a:lnTo>
                  <a:pt x="594" y="504"/>
                </a:lnTo>
                <a:lnTo>
                  <a:pt x="624" y="522"/>
                </a:lnTo>
                <a:lnTo>
                  <a:pt x="648" y="522"/>
                </a:lnTo>
                <a:lnTo>
                  <a:pt x="666" y="534"/>
                </a:lnTo>
                <a:lnTo>
                  <a:pt x="690" y="546"/>
                </a:lnTo>
                <a:lnTo>
                  <a:pt x="696" y="552"/>
                </a:lnTo>
                <a:lnTo>
                  <a:pt x="708" y="558"/>
                </a:lnTo>
                <a:lnTo>
                  <a:pt x="720" y="570"/>
                </a:lnTo>
                <a:lnTo>
                  <a:pt x="732" y="570"/>
                </a:lnTo>
                <a:lnTo>
                  <a:pt x="744" y="582"/>
                </a:lnTo>
                <a:lnTo>
                  <a:pt x="750" y="582"/>
                </a:lnTo>
                <a:lnTo>
                  <a:pt x="774" y="576"/>
                </a:lnTo>
                <a:lnTo>
                  <a:pt x="822" y="606"/>
                </a:lnTo>
                <a:lnTo>
                  <a:pt x="816" y="612"/>
                </a:lnTo>
                <a:lnTo>
                  <a:pt x="816" y="630"/>
                </a:lnTo>
                <a:lnTo>
                  <a:pt x="828" y="642"/>
                </a:lnTo>
                <a:lnTo>
                  <a:pt x="828" y="654"/>
                </a:lnTo>
                <a:lnTo>
                  <a:pt x="840" y="654"/>
                </a:lnTo>
                <a:lnTo>
                  <a:pt x="852" y="642"/>
                </a:lnTo>
                <a:lnTo>
                  <a:pt x="870" y="666"/>
                </a:lnTo>
                <a:lnTo>
                  <a:pt x="882" y="660"/>
                </a:lnTo>
                <a:lnTo>
                  <a:pt x="894" y="660"/>
                </a:lnTo>
                <a:lnTo>
                  <a:pt x="900" y="666"/>
                </a:lnTo>
                <a:lnTo>
                  <a:pt x="906" y="666"/>
                </a:lnTo>
                <a:lnTo>
                  <a:pt x="900" y="666"/>
                </a:lnTo>
                <a:lnTo>
                  <a:pt x="900" y="642"/>
                </a:lnTo>
                <a:lnTo>
                  <a:pt x="906" y="636"/>
                </a:lnTo>
                <a:lnTo>
                  <a:pt x="912" y="624"/>
                </a:lnTo>
                <a:lnTo>
                  <a:pt x="924" y="618"/>
                </a:lnTo>
                <a:lnTo>
                  <a:pt x="930" y="606"/>
                </a:lnTo>
                <a:lnTo>
                  <a:pt x="930" y="588"/>
                </a:lnTo>
                <a:lnTo>
                  <a:pt x="918" y="576"/>
                </a:lnTo>
                <a:lnTo>
                  <a:pt x="906" y="570"/>
                </a:lnTo>
                <a:lnTo>
                  <a:pt x="900" y="564"/>
                </a:lnTo>
                <a:lnTo>
                  <a:pt x="900" y="546"/>
                </a:lnTo>
                <a:lnTo>
                  <a:pt x="906" y="540"/>
                </a:lnTo>
                <a:lnTo>
                  <a:pt x="906" y="534"/>
                </a:lnTo>
                <a:lnTo>
                  <a:pt x="894" y="522"/>
                </a:lnTo>
                <a:lnTo>
                  <a:pt x="882" y="522"/>
                </a:lnTo>
                <a:lnTo>
                  <a:pt x="876" y="516"/>
                </a:lnTo>
                <a:lnTo>
                  <a:pt x="870" y="516"/>
                </a:lnTo>
                <a:lnTo>
                  <a:pt x="858" y="504"/>
                </a:lnTo>
                <a:lnTo>
                  <a:pt x="840" y="504"/>
                </a:lnTo>
                <a:lnTo>
                  <a:pt x="840" y="486"/>
                </a:lnTo>
                <a:lnTo>
                  <a:pt x="846" y="480"/>
                </a:lnTo>
                <a:lnTo>
                  <a:pt x="894" y="480"/>
                </a:lnTo>
                <a:lnTo>
                  <a:pt x="918" y="468"/>
                </a:lnTo>
                <a:lnTo>
                  <a:pt x="918" y="456"/>
                </a:lnTo>
                <a:lnTo>
                  <a:pt x="912" y="456"/>
                </a:lnTo>
                <a:lnTo>
                  <a:pt x="930" y="444"/>
                </a:lnTo>
                <a:lnTo>
                  <a:pt x="906" y="420"/>
                </a:lnTo>
                <a:lnTo>
                  <a:pt x="948" y="420"/>
                </a:lnTo>
                <a:lnTo>
                  <a:pt x="948" y="414"/>
                </a:lnTo>
                <a:lnTo>
                  <a:pt x="936" y="402"/>
                </a:lnTo>
                <a:lnTo>
                  <a:pt x="936" y="390"/>
                </a:lnTo>
                <a:lnTo>
                  <a:pt x="942" y="384"/>
                </a:lnTo>
                <a:lnTo>
                  <a:pt x="942" y="372"/>
                </a:lnTo>
                <a:lnTo>
                  <a:pt x="954" y="372"/>
                </a:lnTo>
                <a:lnTo>
                  <a:pt x="972" y="390"/>
                </a:lnTo>
                <a:lnTo>
                  <a:pt x="978" y="390"/>
                </a:lnTo>
                <a:lnTo>
                  <a:pt x="984" y="378"/>
                </a:lnTo>
                <a:lnTo>
                  <a:pt x="996" y="372"/>
                </a:lnTo>
                <a:lnTo>
                  <a:pt x="1002" y="360"/>
                </a:lnTo>
                <a:lnTo>
                  <a:pt x="1020" y="360"/>
                </a:lnTo>
                <a:lnTo>
                  <a:pt x="1032" y="366"/>
                </a:lnTo>
                <a:lnTo>
                  <a:pt x="1038" y="372"/>
                </a:lnTo>
                <a:lnTo>
                  <a:pt x="1014" y="408"/>
                </a:lnTo>
                <a:lnTo>
                  <a:pt x="1026" y="408"/>
                </a:lnTo>
                <a:lnTo>
                  <a:pt x="1032" y="414"/>
                </a:lnTo>
                <a:lnTo>
                  <a:pt x="1044" y="414"/>
                </a:lnTo>
                <a:lnTo>
                  <a:pt x="1050" y="420"/>
                </a:lnTo>
                <a:lnTo>
                  <a:pt x="1056" y="420"/>
                </a:lnTo>
                <a:lnTo>
                  <a:pt x="1068" y="414"/>
                </a:lnTo>
                <a:lnTo>
                  <a:pt x="1086" y="414"/>
                </a:lnTo>
                <a:lnTo>
                  <a:pt x="1092" y="420"/>
                </a:lnTo>
                <a:lnTo>
                  <a:pt x="1098" y="420"/>
                </a:lnTo>
                <a:lnTo>
                  <a:pt x="1104" y="426"/>
                </a:lnTo>
                <a:lnTo>
                  <a:pt x="1110" y="426"/>
                </a:lnTo>
                <a:lnTo>
                  <a:pt x="1128" y="408"/>
                </a:lnTo>
                <a:lnTo>
                  <a:pt x="1146" y="402"/>
                </a:lnTo>
                <a:lnTo>
                  <a:pt x="1146" y="396"/>
                </a:lnTo>
                <a:lnTo>
                  <a:pt x="1158" y="396"/>
                </a:lnTo>
                <a:lnTo>
                  <a:pt x="1170" y="390"/>
                </a:lnTo>
                <a:lnTo>
                  <a:pt x="1182" y="378"/>
                </a:lnTo>
                <a:lnTo>
                  <a:pt x="1182" y="366"/>
                </a:lnTo>
                <a:lnTo>
                  <a:pt x="1170" y="366"/>
                </a:lnTo>
                <a:lnTo>
                  <a:pt x="1158" y="372"/>
                </a:lnTo>
                <a:lnTo>
                  <a:pt x="1152" y="37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" name="Vietnam" descr="© INSCALE GmbH, 05.05.2010&#10;http://www.presentationload.com/">
            <a:extLst>
              <a:ext uri="{FF2B5EF4-FFF2-40B4-BE49-F238E27FC236}">
                <a16:creationId xmlns:a16="http://schemas.microsoft.com/office/drawing/2014/main" id="{0AB5C8FA-D8A4-4908-9C70-4D469F344DD3}"/>
              </a:ext>
            </a:extLst>
          </p:cNvPr>
          <p:cNvSpPr>
            <a:spLocks/>
          </p:cNvSpPr>
          <p:nvPr/>
        </p:nvSpPr>
        <p:spPr bwMode="gray">
          <a:xfrm>
            <a:off x="9044671" y="3152212"/>
            <a:ext cx="285830" cy="562443"/>
          </a:xfrm>
          <a:custGeom>
            <a:avLst/>
            <a:gdLst>
              <a:gd name="T0" fmla="*/ 2147483647 w 606"/>
              <a:gd name="T1" fmla="*/ 2147483647 h 1194"/>
              <a:gd name="T2" fmla="*/ 2147483647 w 606"/>
              <a:gd name="T3" fmla="*/ 2147483647 h 1194"/>
              <a:gd name="T4" fmla="*/ 2147483647 w 606"/>
              <a:gd name="T5" fmla="*/ 2147483647 h 1194"/>
              <a:gd name="T6" fmla="*/ 2147483647 w 606"/>
              <a:gd name="T7" fmla="*/ 2147483647 h 1194"/>
              <a:gd name="T8" fmla="*/ 2147483647 w 606"/>
              <a:gd name="T9" fmla="*/ 2147483647 h 1194"/>
              <a:gd name="T10" fmla="*/ 2147483647 w 606"/>
              <a:gd name="T11" fmla="*/ 2147483647 h 1194"/>
              <a:gd name="T12" fmla="*/ 2147483647 w 606"/>
              <a:gd name="T13" fmla="*/ 2147483647 h 1194"/>
              <a:gd name="T14" fmla="*/ 2147483647 w 606"/>
              <a:gd name="T15" fmla="*/ 2147483647 h 1194"/>
              <a:gd name="T16" fmla="*/ 2147483647 w 606"/>
              <a:gd name="T17" fmla="*/ 2147483647 h 1194"/>
              <a:gd name="T18" fmla="*/ 2147483647 w 606"/>
              <a:gd name="T19" fmla="*/ 2147483647 h 1194"/>
              <a:gd name="T20" fmla="*/ 2147483647 w 606"/>
              <a:gd name="T21" fmla="*/ 2147483647 h 1194"/>
              <a:gd name="T22" fmla="*/ 2147483647 w 606"/>
              <a:gd name="T23" fmla="*/ 2147483647 h 1194"/>
              <a:gd name="T24" fmla="*/ 2147483647 w 606"/>
              <a:gd name="T25" fmla="*/ 2147483647 h 1194"/>
              <a:gd name="T26" fmla="*/ 2147483647 w 606"/>
              <a:gd name="T27" fmla="*/ 2147483647 h 1194"/>
              <a:gd name="T28" fmla="*/ 2147483647 w 606"/>
              <a:gd name="T29" fmla="*/ 2147483647 h 1194"/>
              <a:gd name="T30" fmla="*/ 2147483647 w 606"/>
              <a:gd name="T31" fmla="*/ 2147483647 h 1194"/>
              <a:gd name="T32" fmla="*/ 2147483647 w 606"/>
              <a:gd name="T33" fmla="*/ 2147483647 h 1194"/>
              <a:gd name="T34" fmla="*/ 2147483647 w 606"/>
              <a:gd name="T35" fmla="*/ 2147483647 h 1194"/>
              <a:gd name="T36" fmla="*/ 2147483647 w 606"/>
              <a:gd name="T37" fmla="*/ 2147483647 h 1194"/>
              <a:gd name="T38" fmla="*/ 2147483647 w 606"/>
              <a:gd name="T39" fmla="*/ 2147483647 h 1194"/>
              <a:gd name="T40" fmla="*/ 2147483647 w 606"/>
              <a:gd name="T41" fmla="*/ 2147483647 h 1194"/>
              <a:gd name="T42" fmla="*/ 2147483647 w 606"/>
              <a:gd name="T43" fmla="*/ 2147483647 h 1194"/>
              <a:gd name="T44" fmla="*/ 2147483647 w 606"/>
              <a:gd name="T45" fmla="*/ 2147483647 h 1194"/>
              <a:gd name="T46" fmla="*/ 2147483647 w 606"/>
              <a:gd name="T47" fmla="*/ 2147483647 h 1194"/>
              <a:gd name="T48" fmla="*/ 2147483647 w 606"/>
              <a:gd name="T49" fmla="*/ 2147483647 h 1194"/>
              <a:gd name="T50" fmla="*/ 2147483647 w 606"/>
              <a:gd name="T51" fmla="*/ 2147483647 h 1194"/>
              <a:gd name="T52" fmla="*/ 2147483647 w 606"/>
              <a:gd name="T53" fmla="*/ 2147483647 h 1194"/>
              <a:gd name="T54" fmla="*/ 2147483647 w 606"/>
              <a:gd name="T55" fmla="*/ 2147483647 h 1194"/>
              <a:gd name="T56" fmla="*/ 2147483647 w 606"/>
              <a:gd name="T57" fmla="*/ 2147483647 h 1194"/>
              <a:gd name="T58" fmla="*/ 2147483647 w 606"/>
              <a:gd name="T59" fmla="*/ 2147483647 h 1194"/>
              <a:gd name="T60" fmla="*/ 2147483647 w 606"/>
              <a:gd name="T61" fmla="*/ 2147483647 h 1194"/>
              <a:gd name="T62" fmla="*/ 2147483647 w 606"/>
              <a:gd name="T63" fmla="*/ 2147483647 h 1194"/>
              <a:gd name="T64" fmla="*/ 2147483647 w 606"/>
              <a:gd name="T65" fmla="*/ 2147483647 h 1194"/>
              <a:gd name="T66" fmla="*/ 2147483647 w 606"/>
              <a:gd name="T67" fmla="*/ 2147483647 h 1194"/>
              <a:gd name="T68" fmla="*/ 2147483647 w 606"/>
              <a:gd name="T69" fmla="*/ 2147483647 h 1194"/>
              <a:gd name="T70" fmla="*/ 2147483647 w 606"/>
              <a:gd name="T71" fmla="*/ 2147483647 h 1194"/>
              <a:gd name="T72" fmla="*/ 2147483647 w 606"/>
              <a:gd name="T73" fmla="*/ 2147483647 h 1194"/>
              <a:gd name="T74" fmla="*/ 2147483647 w 606"/>
              <a:gd name="T75" fmla="*/ 2147483647 h 1194"/>
              <a:gd name="T76" fmla="*/ 2147483647 w 606"/>
              <a:gd name="T77" fmla="*/ 2147483647 h 1194"/>
              <a:gd name="T78" fmla="*/ 2147483647 w 606"/>
              <a:gd name="T79" fmla="*/ 2147483647 h 1194"/>
              <a:gd name="T80" fmla="*/ 2147483647 w 606"/>
              <a:gd name="T81" fmla="*/ 2147483647 h 1194"/>
              <a:gd name="T82" fmla="*/ 2147483647 w 606"/>
              <a:gd name="T83" fmla="*/ 2147483647 h 1194"/>
              <a:gd name="T84" fmla="*/ 2147483647 w 606"/>
              <a:gd name="T85" fmla="*/ 2147483647 h 1194"/>
              <a:gd name="T86" fmla="*/ 2147483647 w 606"/>
              <a:gd name="T87" fmla="*/ 2147483647 h 1194"/>
              <a:gd name="T88" fmla="*/ 2147483647 w 606"/>
              <a:gd name="T89" fmla="*/ 2147483647 h 1194"/>
              <a:gd name="T90" fmla="*/ 2147483647 w 606"/>
              <a:gd name="T91" fmla="*/ 2147483647 h 1194"/>
              <a:gd name="T92" fmla="*/ 2147483647 w 606"/>
              <a:gd name="T93" fmla="*/ 2147483647 h 1194"/>
              <a:gd name="T94" fmla="*/ 2147483647 w 606"/>
              <a:gd name="T95" fmla="*/ 2147483647 h 1194"/>
              <a:gd name="T96" fmla="*/ 2147483647 w 606"/>
              <a:gd name="T97" fmla="*/ 2147483647 h 1194"/>
              <a:gd name="T98" fmla="*/ 2147483647 w 606"/>
              <a:gd name="T99" fmla="*/ 2147483647 h 1194"/>
              <a:gd name="T100" fmla="*/ 2147483647 w 606"/>
              <a:gd name="T101" fmla="*/ 2147483647 h 1194"/>
              <a:gd name="T102" fmla="*/ 2147483647 w 606"/>
              <a:gd name="T103" fmla="*/ 2147483647 h 1194"/>
              <a:gd name="T104" fmla="*/ 2147483647 w 606"/>
              <a:gd name="T105" fmla="*/ 2147483647 h 1194"/>
              <a:gd name="T106" fmla="*/ 2147483647 w 606"/>
              <a:gd name="T107" fmla="*/ 2147483647 h 1194"/>
              <a:gd name="T108" fmla="*/ 2147483647 w 606"/>
              <a:gd name="T109" fmla="*/ 2147483647 h 1194"/>
              <a:gd name="T110" fmla="*/ 2147483647 w 606"/>
              <a:gd name="T111" fmla="*/ 2147483647 h 1194"/>
              <a:gd name="T112" fmla="*/ 2147483647 w 606"/>
              <a:gd name="T113" fmla="*/ 2147483647 h 1194"/>
              <a:gd name="T114" fmla="*/ 2147483647 w 606"/>
              <a:gd name="T115" fmla="*/ 2147483647 h 1194"/>
              <a:gd name="T116" fmla="*/ 2147483647 w 606"/>
              <a:gd name="T117" fmla="*/ 2147483647 h 1194"/>
              <a:gd name="T118" fmla="*/ 2147483647 w 606"/>
              <a:gd name="T119" fmla="*/ 2147483647 h 1194"/>
              <a:gd name="T120" fmla="*/ 2147483647 w 606"/>
              <a:gd name="T121" fmla="*/ 2147483647 h 1194"/>
              <a:gd name="T122" fmla="*/ 2147483647 w 606"/>
              <a:gd name="T123" fmla="*/ 2147483647 h 119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06"/>
              <a:gd name="T187" fmla="*/ 0 h 1194"/>
              <a:gd name="T188" fmla="*/ 606 w 606"/>
              <a:gd name="T189" fmla="*/ 1194 h 119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06" h="1194">
                <a:moveTo>
                  <a:pt x="6" y="48"/>
                </a:moveTo>
                <a:lnTo>
                  <a:pt x="0" y="60"/>
                </a:lnTo>
                <a:lnTo>
                  <a:pt x="0" y="72"/>
                </a:lnTo>
                <a:lnTo>
                  <a:pt x="12" y="96"/>
                </a:lnTo>
                <a:lnTo>
                  <a:pt x="18" y="102"/>
                </a:lnTo>
                <a:lnTo>
                  <a:pt x="24" y="114"/>
                </a:lnTo>
                <a:lnTo>
                  <a:pt x="36" y="120"/>
                </a:lnTo>
                <a:lnTo>
                  <a:pt x="42" y="132"/>
                </a:lnTo>
                <a:lnTo>
                  <a:pt x="48" y="126"/>
                </a:lnTo>
                <a:lnTo>
                  <a:pt x="54" y="126"/>
                </a:lnTo>
                <a:lnTo>
                  <a:pt x="54" y="156"/>
                </a:lnTo>
                <a:lnTo>
                  <a:pt x="66" y="180"/>
                </a:lnTo>
                <a:lnTo>
                  <a:pt x="84" y="198"/>
                </a:lnTo>
                <a:lnTo>
                  <a:pt x="90" y="210"/>
                </a:lnTo>
                <a:lnTo>
                  <a:pt x="108" y="210"/>
                </a:lnTo>
                <a:lnTo>
                  <a:pt x="108" y="216"/>
                </a:lnTo>
                <a:lnTo>
                  <a:pt x="120" y="228"/>
                </a:lnTo>
                <a:lnTo>
                  <a:pt x="126" y="222"/>
                </a:lnTo>
                <a:lnTo>
                  <a:pt x="132" y="210"/>
                </a:lnTo>
                <a:lnTo>
                  <a:pt x="132" y="204"/>
                </a:lnTo>
                <a:lnTo>
                  <a:pt x="138" y="192"/>
                </a:lnTo>
                <a:lnTo>
                  <a:pt x="150" y="192"/>
                </a:lnTo>
                <a:lnTo>
                  <a:pt x="162" y="198"/>
                </a:lnTo>
                <a:lnTo>
                  <a:pt x="186" y="222"/>
                </a:lnTo>
                <a:lnTo>
                  <a:pt x="180" y="222"/>
                </a:lnTo>
                <a:lnTo>
                  <a:pt x="174" y="228"/>
                </a:lnTo>
                <a:lnTo>
                  <a:pt x="174" y="234"/>
                </a:lnTo>
                <a:lnTo>
                  <a:pt x="198" y="246"/>
                </a:lnTo>
                <a:lnTo>
                  <a:pt x="216" y="252"/>
                </a:lnTo>
                <a:lnTo>
                  <a:pt x="228" y="258"/>
                </a:lnTo>
                <a:lnTo>
                  <a:pt x="228" y="270"/>
                </a:lnTo>
                <a:lnTo>
                  <a:pt x="222" y="282"/>
                </a:lnTo>
                <a:lnTo>
                  <a:pt x="210" y="288"/>
                </a:lnTo>
                <a:lnTo>
                  <a:pt x="204" y="300"/>
                </a:lnTo>
                <a:lnTo>
                  <a:pt x="198" y="306"/>
                </a:lnTo>
                <a:lnTo>
                  <a:pt x="180" y="306"/>
                </a:lnTo>
                <a:lnTo>
                  <a:pt x="174" y="300"/>
                </a:lnTo>
                <a:lnTo>
                  <a:pt x="150" y="300"/>
                </a:lnTo>
                <a:lnTo>
                  <a:pt x="156" y="306"/>
                </a:lnTo>
                <a:lnTo>
                  <a:pt x="156" y="324"/>
                </a:lnTo>
                <a:lnTo>
                  <a:pt x="168" y="330"/>
                </a:lnTo>
                <a:lnTo>
                  <a:pt x="174" y="336"/>
                </a:lnTo>
                <a:lnTo>
                  <a:pt x="210" y="354"/>
                </a:lnTo>
                <a:lnTo>
                  <a:pt x="222" y="366"/>
                </a:lnTo>
                <a:lnTo>
                  <a:pt x="234" y="372"/>
                </a:lnTo>
                <a:lnTo>
                  <a:pt x="240" y="378"/>
                </a:lnTo>
                <a:lnTo>
                  <a:pt x="252" y="378"/>
                </a:lnTo>
                <a:lnTo>
                  <a:pt x="252" y="408"/>
                </a:lnTo>
                <a:lnTo>
                  <a:pt x="258" y="414"/>
                </a:lnTo>
                <a:lnTo>
                  <a:pt x="270" y="414"/>
                </a:lnTo>
                <a:lnTo>
                  <a:pt x="282" y="420"/>
                </a:lnTo>
                <a:lnTo>
                  <a:pt x="288" y="426"/>
                </a:lnTo>
                <a:lnTo>
                  <a:pt x="294" y="426"/>
                </a:lnTo>
                <a:lnTo>
                  <a:pt x="294" y="450"/>
                </a:lnTo>
                <a:lnTo>
                  <a:pt x="306" y="474"/>
                </a:lnTo>
                <a:lnTo>
                  <a:pt x="324" y="486"/>
                </a:lnTo>
                <a:lnTo>
                  <a:pt x="342" y="504"/>
                </a:lnTo>
                <a:lnTo>
                  <a:pt x="348" y="522"/>
                </a:lnTo>
                <a:lnTo>
                  <a:pt x="366" y="522"/>
                </a:lnTo>
                <a:lnTo>
                  <a:pt x="366" y="528"/>
                </a:lnTo>
                <a:lnTo>
                  <a:pt x="372" y="534"/>
                </a:lnTo>
                <a:lnTo>
                  <a:pt x="384" y="558"/>
                </a:lnTo>
                <a:lnTo>
                  <a:pt x="396" y="570"/>
                </a:lnTo>
                <a:lnTo>
                  <a:pt x="408" y="570"/>
                </a:lnTo>
                <a:lnTo>
                  <a:pt x="414" y="576"/>
                </a:lnTo>
                <a:lnTo>
                  <a:pt x="426" y="582"/>
                </a:lnTo>
                <a:lnTo>
                  <a:pt x="432" y="588"/>
                </a:lnTo>
                <a:lnTo>
                  <a:pt x="432" y="600"/>
                </a:lnTo>
                <a:lnTo>
                  <a:pt x="426" y="606"/>
                </a:lnTo>
                <a:lnTo>
                  <a:pt x="420" y="606"/>
                </a:lnTo>
                <a:lnTo>
                  <a:pt x="414" y="612"/>
                </a:lnTo>
                <a:lnTo>
                  <a:pt x="408" y="612"/>
                </a:lnTo>
                <a:lnTo>
                  <a:pt x="432" y="636"/>
                </a:lnTo>
                <a:lnTo>
                  <a:pt x="456" y="648"/>
                </a:lnTo>
                <a:lnTo>
                  <a:pt x="462" y="654"/>
                </a:lnTo>
                <a:lnTo>
                  <a:pt x="468" y="654"/>
                </a:lnTo>
                <a:lnTo>
                  <a:pt x="450" y="690"/>
                </a:lnTo>
                <a:lnTo>
                  <a:pt x="456" y="690"/>
                </a:lnTo>
                <a:lnTo>
                  <a:pt x="468" y="702"/>
                </a:lnTo>
                <a:lnTo>
                  <a:pt x="468" y="708"/>
                </a:lnTo>
                <a:lnTo>
                  <a:pt x="456" y="720"/>
                </a:lnTo>
                <a:lnTo>
                  <a:pt x="450" y="720"/>
                </a:lnTo>
                <a:lnTo>
                  <a:pt x="450" y="762"/>
                </a:lnTo>
                <a:lnTo>
                  <a:pt x="456" y="762"/>
                </a:lnTo>
                <a:lnTo>
                  <a:pt x="468" y="774"/>
                </a:lnTo>
                <a:lnTo>
                  <a:pt x="480" y="798"/>
                </a:lnTo>
                <a:lnTo>
                  <a:pt x="480" y="804"/>
                </a:lnTo>
                <a:lnTo>
                  <a:pt x="468" y="816"/>
                </a:lnTo>
                <a:lnTo>
                  <a:pt x="462" y="816"/>
                </a:lnTo>
                <a:lnTo>
                  <a:pt x="462" y="828"/>
                </a:lnTo>
                <a:lnTo>
                  <a:pt x="468" y="834"/>
                </a:lnTo>
                <a:lnTo>
                  <a:pt x="468" y="864"/>
                </a:lnTo>
                <a:lnTo>
                  <a:pt x="474" y="870"/>
                </a:lnTo>
                <a:lnTo>
                  <a:pt x="474" y="900"/>
                </a:lnTo>
                <a:lnTo>
                  <a:pt x="462" y="894"/>
                </a:lnTo>
                <a:lnTo>
                  <a:pt x="444" y="894"/>
                </a:lnTo>
                <a:lnTo>
                  <a:pt x="438" y="900"/>
                </a:lnTo>
                <a:lnTo>
                  <a:pt x="438" y="918"/>
                </a:lnTo>
                <a:lnTo>
                  <a:pt x="408" y="918"/>
                </a:lnTo>
                <a:lnTo>
                  <a:pt x="408" y="942"/>
                </a:lnTo>
                <a:lnTo>
                  <a:pt x="366" y="942"/>
                </a:lnTo>
                <a:lnTo>
                  <a:pt x="366" y="966"/>
                </a:lnTo>
                <a:lnTo>
                  <a:pt x="378" y="990"/>
                </a:lnTo>
                <a:lnTo>
                  <a:pt x="396" y="1008"/>
                </a:lnTo>
                <a:lnTo>
                  <a:pt x="396" y="1020"/>
                </a:lnTo>
                <a:lnTo>
                  <a:pt x="390" y="1014"/>
                </a:lnTo>
                <a:lnTo>
                  <a:pt x="378" y="1008"/>
                </a:lnTo>
                <a:lnTo>
                  <a:pt x="372" y="1002"/>
                </a:lnTo>
                <a:lnTo>
                  <a:pt x="360" y="996"/>
                </a:lnTo>
                <a:lnTo>
                  <a:pt x="348" y="996"/>
                </a:lnTo>
                <a:lnTo>
                  <a:pt x="342" y="1002"/>
                </a:lnTo>
                <a:lnTo>
                  <a:pt x="342" y="1008"/>
                </a:lnTo>
                <a:lnTo>
                  <a:pt x="306" y="1008"/>
                </a:lnTo>
                <a:lnTo>
                  <a:pt x="312" y="1014"/>
                </a:lnTo>
                <a:lnTo>
                  <a:pt x="318" y="1014"/>
                </a:lnTo>
                <a:lnTo>
                  <a:pt x="324" y="1020"/>
                </a:lnTo>
                <a:lnTo>
                  <a:pt x="324" y="1026"/>
                </a:lnTo>
                <a:lnTo>
                  <a:pt x="312" y="1032"/>
                </a:lnTo>
                <a:lnTo>
                  <a:pt x="294" y="1032"/>
                </a:lnTo>
                <a:lnTo>
                  <a:pt x="276" y="1038"/>
                </a:lnTo>
                <a:lnTo>
                  <a:pt x="270" y="1050"/>
                </a:lnTo>
                <a:lnTo>
                  <a:pt x="270" y="1056"/>
                </a:lnTo>
                <a:lnTo>
                  <a:pt x="288" y="1074"/>
                </a:lnTo>
                <a:lnTo>
                  <a:pt x="300" y="1080"/>
                </a:lnTo>
                <a:lnTo>
                  <a:pt x="306" y="1086"/>
                </a:lnTo>
                <a:lnTo>
                  <a:pt x="312" y="1086"/>
                </a:lnTo>
                <a:lnTo>
                  <a:pt x="294" y="1104"/>
                </a:lnTo>
                <a:lnTo>
                  <a:pt x="294" y="1110"/>
                </a:lnTo>
                <a:lnTo>
                  <a:pt x="300" y="1116"/>
                </a:lnTo>
                <a:lnTo>
                  <a:pt x="300" y="1128"/>
                </a:lnTo>
                <a:lnTo>
                  <a:pt x="306" y="1140"/>
                </a:lnTo>
                <a:lnTo>
                  <a:pt x="306" y="1152"/>
                </a:lnTo>
                <a:lnTo>
                  <a:pt x="312" y="1158"/>
                </a:lnTo>
                <a:lnTo>
                  <a:pt x="294" y="1176"/>
                </a:lnTo>
                <a:lnTo>
                  <a:pt x="294" y="1188"/>
                </a:lnTo>
                <a:lnTo>
                  <a:pt x="306" y="1194"/>
                </a:lnTo>
                <a:lnTo>
                  <a:pt x="318" y="1194"/>
                </a:lnTo>
                <a:lnTo>
                  <a:pt x="330" y="1188"/>
                </a:lnTo>
                <a:lnTo>
                  <a:pt x="354" y="1164"/>
                </a:lnTo>
                <a:lnTo>
                  <a:pt x="366" y="1158"/>
                </a:lnTo>
                <a:lnTo>
                  <a:pt x="378" y="1158"/>
                </a:lnTo>
                <a:lnTo>
                  <a:pt x="384" y="1134"/>
                </a:lnTo>
                <a:lnTo>
                  <a:pt x="384" y="1110"/>
                </a:lnTo>
                <a:lnTo>
                  <a:pt x="396" y="1110"/>
                </a:lnTo>
                <a:lnTo>
                  <a:pt x="402" y="1116"/>
                </a:lnTo>
                <a:lnTo>
                  <a:pt x="414" y="1116"/>
                </a:lnTo>
                <a:lnTo>
                  <a:pt x="426" y="1104"/>
                </a:lnTo>
                <a:lnTo>
                  <a:pt x="426" y="1092"/>
                </a:lnTo>
                <a:lnTo>
                  <a:pt x="420" y="1086"/>
                </a:lnTo>
                <a:lnTo>
                  <a:pt x="414" y="1074"/>
                </a:lnTo>
                <a:lnTo>
                  <a:pt x="408" y="1068"/>
                </a:lnTo>
                <a:lnTo>
                  <a:pt x="408" y="1062"/>
                </a:lnTo>
                <a:lnTo>
                  <a:pt x="414" y="1056"/>
                </a:lnTo>
                <a:lnTo>
                  <a:pt x="426" y="1056"/>
                </a:lnTo>
                <a:lnTo>
                  <a:pt x="438" y="1050"/>
                </a:lnTo>
                <a:lnTo>
                  <a:pt x="444" y="1044"/>
                </a:lnTo>
                <a:lnTo>
                  <a:pt x="450" y="1044"/>
                </a:lnTo>
                <a:lnTo>
                  <a:pt x="456" y="1050"/>
                </a:lnTo>
                <a:lnTo>
                  <a:pt x="468" y="1050"/>
                </a:lnTo>
                <a:lnTo>
                  <a:pt x="480" y="1044"/>
                </a:lnTo>
                <a:lnTo>
                  <a:pt x="498" y="1038"/>
                </a:lnTo>
                <a:lnTo>
                  <a:pt x="546" y="1014"/>
                </a:lnTo>
                <a:lnTo>
                  <a:pt x="582" y="978"/>
                </a:lnTo>
                <a:lnTo>
                  <a:pt x="588" y="960"/>
                </a:lnTo>
                <a:lnTo>
                  <a:pt x="594" y="936"/>
                </a:lnTo>
                <a:lnTo>
                  <a:pt x="606" y="876"/>
                </a:lnTo>
                <a:lnTo>
                  <a:pt x="606" y="846"/>
                </a:lnTo>
                <a:lnTo>
                  <a:pt x="600" y="834"/>
                </a:lnTo>
                <a:lnTo>
                  <a:pt x="576" y="810"/>
                </a:lnTo>
                <a:lnTo>
                  <a:pt x="594" y="804"/>
                </a:lnTo>
                <a:lnTo>
                  <a:pt x="594" y="774"/>
                </a:lnTo>
                <a:lnTo>
                  <a:pt x="588" y="756"/>
                </a:lnTo>
                <a:lnTo>
                  <a:pt x="588" y="744"/>
                </a:lnTo>
                <a:lnTo>
                  <a:pt x="570" y="708"/>
                </a:lnTo>
                <a:lnTo>
                  <a:pt x="564" y="690"/>
                </a:lnTo>
                <a:lnTo>
                  <a:pt x="558" y="684"/>
                </a:lnTo>
                <a:lnTo>
                  <a:pt x="552" y="672"/>
                </a:lnTo>
                <a:lnTo>
                  <a:pt x="558" y="666"/>
                </a:lnTo>
                <a:lnTo>
                  <a:pt x="558" y="642"/>
                </a:lnTo>
                <a:lnTo>
                  <a:pt x="522" y="606"/>
                </a:lnTo>
                <a:lnTo>
                  <a:pt x="486" y="576"/>
                </a:lnTo>
                <a:lnTo>
                  <a:pt x="456" y="552"/>
                </a:lnTo>
                <a:lnTo>
                  <a:pt x="432" y="534"/>
                </a:lnTo>
                <a:lnTo>
                  <a:pt x="420" y="528"/>
                </a:lnTo>
                <a:lnTo>
                  <a:pt x="402" y="516"/>
                </a:lnTo>
                <a:lnTo>
                  <a:pt x="390" y="510"/>
                </a:lnTo>
                <a:lnTo>
                  <a:pt x="384" y="504"/>
                </a:lnTo>
                <a:lnTo>
                  <a:pt x="384" y="468"/>
                </a:lnTo>
                <a:lnTo>
                  <a:pt x="336" y="420"/>
                </a:lnTo>
                <a:lnTo>
                  <a:pt x="306" y="384"/>
                </a:lnTo>
                <a:lnTo>
                  <a:pt x="288" y="354"/>
                </a:lnTo>
                <a:lnTo>
                  <a:pt x="282" y="336"/>
                </a:lnTo>
                <a:lnTo>
                  <a:pt x="282" y="318"/>
                </a:lnTo>
                <a:lnTo>
                  <a:pt x="276" y="306"/>
                </a:lnTo>
                <a:lnTo>
                  <a:pt x="276" y="282"/>
                </a:lnTo>
                <a:lnTo>
                  <a:pt x="282" y="276"/>
                </a:lnTo>
                <a:lnTo>
                  <a:pt x="294" y="252"/>
                </a:lnTo>
                <a:lnTo>
                  <a:pt x="294" y="240"/>
                </a:lnTo>
                <a:lnTo>
                  <a:pt x="300" y="240"/>
                </a:lnTo>
                <a:lnTo>
                  <a:pt x="312" y="228"/>
                </a:lnTo>
                <a:lnTo>
                  <a:pt x="324" y="222"/>
                </a:lnTo>
                <a:lnTo>
                  <a:pt x="336" y="210"/>
                </a:lnTo>
                <a:lnTo>
                  <a:pt x="336" y="204"/>
                </a:lnTo>
                <a:lnTo>
                  <a:pt x="342" y="198"/>
                </a:lnTo>
                <a:lnTo>
                  <a:pt x="372" y="198"/>
                </a:lnTo>
                <a:lnTo>
                  <a:pt x="384" y="186"/>
                </a:lnTo>
                <a:lnTo>
                  <a:pt x="390" y="174"/>
                </a:lnTo>
                <a:lnTo>
                  <a:pt x="390" y="156"/>
                </a:lnTo>
                <a:lnTo>
                  <a:pt x="396" y="144"/>
                </a:lnTo>
                <a:lnTo>
                  <a:pt x="390" y="144"/>
                </a:lnTo>
                <a:lnTo>
                  <a:pt x="384" y="138"/>
                </a:lnTo>
                <a:lnTo>
                  <a:pt x="354" y="138"/>
                </a:lnTo>
                <a:lnTo>
                  <a:pt x="342" y="132"/>
                </a:lnTo>
                <a:lnTo>
                  <a:pt x="336" y="120"/>
                </a:lnTo>
                <a:lnTo>
                  <a:pt x="330" y="114"/>
                </a:lnTo>
                <a:lnTo>
                  <a:pt x="312" y="114"/>
                </a:lnTo>
                <a:lnTo>
                  <a:pt x="312" y="96"/>
                </a:lnTo>
                <a:lnTo>
                  <a:pt x="300" y="90"/>
                </a:lnTo>
                <a:lnTo>
                  <a:pt x="294" y="72"/>
                </a:lnTo>
                <a:lnTo>
                  <a:pt x="312" y="54"/>
                </a:lnTo>
                <a:lnTo>
                  <a:pt x="312" y="48"/>
                </a:lnTo>
                <a:lnTo>
                  <a:pt x="306" y="42"/>
                </a:lnTo>
                <a:lnTo>
                  <a:pt x="276" y="42"/>
                </a:lnTo>
                <a:lnTo>
                  <a:pt x="264" y="30"/>
                </a:lnTo>
                <a:lnTo>
                  <a:pt x="234" y="36"/>
                </a:lnTo>
                <a:lnTo>
                  <a:pt x="204" y="0"/>
                </a:lnTo>
                <a:lnTo>
                  <a:pt x="198" y="0"/>
                </a:lnTo>
                <a:lnTo>
                  <a:pt x="192" y="6"/>
                </a:lnTo>
                <a:lnTo>
                  <a:pt x="180" y="12"/>
                </a:lnTo>
                <a:lnTo>
                  <a:pt x="174" y="18"/>
                </a:lnTo>
                <a:lnTo>
                  <a:pt x="174" y="30"/>
                </a:lnTo>
                <a:lnTo>
                  <a:pt x="168" y="42"/>
                </a:lnTo>
                <a:lnTo>
                  <a:pt x="168" y="48"/>
                </a:lnTo>
                <a:lnTo>
                  <a:pt x="150" y="48"/>
                </a:lnTo>
                <a:lnTo>
                  <a:pt x="144" y="54"/>
                </a:lnTo>
                <a:lnTo>
                  <a:pt x="138" y="48"/>
                </a:lnTo>
                <a:lnTo>
                  <a:pt x="120" y="48"/>
                </a:lnTo>
                <a:lnTo>
                  <a:pt x="132" y="60"/>
                </a:lnTo>
                <a:lnTo>
                  <a:pt x="132" y="72"/>
                </a:lnTo>
                <a:lnTo>
                  <a:pt x="114" y="72"/>
                </a:lnTo>
                <a:lnTo>
                  <a:pt x="108" y="66"/>
                </a:lnTo>
                <a:lnTo>
                  <a:pt x="96" y="48"/>
                </a:lnTo>
                <a:lnTo>
                  <a:pt x="90" y="48"/>
                </a:lnTo>
                <a:lnTo>
                  <a:pt x="90" y="66"/>
                </a:lnTo>
                <a:lnTo>
                  <a:pt x="72" y="48"/>
                </a:lnTo>
                <a:lnTo>
                  <a:pt x="66" y="54"/>
                </a:lnTo>
                <a:lnTo>
                  <a:pt x="60" y="66"/>
                </a:lnTo>
                <a:lnTo>
                  <a:pt x="54" y="72"/>
                </a:lnTo>
                <a:lnTo>
                  <a:pt x="42" y="72"/>
                </a:lnTo>
                <a:lnTo>
                  <a:pt x="18" y="48"/>
                </a:lnTo>
                <a:lnTo>
                  <a:pt x="6" y="4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" name="Venezuela" descr="© INSCALE GmbH, 05.05.2010&#10;http://www.presentationload.com/">
            <a:extLst>
              <a:ext uri="{FF2B5EF4-FFF2-40B4-BE49-F238E27FC236}">
                <a16:creationId xmlns:a16="http://schemas.microsoft.com/office/drawing/2014/main" id="{54E91C3F-FA7D-48EF-B795-62E7FE019D4E}"/>
              </a:ext>
            </a:extLst>
          </p:cNvPr>
          <p:cNvSpPr>
            <a:spLocks noEditPoints="1"/>
          </p:cNvSpPr>
          <p:nvPr/>
        </p:nvSpPr>
        <p:spPr bwMode="gray">
          <a:xfrm>
            <a:off x="3226623" y="3578194"/>
            <a:ext cx="449952" cy="438889"/>
          </a:xfrm>
          <a:custGeom>
            <a:avLst/>
            <a:gdLst>
              <a:gd name="T0" fmla="*/ 2147483647 w 954"/>
              <a:gd name="T1" fmla="*/ 2147483647 h 930"/>
              <a:gd name="T2" fmla="*/ 2147483647 w 954"/>
              <a:gd name="T3" fmla="*/ 2147483647 h 930"/>
              <a:gd name="T4" fmla="*/ 2147483647 w 954"/>
              <a:gd name="T5" fmla="*/ 2147483647 h 930"/>
              <a:gd name="T6" fmla="*/ 2147483647 w 954"/>
              <a:gd name="T7" fmla="*/ 2147483647 h 930"/>
              <a:gd name="T8" fmla="*/ 2147483647 w 954"/>
              <a:gd name="T9" fmla="*/ 2147483647 h 930"/>
              <a:gd name="T10" fmla="*/ 2147483647 w 954"/>
              <a:gd name="T11" fmla="*/ 2147483647 h 930"/>
              <a:gd name="T12" fmla="*/ 2147483647 w 954"/>
              <a:gd name="T13" fmla="*/ 2147483647 h 930"/>
              <a:gd name="T14" fmla="*/ 2147483647 w 954"/>
              <a:gd name="T15" fmla="*/ 2147483647 h 930"/>
              <a:gd name="T16" fmla="*/ 2147483647 w 954"/>
              <a:gd name="T17" fmla="*/ 2147483647 h 930"/>
              <a:gd name="T18" fmla="*/ 2147483647 w 954"/>
              <a:gd name="T19" fmla="*/ 2147483647 h 930"/>
              <a:gd name="T20" fmla="*/ 2147483647 w 954"/>
              <a:gd name="T21" fmla="*/ 2147483647 h 930"/>
              <a:gd name="T22" fmla="*/ 2147483647 w 954"/>
              <a:gd name="T23" fmla="*/ 2147483647 h 930"/>
              <a:gd name="T24" fmla="*/ 2147483647 w 954"/>
              <a:gd name="T25" fmla="*/ 2147483647 h 930"/>
              <a:gd name="T26" fmla="*/ 2147483647 w 954"/>
              <a:gd name="T27" fmla="*/ 2147483647 h 930"/>
              <a:gd name="T28" fmla="*/ 2147483647 w 954"/>
              <a:gd name="T29" fmla="*/ 2147483647 h 930"/>
              <a:gd name="T30" fmla="*/ 2147483647 w 954"/>
              <a:gd name="T31" fmla="*/ 2147483647 h 930"/>
              <a:gd name="T32" fmla="*/ 2147483647 w 954"/>
              <a:gd name="T33" fmla="*/ 2147483647 h 930"/>
              <a:gd name="T34" fmla="*/ 2147483647 w 954"/>
              <a:gd name="T35" fmla="*/ 2147483647 h 930"/>
              <a:gd name="T36" fmla="*/ 2147483647 w 954"/>
              <a:gd name="T37" fmla="*/ 2147483647 h 930"/>
              <a:gd name="T38" fmla="*/ 2147483647 w 954"/>
              <a:gd name="T39" fmla="*/ 2147483647 h 930"/>
              <a:gd name="T40" fmla="*/ 2147483647 w 954"/>
              <a:gd name="T41" fmla="*/ 2147483647 h 930"/>
              <a:gd name="T42" fmla="*/ 2147483647 w 954"/>
              <a:gd name="T43" fmla="*/ 2147483647 h 930"/>
              <a:gd name="T44" fmla="*/ 2147483647 w 954"/>
              <a:gd name="T45" fmla="*/ 2147483647 h 930"/>
              <a:gd name="T46" fmla="*/ 2147483647 w 954"/>
              <a:gd name="T47" fmla="*/ 2147483647 h 930"/>
              <a:gd name="T48" fmla="*/ 2147483647 w 954"/>
              <a:gd name="T49" fmla="*/ 2147483647 h 930"/>
              <a:gd name="T50" fmla="*/ 0 w 954"/>
              <a:gd name="T51" fmla="*/ 2147483647 h 930"/>
              <a:gd name="T52" fmla="*/ 2147483647 w 954"/>
              <a:gd name="T53" fmla="*/ 2147483647 h 930"/>
              <a:gd name="T54" fmla="*/ 2147483647 w 954"/>
              <a:gd name="T55" fmla="*/ 2147483647 h 930"/>
              <a:gd name="T56" fmla="*/ 2147483647 w 954"/>
              <a:gd name="T57" fmla="*/ 2147483647 h 930"/>
              <a:gd name="T58" fmla="*/ 2147483647 w 954"/>
              <a:gd name="T59" fmla="*/ 2147483647 h 930"/>
              <a:gd name="T60" fmla="*/ 2147483647 w 954"/>
              <a:gd name="T61" fmla="*/ 2147483647 h 930"/>
              <a:gd name="T62" fmla="*/ 2147483647 w 954"/>
              <a:gd name="T63" fmla="*/ 2147483647 h 930"/>
              <a:gd name="T64" fmla="*/ 2147483647 w 954"/>
              <a:gd name="T65" fmla="*/ 2147483647 h 930"/>
              <a:gd name="T66" fmla="*/ 2147483647 w 954"/>
              <a:gd name="T67" fmla="*/ 2147483647 h 930"/>
              <a:gd name="T68" fmla="*/ 2147483647 w 954"/>
              <a:gd name="T69" fmla="*/ 2147483647 h 930"/>
              <a:gd name="T70" fmla="*/ 2147483647 w 954"/>
              <a:gd name="T71" fmla="*/ 2147483647 h 930"/>
              <a:gd name="T72" fmla="*/ 2147483647 w 954"/>
              <a:gd name="T73" fmla="*/ 2147483647 h 930"/>
              <a:gd name="T74" fmla="*/ 2147483647 w 954"/>
              <a:gd name="T75" fmla="*/ 2147483647 h 930"/>
              <a:gd name="T76" fmla="*/ 2147483647 w 954"/>
              <a:gd name="T77" fmla="*/ 2147483647 h 930"/>
              <a:gd name="T78" fmla="*/ 2147483647 w 954"/>
              <a:gd name="T79" fmla="*/ 2147483647 h 930"/>
              <a:gd name="T80" fmla="*/ 2147483647 w 954"/>
              <a:gd name="T81" fmla="*/ 2147483647 h 930"/>
              <a:gd name="T82" fmla="*/ 2147483647 w 954"/>
              <a:gd name="T83" fmla="*/ 2147483647 h 930"/>
              <a:gd name="T84" fmla="*/ 2147483647 w 954"/>
              <a:gd name="T85" fmla="*/ 2147483647 h 930"/>
              <a:gd name="T86" fmla="*/ 2147483647 w 954"/>
              <a:gd name="T87" fmla="*/ 2147483647 h 930"/>
              <a:gd name="T88" fmla="*/ 2147483647 w 954"/>
              <a:gd name="T89" fmla="*/ 2147483647 h 930"/>
              <a:gd name="T90" fmla="*/ 2147483647 w 954"/>
              <a:gd name="T91" fmla="*/ 2147483647 h 930"/>
              <a:gd name="T92" fmla="*/ 2147483647 w 954"/>
              <a:gd name="T93" fmla="*/ 2147483647 h 930"/>
              <a:gd name="T94" fmla="*/ 2147483647 w 954"/>
              <a:gd name="T95" fmla="*/ 2147483647 h 930"/>
              <a:gd name="T96" fmla="*/ 2147483647 w 954"/>
              <a:gd name="T97" fmla="*/ 2147483647 h 930"/>
              <a:gd name="T98" fmla="*/ 2147483647 w 954"/>
              <a:gd name="T99" fmla="*/ 2147483647 h 930"/>
              <a:gd name="T100" fmla="*/ 2147483647 w 954"/>
              <a:gd name="T101" fmla="*/ 2147483647 h 930"/>
              <a:gd name="T102" fmla="*/ 2147483647 w 954"/>
              <a:gd name="T103" fmla="*/ 2147483647 h 930"/>
              <a:gd name="T104" fmla="*/ 2147483647 w 954"/>
              <a:gd name="T105" fmla="*/ 2147483647 h 930"/>
              <a:gd name="T106" fmla="*/ 2147483647 w 954"/>
              <a:gd name="T107" fmla="*/ 2147483647 h 930"/>
              <a:gd name="T108" fmla="*/ 2147483647 w 954"/>
              <a:gd name="T109" fmla="*/ 2147483647 h 930"/>
              <a:gd name="T110" fmla="*/ 2147483647 w 954"/>
              <a:gd name="T111" fmla="*/ 2147483647 h 930"/>
              <a:gd name="T112" fmla="*/ 2147483647 w 954"/>
              <a:gd name="T113" fmla="*/ 2147483647 h 930"/>
              <a:gd name="T114" fmla="*/ 2147483647 w 954"/>
              <a:gd name="T115" fmla="*/ 2147483647 h 930"/>
              <a:gd name="T116" fmla="*/ 2147483647 w 954"/>
              <a:gd name="T117" fmla="*/ 2147483647 h 930"/>
              <a:gd name="T118" fmla="*/ 2147483647 w 954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54"/>
              <a:gd name="T181" fmla="*/ 0 h 930"/>
              <a:gd name="T182" fmla="*/ 954 w 954"/>
              <a:gd name="T183" fmla="*/ 930 h 93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54" h="930">
                <a:moveTo>
                  <a:pt x="264" y="42"/>
                </a:moveTo>
                <a:lnTo>
                  <a:pt x="264" y="12"/>
                </a:lnTo>
                <a:lnTo>
                  <a:pt x="252" y="0"/>
                </a:lnTo>
                <a:lnTo>
                  <a:pt x="234" y="0"/>
                </a:lnTo>
                <a:lnTo>
                  <a:pt x="228" y="6"/>
                </a:lnTo>
                <a:lnTo>
                  <a:pt x="228" y="18"/>
                </a:lnTo>
                <a:lnTo>
                  <a:pt x="234" y="24"/>
                </a:lnTo>
                <a:lnTo>
                  <a:pt x="234" y="36"/>
                </a:lnTo>
                <a:lnTo>
                  <a:pt x="240" y="42"/>
                </a:lnTo>
                <a:lnTo>
                  <a:pt x="264" y="42"/>
                </a:lnTo>
                <a:close/>
                <a:moveTo>
                  <a:pt x="936" y="276"/>
                </a:moveTo>
                <a:lnTo>
                  <a:pt x="930" y="276"/>
                </a:lnTo>
                <a:lnTo>
                  <a:pt x="924" y="282"/>
                </a:lnTo>
                <a:lnTo>
                  <a:pt x="912" y="288"/>
                </a:lnTo>
                <a:lnTo>
                  <a:pt x="906" y="294"/>
                </a:lnTo>
                <a:lnTo>
                  <a:pt x="900" y="288"/>
                </a:lnTo>
                <a:lnTo>
                  <a:pt x="888" y="288"/>
                </a:lnTo>
                <a:lnTo>
                  <a:pt x="882" y="282"/>
                </a:lnTo>
                <a:lnTo>
                  <a:pt x="876" y="282"/>
                </a:lnTo>
                <a:lnTo>
                  <a:pt x="852" y="306"/>
                </a:lnTo>
                <a:lnTo>
                  <a:pt x="822" y="282"/>
                </a:lnTo>
                <a:lnTo>
                  <a:pt x="846" y="282"/>
                </a:lnTo>
                <a:lnTo>
                  <a:pt x="858" y="276"/>
                </a:lnTo>
                <a:lnTo>
                  <a:pt x="864" y="276"/>
                </a:lnTo>
                <a:lnTo>
                  <a:pt x="870" y="264"/>
                </a:lnTo>
                <a:lnTo>
                  <a:pt x="870" y="246"/>
                </a:lnTo>
                <a:lnTo>
                  <a:pt x="882" y="234"/>
                </a:lnTo>
                <a:lnTo>
                  <a:pt x="888" y="222"/>
                </a:lnTo>
                <a:lnTo>
                  <a:pt x="876" y="210"/>
                </a:lnTo>
                <a:lnTo>
                  <a:pt x="846" y="210"/>
                </a:lnTo>
                <a:lnTo>
                  <a:pt x="846" y="204"/>
                </a:lnTo>
                <a:lnTo>
                  <a:pt x="840" y="198"/>
                </a:lnTo>
                <a:lnTo>
                  <a:pt x="840" y="192"/>
                </a:lnTo>
                <a:lnTo>
                  <a:pt x="834" y="186"/>
                </a:lnTo>
                <a:lnTo>
                  <a:pt x="828" y="186"/>
                </a:lnTo>
                <a:lnTo>
                  <a:pt x="822" y="192"/>
                </a:lnTo>
                <a:lnTo>
                  <a:pt x="822" y="210"/>
                </a:lnTo>
                <a:lnTo>
                  <a:pt x="816" y="198"/>
                </a:lnTo>
                <a:lnTo>
                  <a:pt x="816" y="180"/>
                </a:lnTo>
                <a:lnTo>
                  <a:pt x="792" y="180"/>
                </a:lnTo>
                <a:lnTo>
                  <a:pt x="786" y="210"/>
                </a:lnTo>
                <a:lnTo>
                  <a:pt x="780" y="204"/>
                </a:lnTo>
                <a:lnTo>
                  <a:pt x="774" y="192"/>
                </a:lnTo>
                <a:lnTo>
                  <a:pt x="774" y="186"/>
                </a:lnTo>
                <a:lnTo>
                  <a:pt x="768" y="180"/>
                </a:lnTo>
                <a:lnTo>
                  <a:pt x="768" y="156"/>
                </a:lnTo>
                <a:lnTo>
                  <a:pt x="738" y="168"/>
                </a:lnTo>
                <a:lnTo>
                  <a:pt x="744" y="162"/>
                </a:lnTo>
                <a:lnTo>
                  <a:pt x="756" y="156"/>
                </a:lnTo>
                <a:lnTo>
                  <a:pt x="762" y="156"/>
                </a:lnTo>
                <a:lnTo>
                  <a:pt x="762" y="144"/>
                </a:lnTo>
                <a:lnTo>
                  <a:pt x="750" y="138"/>
                </a:lnTo>
                <a:lnTo>
                  <a:pt x="744" y="138"/>
                </a:lnTo>
                <a:lnTo>
                  <a:pt x="744" y="132"/>
                </a:lnTo>
                <a:lnTo>
                  <a:pt x="750" y="132"/>
                </a:lnTo>
                <a:lnTo>
                  <a:pt x="762" y="126"/>
                </a:lnTo>
                <a:lnTo>
                  <a:pt x="774" y="126"/>
                </a:lnTo>
                <a:lnTo>
                  <a:pt x="792" y="120"/>
                </a:lnTo>
                <a:lnTo>
                  <a:pt x="804" y="120"/>
                </a:lnTo>
                <a:lnTo>
                  <a:pt x="810" y="114"/>
                </a:lnTo>
                <a:lnTo>
                  <a:pt x="726" y="114"/>
                </a:lnTo>
                <a:lnTo>
                  <a:pt x="690" y="120"/>
                </a:lnTo>
                <a:lnTo>
                  <a:pt x="678" y="120"/>
                </a:lnTo>
                <a:lnTo>
                  <a:pt x="690" y="132"/>
                </a:lnTo>
                <a:lnTo>
                  <a:pt x="678" y="132"/>
                </a:lnTo>
                <a:lnTo>
                  <a:pt x="666" y="138"/>
                </a:lnTo>
                <a:lnTo>
                  <a:pt x="654" y="138"/>
                </a:lnTo>
                <a:lnTo>
                  <a:pt x="642" y="144"/>
                </a:lnTo>
                <a:lnTo>
                  <a:pt x="636" y="144"/>
                </a:lnTo>
                <a:lnTo>
                  <a:pt x="624" y="150"/>
                </a:lnTo>
                <a:lnTo>
                  <a:pt x="606" y="168"/>
                </a:lnTo>
                <a:lnTo>
                  <a:pt x="594" y="174"/>
                </a:lnTo>
                <a:lnTo>
                  <a:pt x="576" y="174"/>
                </a:lnTo>
                <a:lnTo>
                  <a:pt x="564" y="162"/>
                </a:lnTo>
                <a:lnTo>
                  <a:pt x="546" y="156"/>
                </a:lnTo>
                <a:lnTo>
                  <a:pt x="534" y="144"/>
                </a:lnTo>
                <a:lnTo>
                  <a:pt x="522" y="138"/>
                </a:lnTo>
                <a:lnTo>
                  <a:pt x="510" y="126"/>
                </a:lnTo>
                <a:lnTo>
                  <a:pt x="492" y="126"/>
                </a:lnTo>
                <a:lnTo>
                  <a:pt x="450" y="132"/>
                </a:lnTo>
                <a:lnTo>
                  <a:pt x="372" y="132"/>
                </a:lnTo>
                <a:lnTo>
                  <a:pt x="360" y="120"/>
                </a:lnTo>
                <a:lnTo>
                  <a:pt x="354" y="108"/>
                </a:lnTo>
                <a:lnTo>
                  <a:pt x="354" y="84"/>
                </a:lnTo>
                <a:lnTo>
                  <a:pt x="348" y="72"/>
                </a:lnTo>
                <a:lnTo>
                  <a:pt x="336" y="60"/>
                </a:lnTo>
                <a:lnTo>
                  <a:pt x="324" y="54"/>
                </a:lnTo>
                <a:lnTo>
                  <a:pt x="276" y="54"/>
                </a:lnTo>
                <a:lnTo>
                  <a:pt x="240" y="60"/>
                </a:lnTo>
                <a:lnTo>
                  <a:pt x="222" y="72"/>
                </a:lnTo>
                <a:lnTo>
                  <a:pt x="210" y="78"/>
                </a:lnTo>
                <a:lnTo>
                  <a:pt x="204" y="78"/>
                </a:lnTo>
                <a:lnTo>
                  <a:pt x="180" y="90"/>
                </a:lnTo>
                <a:lnTo>
                  <a:pt x="162" y="96"/>
                </a:lnTo>
                <a:lnTo>
                  <a:pt x="144" y="108"/>
                </a:lnTo>
                <a:lnTo>
                  <a:pt x="138" y="120"/>
                </a:lnTo>
                <a:lnTo>
                  <a:pt x="138" y="144"/>
                </a:lnTo>
                <a:lnTo>
                  <a:pt x="150" y="168"/>
                </a:lnTo>
                <a:lnTo>
                  <a:pt x="156" y="186"/>
                </a:lnTo>
                <a:lnTo>
                  <a:pt x="162" y="198"/>
                </a:lnTo>
                <a:lnTo>
                  <a:pt x="156" y="210"/>
                </a:lnTo>
                <a:lnTo>
                  <a:pt x="150" y="228"/>
                </a:lnTo>
                <a:lnTo>
                  <a:pt x="138" y="234"/>
                </a:lnTo>
                <a:lnTo>
                  <a:pt x="132" y="246"/>
                </a:lnTo>
                <a:lnTo>
                  <a:pt x="126" y="252"/>
                </a:lnTo>
                <a:lnTo>
                  <a:pt x="120" y="252"/>
                </a:lnTo>
                <a:lnTo>
                  <a:pt x="126" y="222"/>
                </a:lnTo>
                <a:lnTo>
                  <a:pt x="114" y="222"/>
                </a:lnTo>
                <a:lnTo>
                  <a:pt x="108" y="216"/>
                </a:lnTo>
                <a:lnTo>
                  <a:pt x="96" y="210"/>
                </a:lnTo>
                <a:lnTo>
                  <a:pt x="90" y="204"/>
                </a:lnTo>
                <a:lnTo>
                  <a:pt x="84" y="192"/>
                </a:lnTo>
                <a:lnTo>
                  <a:pt x="96" y="168"/>
                </a:lnTo>
                <a:lnTo>
                  <a:pt x="108" y="156"/>
                </a:lnTo>
                <a:lnTo>
                  <a:pt x="120" y="132"/>
                </a:lnTo>
                <a:lnTo>
                  <a:pt x="120" y="78"/>
                </a:lnTo>
                <a:lnTo>
                  <a:pt x="114" y="66"/>
                </a:lnTo>
                <a:lnTo>
                  <a:pt x="114" y="54"/>
                </a:lnTo>
                <a:lnTo>
                  <a:pt x="108" y="48"/>
                </a:lnTo>
                <a:lnTo>
                  <a:pt x="108" y="54"/>
                </a:lnTo>
                <a:lnTo>
                  <a:pt x="102" y="66"/>
                </a:lnTo>
                <a:lnTo>
                  <a:pt x="90" y="78"/>
                </a:lnTo>
                <a:lnTo>
                  <a:pt x="72" y="84"/>
                </a:lnTo>
                <a:lnTo>
                  <a:pt x="48" y="108"/>
                </a:lnTo>
                <a:lnTo>
                  <a:pt x="36" y="144"/>
                </a:lnTo>
                <a:lnTo>
                  <a:pt x="36" y="162"/>
                </a:lnTo>
                <a:lnTo>
                  <a:pt x="30" y="168"/>
                </a:lnTo>
                <a:lnTo>
                  <a:pt x="30" y="192"/>
                </a:lnTo>
                <a:lnTo>
                  <a:pt x="6" y="216"/>
                </a:lnTo>
                <a:lnTo>
                  <a:pt x="0" y="228"/>
                </a:lnTo>
                <a:lnTo>
                  <a:pt x="0" y="240"/>
                </a:lnTo>
                <a:lnTo>
                  <a:pt x="6" y="246"/>
                </a:lnTo>
                <a:lnTo>
                  <a:pt x="6" y="240"/>
                </a:lnTo>
                <a:lnTo>
                  <a:pt x="18" y="228"/>
                </a:lnTo>
                <a:lnTo>
                  <a:pt x="24" y="228"/>
                </a:lnTo>
                <a:lnTo>
                  <a:pt x="36" y="240"/>
                </a:lnTo>
                <a:lnTo>
                  <a:pt x="42" y="252"/>
                </a:lnTo>
                <a:lnTo>
                  <a:pt x="42" y="288"/>
                </a:lnTo>
                <a:lnTo>
                  <a:pt x="48" y="294"/>
                </a:lnTo>
                <a:lnTo>
                  <a:pt x="60" y="300"/>
                </a:lnTo>
                <a:lnTo>
                  <a:pt x="66" y="306"/>
                </a:lnTo>
                <a:lnTo>
                  <a:pt x="66" y="318"/>
                </a:lnTo>
                <a:lnTo>
                  <a:pt x="54" y="342"/>
                </a:lnTo>
                <a:lnTo>
                  <a:pt x="54" y="384"/>
                </a:lnTo>
                <a:lnTo>
                  <a:pt x="66" y="384"/>
                </a:lnTo>
                <a:lnTo>
                  <a:pt x="66" y="396"/>
                </a:lnTo>
                <a:lnTo>
                  <a:pt x="72" y="408"/>
                </a:lnTo>
                <a:lnTo>
                  <a:pt x="78" y="414"/>
                </a:lnTo>
                <a:lnTo>
                  <a:pt x="102" y="414"/>
                </a:lnTo>
                <a:lnTo>
                  <a:pt x="108" y="408"/>
                </a:lnTo>
                <a:lnTo>
                  <a:pt x="120" y="408"/>
                </a:lnTo>
                <a:lnTo>
                  <a:pt x="132" y="414"/>
                </a:lnTo>
                <a:lnTo>
                  <a:pt x="138" y="414"/>
                </a:lnTo>
                <a:lnTo>
                  <a:pt x="150" y="420"/>
                </a:lnTo>
                <a:lnTo>
                  <a:pt x="162" y="420"/>
                </a:lnTo>
                <a:lnTo>
                  <a:pt x="168" y="414"/>
                </a:lnTo>
                <a:lnTo>
                  <a:pt x="168" y="408"/>
                </a:lnTo>
                <a:lnTo>
                  <a:pt x="180" y="408"/>
                </a:lnTo>
                <a:lnTo>
                  <a:pt x="186" y="414"/>
                </a:lnTo>
                <a:lnTo>
                  <a:pt x="198" y="420"/>
                </a:lnTo>
                <a:lnTo>
                  <a:pt x="222" y="420"/>
                </a:lnTo>
                <a:lnTo>
                  <a:pt x="222" y="426"/>
                </a:lnTo>
                <a:lnTo>
                  <a:pt x="228" y="432"/>
                </a:lnTo>
                <a:lnTo>
                  <a:pt x="234" y="444"/>
                </a:lnTo>
                <a:lnTo>
                  <a:pt x="240" y="462"/>
                </a:lnTo>
                <a:lnTo>
                  <a:pt x="264" y="486"/>
                </a:lnTo>
                <a:lnTo>
                  <a:pt x="288" y="486"/>
                </a:lnTo>
                <a:lnTo>
                  <a:pt x="288" y="480"/>
                </a:lnTo>
                <a:lnTo>
                  <a:pt x="306" y="480"/>
                </a:lnTo>
                <a:lnTo>
                  <a:pt x="312" y="486"/>
                </a:lnTo>
                <a:lnTo>
                  <a:pt x="336" y="486"/>
                </a:lnTo>
                <a:lnTo>
                  <a:pt x="342" y="480"/>
                </a:lnTo>
                <a:lnTo>
                  <a:pt x="366" y="486"/>
                </a:lnTo>
                <a:lnTo>
                  <a:pt x="372" y="480"/>
                </a:lnTo>
                <a:lnTo>
                  <a:pt x="384" y="474"/>
                </a:lnTo>
                <a:lnTo>
                  <a:pt x="402" y="474"/>
                </a:lnTo>
                <a:lnTo>
                  <a:pt x="408" y="480"/>
                </a:lnTo>
                <a:lnTo>
                  <a:pt x="408" y="492"/>
                </a:lnTo>
                <a:lnTo>
                  <a:pt x="390" y="510"/>
                </a:lnTo>
                <a:lnTo>
                  <a:pt x="390" y="534"/>
                </a:lnTo>
                <a:lnTo>
                  <a:pt x="384" y="540"/>
                </a:lnTo>
                <a:lnTo>
                  <a:pt x="378" y="540"/>
                </a:lnTo>
                <a:lnTo>
                  <a:pt x="366" y="552"/>
                </a:lnTo>
                <a:lnTo>
                  <a:pt x="366" y="576"/>
                </a:lnTo>
                <a:lnTo>
                  <a:pt x="372" y="588"/>
                </a:lnTo>
                <a:lnTo>
                  <a:pt x="372" y="618"/>
                </a:lnTo>
                <a:lnTo>
                  <a:pt x="366" y="630"/>
                </a:lnTo>
                <a:lnTo>
                  <a:pt x="366" y="642"/>
                </a:lnTo>
                <a:lnTo>
                  <a:pt x="372" y="648"/>
                </a:lnTo>
                <a:lnTo>
                  <a:pt x="384" y="648"/>
                </a:lnTo>
                <a:lnTo>
                  <a:pt x="384" y="672"/>
                </a:lnTo>
                <a:lnTo>
                  <a:pt x="390" y="684"/>
                </a:lnTo>
                <a:lnTo>
                  <a:pt x="402" y="690"/>
                </a:lnTo>
                <a:lnTo>
                  <a:pt x="408" y="702"/>
                </a:lnTo>
                <a:lnTo>
                  <a:pt x="408" y="708"/>
                </a:lnTo>
                <a:lnTo>
                  <a:pt x="402" y="720"/>
                </a:lnTo>
                <a:lnTo>
                  <a:pt x="372" y="750"/>
                </a:lnTo>
                <a:lnTo>
                  <a:pt x="366" y="750"/>
                </a:lnTo>
                <a:lnTo>
                  <a:pt x="390" y="762"/>
                </a:lnTo>
                <a:lnTo>
                  <a:pt x="402" y="774"/>
                </a:lnTo>
                <a:lnTo>
                  <a:pt x="414" y="774"/>
                </a:lnTo>
                <a:lnTo>
                  <a:pt x="414" y="798"/>
                </a:lnTo>
                <a:lnTo>
                  <a:pt x="420" y="804"/>
                </a:lnTo>
                <a:lnTo>
                  <a:pt x="420" y="822"/>
                </a:lnTo>
                <a:lnTo>
                  <a:pt x="426" y="828"/>
                </a:lnTo>
                <a:lnTo>
                  <a:pt x="426" y="846"/>
                </a:lnTo>
                <a:lnTo>
                  <a:pt x="432" y="858"/>
                </a:lnTo>
                <a:lnTo>
                  <a:pt x="432" y="876"/>
                </a:lnTo>
                <a:lnTo>
                  <a:pt x="444" y="888"/>
                </a:lnTo>
                <a:lnTo>
                  <a:pt x="450" y="900"/>
                </a:lnTo>
                <a:lnTo>
                  <a:pt x="450" y="906"/>
                </a:lnTo>
                <a:lnTo>
                  <a:pt x="462" y="918"/>
                </a:lnTo>
                <a:lnTo>
                  <a:pt x="468" y="918"/>
                </a:lnTo>
                <a:lnTo>
                  <a:pt x="480" y="924"/>
                </a:lnTo>
                <a:lnTo>
                  <a:pt x="486" y="924"/>
                </a:lnTo>
                <a:lnTo>
                  <a:pt x="498" y="918"/>
                </a:lnTo>
                <a:lnTo>
                  <a:pt x="504" y="912"/>
                </a:lnTo>
                <a:lnTo>
                  <a:pt x="516" y="906"/>
                </a:lnTo>
                <a:lnTo>
                  <a:pt x="522" y="900"/>
                </a:lnTo>
                <a:lnTo>
                  <a:pt x="528" y="906"/>
                </a:lnTo>
                <a:lnTo>
                  <a:pt x="528" y="930"/>
                </a:lnTo>
                <a:lnTo>
                  <a:pt x="534" y="930"/>
                </a:lnTo>
                <a:lnTo>
                  <a:pt x="546" y="918"/>
                </a:lnTo>
                <a:lnTo>
                  <a:pt x="558" y="894"/>
                </a:lnTo>
                <a:lnTo>
                  <a:pt x="570" y="882"/>
                </a:lnTo>
                <a:lnTo>
                  <a:pt x="588" y="882"/>
                </a:lnTo>
                <a:lnTo>
                  <a:pt x="594" y="876"/>
                </a:lnTo>
                <a:lnTo>
                  <a:pt x="630" y="858"/>
                </a:lnTo>
                <a:lnTo>
                  <a:pt x="636" y="846"/>
                </a:lnTo>
                <a:lnTo>
                  <a:pt x="636" y="816"/>
                </a:lnTo>
                <a:lnTo>
                  <a:pt x="678" y="816"/>
                </a:lnTo>
                <a:lnTo>
                  <a:pt x="684" y="810"/>
                </a:lnTo>
                <a:lnTo>
                  <a:pt x="690" y="798"/>
                </a:lnTo>
                <a:lnTo>
                  <a:pt x="690" y="792"/>
                </a:lnTo>
                <a:lnTo>
                  <a:pt x="684" y="786"/>
                </a:lnTo>
                <a:lnTo>
                  <a:pt x="636" y="780"/>
                </a:lnTo>
                <a:lnTo>
                  <a:pt x="636" y="750"/>
                </a:lnTo>
                <a:lnTo>
                  <a:pt x="630" y="738"/>
                </a:lnTo>
                <a:lnTo>
                  <a:pt x="618" y="726"/>
                </a:lnTo>
                <a:lnTo>
                  <a:pt x="624" y="720"/>
                </a:lnTo>
                <a:lnTo>
                  <a:pt x="624" y="690"/>
                </a:lnTo>
                <a:lnTo>
                  <a:pt x="618" y="684"/>
                </a:lnTo>
                <a:lnTo>
                  <a:pt x="606" y="678"/>
                </a:lnTo>
                <a:lnTo>
                  <a:pt x="588" y="660"/>
                </a:lnTo>
                <a:lnTo>
                  <a:pt x="588" y="630"/>
                </a:lnTo>
                <a:lnTo>
                  <a:pt x="594" y="636"/>
                </a:lnTo>
                <a:lnTo>
                  <a:pt x="594" y="642"/>
                </a:lnTo>
                <a:lnTo>
                  <a:pt x="636" y="642"/>
                </a:lnTo>
                <a:lnTo>
                  <a:pt x="642" y="648"/>
                </a:lnTo>
                <a:lnTo>
                  <a:pt x="642" y="666"/>
                </a:lnTo>
                <a:lnTo>
                  <a:pt x="654" y="666"/>
                </a:lnTo>
                <a:lnTo>
                  <a:pt x="666" y="660"/>
                </a:lnTo>
                <a:lnTo>
                  <a:pt x="678" y="666"/>
                </a:lnTo>
                <a:lnTo>
                  <a:pt x="684" y="660"/>
                </a:lnTo>
                <a:lnTo>
                  <a:pt x="696" y="660"/>
                </a:lnTo>
                <a:lnTo>
                  <a:pt x="702" y="666"/>
                </a:lnTo>
                <a:lnTo>
                  <a:pt x="708" y="678"/>
                </a:lnTo>
                <a:lnTo>
                  <a:pt x="720" y="690"/>
                </a:lnTo>
                <a:lnTo>
                  <a:pt x="732" y="696"/>
                </a:lnTo>
                <a:lnTo>
                  <a:pt x="738" y="690"/>
                </a:lnTo>
                <a:lnTo>
                  <a:pt x="738" y="672"/>
                </a:lnTo>
                <a:lnTo>
                  <a:pt x="744" y="660"/>
                </a:lnTo>
                <a:lnTo>
                  <a:pt x="744" y="648"/>
                </a:lnTo>
                <a:lnTo>
                  <a:pt x="750" y="642"/>
                </a:lnTo>
                <a:lnTo>
                  <a:pt x="768" y="642"/>
                </a:lnTo>
                <a:lnTo>
                  <a:pt x="774" y="648"/>
                </a:lnTo>
                <a:lnTo>
                  <a:pt x="792" y="648"/>
                </a:lnTo>
                <a:lnTo>
                  <a:pt x="804" y="642"/>
                </a:lnTo>
                <a:lnTo>
                  <a:pt x="828" y="618"/>
                </a:lnTo>
                <a:lnTo>
                  <a:pt x="840" y="612"/>
                </a:lnTo>
                <a:lnTo>
                  <a:pt x="864" y="612"/>
                </a:lnTo>
                <a:lnTo>
                  <a:pt x="864" y="600"/>
                </a:lnTo>
                <a:lnTo>
                  <a:pt x="876" y="600"/>
                </a:lnTo>
                <a:lnTo>
                  <a:pt x="882" y="594"/>
                </a:lnTo>
                <a:lnTo>
                  <a:pt x="882" y="558"/>
                </a:lnTo>
                <a:lnTo>
                  <a:pt x="846" y="522"/>
                </a:lnTo>
                <a:lnTo>
                  <a:pt x="840" y="510"/>
                </a:lnTo>
                <a:lnTo>
                  <a:pt x="834" y="504"/>
                </a:lnTo>
                <a:lnTo>
                  <a:pt x="834" y="492"/>
                </a:lnTo>
                <a:lnTo>
                  <a:pt x="846" y="486"/>
                </a:lnTo>
                <a:lnTo>
                  <a:pt x="852" y="486"/>
                </a:lnTo>
                <a:lnTo>
                  <a:pt x="864" y="480"/>
                </a:lnTo>
                <a:lnTo>
                  <a:pt x="864" y="462"/>
                </a:lnTo>
                <a:lnTo>
                  <a:pt x="846" y="444"/>
                </a:lnTo>
                <a:lnTo>
                  <a:pt x="846" y="438"/>
                </a:lnTo>
                <a:lnTo>
                  <a:pt x="876" y="438"/>
                </a:lnTo>
                <a:lnTo>
                  <a:pt x="888" y="432"/>
                </a:lnTo>
                <a:lnTo>
                  <a:pt x="900" y="432"/>
                </a:lnTo>
                <a:lnTo>
                  <a:pt x="912" y="426"/>
                </a:lnTo>
                <a:lnTo>
                  <a:pt x="918" y="420"/>
                </a:lnTo>
                <a:lnTo>
                  <a:pt x="918" y="402"/>
                </a:lnTo>
                <a:lnTo>
                  <a:pt x="894" y="402"/>
                </a:lnTo>
                <a:lnTo>
                  <a:pt x="894" y="360"/>
                </a:lnTo>
                <a:lnTo>
                  <a:pt x="906" y="348"/>
                </a:lnTo>
                <a:lnTo>
                  <a:pt x="918" y="348"/>
                </a:lnTo>
                <a:lnTo>
                  <a:pt x="924" y="342"/>
                </a:lnTo>
                <a:lnTo>
                  <a:pt x="930" y="342"/>
                </a:lnTo>
                <a:lnTo>
                  <a:pt x="936" y="336"/>
                </a:lnTo>
                <a:lnTo>
                  <a:pt x="954" y="300"/>
                </a:lnTo>
                <a:lnTo>
                  <a:pt x="948" y="294"/>
                </a:lnTo>
                <a:lnTo>
                  <a:pt x="942" y="282"/>
                </a:lnTo>
                <a:lnTo>
                  <a:pt x="936" y="27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" name="USA (Alaska)" descr="© INSCALE GmbH, 05.05.2010&#10;http://www.presentationload.com/">
            <a:extLst>
              <a:ext uri="{FF2B5EF4-FFF2-40B4-BE49-F238E27FC236}">
                <a16:creationId xmlns:a16="http://schemas.microsoft.com/office/drawing/2014/main" id="{E6F7C702-EB64-4984-A88C-5899E0FA6D89}"/>
              </a:ext>
            </a:extLst>
          </p:cNvPr>
          <p:cNvSpPr>
            <a:spLocks noEditPoints="1"/>
          </p:cNvSpPr>
          <p:nvPr/>
        </p:nvSpPr>
        <p:spPr bwMode="gray">
          <a:xfrm>
            <a:off x="906780" y="1415097"/>
            <a:ext cx="1449440" cy="626985"/>
          </a:xfrm>
          <a:custGeom>
            <a:avLst/>
            <a:gdLst>
              <a:gd name="T0" fmla="*/ 2147483647 w 3072"/>
              <a:gd name="T1" fmla="*/ 2147483647 h 1332"/>
              <a:gd name="T2" fmla="*/ 2147483647 w 3072"/>
              <a:gd name="T3" fmla="*/ 2147483647 h 1332"/>
              <a:gd name="T4" fmla="*/ 2147483647 w 3072"/>
              <a:gd name="T5" fmla="*/ 2147483647 h 1332"/>
              <a:gd name="T6" fmla="*/ 2147483647 w 3072"/>
              <a:gd name="T7" fmla="*/ 2147483647 h 1332"/>
              <a:gd name="T8" fmla="*/ 2147483647 w 3072"/>
              <a:gd name="T9" fmla="*/ 2147483647 h 1332"/>
              <a:gd name="T10" fmla="*/ 2147483647 w 3072"/>
              <a:gd name="T11" fmla="*/ 2147483647 h 1332"/>
              <a:gd name="T12" fmla="*/ 2147483647 w 3072"/>
              <a:gd name="T13" fmla="*/ 2147483647 h 1332"/>
              <a:gd name="T14" fmla="*/ 2147483647 w 3072"/>
              <a:gd name="T15" fmla="*/ 2147483647 h 1332"/>
              <a:gd name="T16" fmla="*/ 2147483647 w 3072"/>
              <a:gd name="T17" fmla="*/ 2147483647 h 1332"/>
              <a:gd name="T18" fmla="*/ 2147483647 w 3072"/>
              <a:gd name="T19" fmla="*/ 2147483647 h 1332"/>
              <a:gd name="T20" fmla="*/ 2147483647 w 3072"/>
              <a:gd name="T21" fmla="*/ 2147483647 h 1332"/>
              <a:gd name="T22" fmla="*/ 2147483647 w 3072"/>
              <a:gd name="T23" fmla="*/ 0 h 1332"/>
              <a:gd name="T24" fmla="*/ 2147483647 w 3072"/>
              <a:gd name="T25" fmla="*/ 2147483647 h 1332"/>
              <a:gd name="T26" fmla="*/ 2147483647 w 3072"/>
              <a:gd name="T27" fmla="*/ 2147483647 h 1332"/>
              <a:gd name="T28" fmla="*/ 2147483647 w 3072"/>
              <a:gd name="T29" fmla="*/ 2147483647 h 1332"/>
              <a:gd name="T30" fmla="*/ 2147483647 w 3072"/>
              <a:gd name="T31" fmla="*/ 2147483647 h 1332"/>
              <a:gd name="T32" fmla="*/ 2147483647 w 3072"/>
              <a:gd name="T33" fmla="*/ 2147483647 h 1332"/>
              <a:gd name="T34" fmla="*/ 2147483647 w 3072"/>
              <a:gd name="T35" fmla="*/ 2147483647 h 1332"/>
              <a:gd name="T36" fmla="*/ 2147483647 w 3072"/>
              <a:gd name="T37" fmla="*/ 2147483647 h 1332"/>
              <a:gd name="T38" fmla="*/ 2147483647 w 3072"/>
              <a:gd name="T39" fmla="*/ 2147483647 h 1332"/>
              <a:gd name="T40" fmla="*/ 2147483647 w 3072"/>
              <a:gd name="T41" fmla="*/ 2147483647 h 1332"/>
              <a:gd name="T42" fmla="*/ 2147483647 w 3072"/>
              <a:gd name="T43" fmla="*/ 2147483647 h 1332"/>
              <a:gd name="T44" fmla="*/ 2147483647 w 3072"/>
              <a:gd name="T45" fmla="*/ 2147483647 h 1332"/>
              <a:gd name="T46" fmla="*/ 2147483647 w 3072"/>
              <a:gd name="T47" fmla="*/ 2147483647 h 1332"/>
              <a:gd name="T48" fmla="*/ 2147483647 w 3072"/>
              <a:gd name="T49" fmla="*/ 2147483647 h 1332"/>
              <a:gd name="T50" fmla="*/ 2147483647 w 3072"/>
              <a:gd name="T51" fmla="*/ 2147483647 h 1332"/>
              <a:gd name="T52" fmla="*/ 2147483647 w 3072"/>
              <a:gd name="T53" fmla="*/ 2147483647 h 1332"/>
              <a:gd name="T54" fmla="*/ 2147483647 w 3072"/>
              <a:gd name="T55" fmla="*/ 2147483647 h 1332"/>
              <a:gd name="T56" fmla="*/ 2147483647 w 3072"/>
              <a:gd name="T57" fmla="*/ 2147483647 h 1332"/>
              <a:gd name="T58" fmla="*/ 2147483647 w 3072"/>
              <a:gd name="T59" fmla="*/ 2147483647 h 1332"/>
              <a:gd name="T60" fmla="*/ 2147483647 w 3072"/>
              <a:gd name="T61" fmla="*/ 2147483647 h 1332"/>
              <a:gd name="T62" fmla="*/ 2147483647 w 3072"/>
              <a:gd name="T63" fmla="*/ 2147483647 h 1332"/>
              <a:gd name="T64" fmla="*/ 2147483647 w 3072"/>
              <a:gd name="T65" fmla="*/ 2147483647 h 1332"/>
              <a:gd name="T66" fmla="*/ 2147483647 w 3072"/>
              <a:gd name="T67" fmla="*/ 2147483647 h 1332"/>
              <a:gd name="T68" fmla="*/ 2147483647 w 3072"/>
              <a:gd name="T69" fmla="*/ 2147483647 h 1332"/>
              <a:gd name="T70" fmla="*/ 2147483647 w 3072"/>
              <a:gd name="T71" fmla="*/ 2147483647 h 1332"/>
              <a:gd name="T72" fmla="*/ 2147483647 w 3072"/>
              <a:gd name="T73" fmla="*/ 2147483647 h 1332"/>
              <a:gd name="T74" fmla="*/ 2147483647 w 3072"/>
              <a:gd name="T75" fmla="*/ 2147483647 h 1332"/>
              <a:gd name="T76" fmla="*/ 2147483647 w 3072"/>
              <a:gd name="T77" fmla="*/ 2147483647 h 1332"/>
              <a:gd name="T78" fmla="*/ 2147483647 w 3072"/>
              <a:gd name="T79" fmla="*/ 2147483647 h 1332"/>
              <a:gd name="T80" fmla="*/ 2147483647 w 3072"/>
              <a:gd name="T81" fmla="*/ 2147483647 h 1332"/>
              <a:gd name="T82" fmla="*/ 2147483647 w 3072"/>
              <a:gd name="T83" fmla="*/ 2147483647 h 1332"/>
              <a:gd name="T84" fmla="*/ 2147483647 w 3072"/>
              <a:gd name="T85" fmla="*/ 2147483647 h 1332"/>
              <a:gd name="T86" fmla="*/ 2147483647 w 3072"/>
              <a:gd name="T87" fmla="*/ 2147483647 h 1332"/>
              <a:gd name="T88" fmla="*/ 2147483647 w 3072"/>
              <a:gd name="T89" fmla="*/ 2147483647 h 1332"/>
              <a:gd name="T90" fmla="*/ 2147483647 w 3072"/>
              <a:gd name="T91" fmla="*/ 2147483647 h 1332"/>
              <a:gd name="T92" fmla="*/ 2147483647 w 3072"/>
              <a:gd name="T93" fmla="*/ 2147483647 h 1332"/>
              <a:gd name="T94" fmla="*/ 2147483647 w 3072"/>
              <a:gd name="T95" fmla="*/ 2147483647 h 1332"/>
              <a:gd name="T96" fmla="*/ 2147483647 w 3072"/>
              <a:gd name="T97" fmla="*/ 2147483647 h 1332"/>
              <a:gd name="T98" fmla="*/ 2147483647 w 3072"/>
              <a:gd name="T99" fmla="*/ 2147483647 h 1332"/>
              <a:gd name="T100" fmla="*/ 2147483647 w 3072"/>
              <a:gd name="T101" fmla="*/ 2147483647 h 1332"/>
              <a:gd name="T102" fmla="*/ 2147483647 w 3072"/>
              <a:gd name="T103" fmla="*/ 2147483647 h 1332"/>
              <a:gd name="T104" fmla="*/ 2147483647 w 3072"/>
              <a:gd name="T105" fmla="*/ 2147483647 h 1332"/>
              <a:gd name="T106" fmla="*/ 2147483647 w 3072"/>
              <a:gd name="T107" fmla="*/ 2147483647 h 1332"/>
              <a:gd name="T108" fmla="*/ 2147483647 w 3072"/>
              <a:gd name="T109" fmla="*/ 2147483647 h 1332"/>
              <a:gd name="T110" fmla="*/ 2147483647 w 3072"/>
              <a:gd name="T111" fmla="*/ 2147483647 h 1332"/>
              <a:gd name="T112" fmla="*/ 2147483647 w 3072"/>
              <a:gd name="T113" fmla="*/ 2147483647 h 1332"/>
              <a:gd name="T114" fmla="*/ 2147483647 w 3072"/>
              <a:gd name="T115" fmla="*/ 2147483647 h 1332"/>
              <a:gd name="T116" fmla="*/ 2147483647 w 3072"/>
              <a:gd name="T117" fmla="*/ 2147483647 h 1332"/>
              <a:gd name="T118" fmla="*/ 2147483647 w 3072"/>
              <a:gd name="T119" fmla="*/ 2147483647 h 1332"/>
              <a:gd name="T120" fmla="*/ 2147483647 w 3072"/>
              <a:gd name="T121" fmla="*/ 2147483647 h 133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72"/>
              <a:gd name="T184" fmla="*/ 0 h 1332"/>
              <a:gd name="T185" fmla="*/ 3072 w 3072"/>
              <a:gd name="T186" fmla="*/ 1332 h 133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72" h="1332">
                <a:moveTo>
                  <a:pt x="2454" y="930"/>
                </a:moveTo>
                <a:lnTo>
                  <a:pt x="2418" y="966"/>
                </a:lnTo>
                <a:lnTo>
                  <a:pt x="2400" y="1002"/>
                </a:lnTo>
                <a:lnTo>
                  <a:pt x="2412" y="1002"/>
                </a:lnTo>
                <a:lnTo>
                  <a:pt x="2448" y="984"/>
                </a:lnTo>
                <a:lnTo>
                  <a:pt x="2460" y="972"/>
                </a:lnTo>
                <a:lnTo>
                  <a:pt x="2460" y="954"/>
                </a:lnTo>
                <a:lnTo>
                  <a:pt x="2472" y="942"/>
                </a:lnTo>
                <a:lnTo>
                  <a:pt x="2460" y="930"/>
                </a:lnTo>
                <a:lnTo>
                  <a:pt x="2454" y="930"/>
                </a:lnTo>
                <a:close/>
                <a:moveTo>
                  <a:pt x="2400" y="930"/>
                </a:moveTo>
                <a:lnTo>
                  <a:pt x="2388" y="930"/>
                </a:lnTo>
                <a:lnTo>
                  <a:pt x="2376" y="936"/>
                </a:lnTo>
                <a:lnTo>
                  <a:pt x="2364" y="948"/>
                </a:lnTo>
                <a:lnTo>
                  <a:pt x="2364" y="954"/>
                </a:lnTo>
                <a:lnTo>
                  <a:pt x="2370" y="966"/>
                </a:lnTo>
                <a:lnTo>
                  <a:pt x="2376" y="972"/>
                </a:lnTo>
                <a:lnTo>
                  <a:pt x="2406" y="972"/>
                </a:lnTo>
                <a:lnTo>
                  <a:pt x="2412" y="960"/>
                </a:lnTo>
                <a:lnTo>
                  <a:pt x="2418" y="954"/>
                </a:lnTo>
                <a:lnTo>
                  <a:pt x="2418" y="942"/>
                </a:lnTo>
                <a:lnTo>
                  <a:pt x="2406" y="936"/>
                </a:lnTo>
                <a:lnTo>
                  <a:pt x="2400" y="930"/>
                </a:lnTo>
                <a:close/>
                <a:moveTo>
                  <a:pt x="2316" y="1188"/>
                </a:moveTo>
                <a:lnTo>
                  <a:pt x="2328" y="1188"/>
                </a:lnTo>
                <a:lnTo>
                  <a:pt x="2340" y="1152"/>
                </a:lnTo>
                <a:lnTo>
                  <a:pt x="2322" y="1158"/>
                </a:lnTo>
                <a:lnTo>
                  <a:pt x="2316" y="1188"/>
                </a:lnTo>
                <a:close/>
                <a:moveTo>
                  <a:pt x="2388" y="1074"/>
                </a:moveTo>
                <a:lnTo>
                  <a:pt x="2370" y="1086"/>
                </a:lnTo>
                <a:lnTo>
                  <a:pt x="2382" y="1098"/>
                </a:lnTo>
                <a:lnTo>
                  <a:pt x="2388" y="1098"/>
                </a:lnTo>
                <a:lnTo>
                  <a:pt x="2382" y="1104"/>
                </a:lnTo>
                <a:lnTo>
                  <a:pt x="2376" y="1104"/>
                </a:lnTo>
                <a:lnTo>
                  <a:pt x="2364" y="1116"/>
                </a:lnTo>
                <a:lnTo>
                  <a:pt x="2358" y="1116"/>
                </a:lnTo>
                <a:lnTo>
                  <a:pt x="2352" y="1122"/>
                </a:lnTo>
                <a:lnTo>
                  <a:pt x="2352" y="1152"/>
                </a:lnTo>
                <a:lnTo>
                  <a:pt x="2358" y="1164"/>
                </a:lnTo>
                <a:lnTo>
                  <a:pt x="2358" y="1188"/>
                </a:lnTo>
                <a:lnTo>
                  <a:pt x="2370" y="1182"/>
                </a:lnTo>
                <a:lnTo>
                  <a:pt x="2376" y="1170"/>
                </a:lnTo>
                <a:lnTo>
                  <a:pt x="2388" y="1164"/>
                </a:lnTo>
                <a:lnTo>
                  <a:pt x="2394" y="1158"/>
                </a:lnTo>
                <a:lnTo>
                  <a:pt x="2394" y="1146"/>
                </a:lnTo>
                <a:lnTo>
                  <a:pt x="2382" y="1134"/>
                </a:lnTo>
                <a:lnTo>
                  <a:pt x="2394" y="1134"/>
                </a:lnTo>
                <a:lnTo>
                  <a:pt x="2412" y="1116"/>
                </a:lnTo>
                <a:lnTo>
                  <a:pt x="2412" y="1098"/>
                </a:lnTo>
                <a:lnTo>
                  <a:pt x="2388" y="1074"/>
                </a:lnTo>
                <a:close/>
                <a:moveTo>
                  <a:pt x="2562" y="1080"/>
                </a:moveTo>
                <a:lnTo>
                  <a:pt x="2550" y="1080"/>
                </a:lnTo>
                <a:lnTo>
                  <a:pt x="2550" y="1074"/>
                </a:lnTo>
                <a:lnTo>
                  <a:pt x="2544" y="1068"/>
                </a:lnTo>
                <a:lnTo>
                  <a:pt x="2538" y="1068"/>
                </a:lnTo>
                <a:lnTo>
                  <a:pt x="2532" y="1062"/>
                </a:lnTo>
                <a:lnTo>
                  <a:pt x="2520" y="1056"/>
                </a:lnTo>
                <a:lnTo>
                  <a:pt x="2514" y="1050"/>
                </a:lnTo>
                <a:lnTo>
                  <a:pt x="2514" y="1044"/>
                </a:lnTo>
                <a:lnTo>
                  <a:pt x="2520" y="1032"/>
                </a:lnTo>
                <a:lnTo>
                  <a:pt x="2520" y="1020"/>
                </a:lnTo>
                <a:lnTo>
                  <a:pt x="2526" y="1008"/>
                </a:lnTo>
                <a:lnTo>
                  <a:pt x="2532" y="1002"/>
                </a:lnTo>
                <a:lnTo>
                  <a:pt x="2532" y="960"/>
                </a:lnTo>
                <a:lnTo>
                  <a:pt x="2550" y="924"/>
                </a:lnTo>
                <a:lnTo>
                  <a:pt x="2550" y="906"/>
                </a:lnTo>
                <a:lnTo>
                  <a:pt x="2544" y="894"/>
                </a:lnTo>
                <a:lnTo>
                  <a:pt x="2526" y="876"/>
                </a:lnTo>
                <a:lnTo>
                  <a:pt x="2538" y="864"/>
                </a:lnTo>
                <a:lnTo>
                  <a:pt x="2538" y="834"/>
                </a:lnTo>
                <a:lnTo>
                  <a:pt x="2544" y="828"/>
                </a:lnTo>
                <a:lnTo>
                  <a:pt x="2550" y="828"/>
                </a:lnTo>
                <a:lnTo>
                  <a:pt x="2556" y="822"/>
                </a:lnTo>
                <a:lnTo>
                  <a:pt x="2550" y="816"/>
                </a:lnTo>
                <a:lnTo>
                  <a:pt x="2532" y="810"/>
                </a:lnTo>
                <a:lnTo>
                  <a:pt x="2520" y="810"/>
                </a:lnTo>
                <a:lnTo>
                  <a:pt x="2502" y="816"/>
                </a:lnTo>
                <a:lnTo>
                  <a:pt x="2490" y="816"/>
                </a:lnTo>
                <a:lnTo>
                  <a:pt x="2484" y="822"/>
                </a:lnTo>
                <a:lnTo>
                  <a:pt x="2478" y="822"/>
                </a:lnTo>
                <a:lnTo>
                  <a:pt x="2478" y="834"/>
                </a:lnTo>
                <a:lnTo>
                  <a:pt x="2460" y="834"/>
                </a:lnTo>
                <a:lnTo>
                  <a:pt x="2454" y="840"/>
                </a:lnTo>
                <a:lnTo>
                  <a:pt x="2442" y="846"/>
                </a:lnTo>
                <a:lnTo>
                  <a:pt x="2430" y="846"/>
                </a:lnTo>
                <a:lnTo>
                  <a:pt x="2418" y="852"/>
                </a:lnTo>
                <a:lnTo>
                  <a:pt x="2406" y="852"/>
                </a:lnTo>
                <a:lnTo>
                  <a:pt x="2400" y="858"/>
                </a:lnTo>
                <a:lnTo>
                  <a:pt x="2394" y="858"/>
                </a:lnTo>
                <a:lnTo>
                  <a:pt x="2388" y="864"/>
                </a:lnTo>
                <a:lnTo>
                  <a:pt x="2376" y="870"/>
                </a:lnTo>
                <a:lnTo>
                  <a:pt x="2370" y="876"/>
                </a:lnTo>
                <a:lnTo>
                  <a:pt x="2364" y="876"/>
                </a:lnTo>
                <a:lnTo>
                  <a:pt x="2364" y="864"/>
                </a:lnTo>
                <a:lnTo>
                  <a:pt x="2382" y="846"/>
                </a:lnTo>
                <a:lnTo>
                  <a:pt x="2376" y="840"/>
                </a:lnTo>
                <a:lnTo>
                  <a:pt x="2364" y="834"/>
                </a:lnTo>
                <a:lnTo>
                  <a:pt x="2358" y="828"/>
                </a:lnTo>
                <a:lnTo>
                  <a:pt x="2358" y="810"/>
                </a:lnTo>
                <a:lnTo>
                  <a:pt x="2352" y="798"/>
                </a:lnTo>
                <a:lnTo>
                  <a:pt x="2352" y="792"/>
                </a:lnTo>
                <a:lnTo>
                  <a:pt x="2376" y="768"/>
                </a:lnTo>
                <a:lnTo>
                  <a:pt x="2340" y="768"/>
                </a:lnTo>
                <a:lnTo>
                  <a:pt x="2328" y="780"/>
                </a:lnTo>
                <a:lnTo>
                  <a:pt x="2274" y="780"/>
                </a:lnTo>
                <a:lnTo>
                  <a:pt x="2274" y="768"/>
                </a:lnTo>
                <a:lnTo>
                  <a:pt x="2280" y="756"/>
                </a:lnTo>
                <a:lnTo>
                  <a:pt x="2292" y="750"/>
                </a:lnTo>
                <a:lnTo>
                  <a:pt x="2298" y="744"/>
                </a:lnTo>
                <a:lnTo>
                  <a:pt x="3072" y="108"/>
                </a:lnTo>
                <a:lnTo>
                  <a:pt x="3054" y="108"/>
                </a:lnTo>
                <a:lnTo>
                  <a:pt x="3054" y="102"/>
                </a:lnTo>
                <a:lnTo>
                  <a:pt x="3048" y="90"/>
                </a:lnTo>
                <a:lnTo>
                  <a:pt x="3036" y="84"/>
                </a:lnTo>
                <a:lnTo>
                  <a:pt x="3030" y="78"/>
                </a:lnTo>
                <a:lnTo>
                  <a:pt x="3012" y="78"/>
                </a:lnTo>
                <a:lnTo>
                  <a:pt x="2988" y="84"/>
                </a:lnTo>
                <a:lnTo>
                  <a:pt x="2964" y="84"/>
                </a:lnTo>
                <a:lnTo>
                  <a:pt x="2928" y="96"/>
                </a:lnTo>
                <a:lnTo>
                  <a:pt x="2916" y="96"/>
                </a:lnTo>
                <a:lnTo>
                  <a:pt x="2892" y="84"/>
                </a:lnTo>
                <a:lnTo>
                  <a:pt x="2886" y="78"/>
                </a:lnTo>
                <a:lnTo>
                  <a:pt x="2874" y="72"/>
                </a:lnTo>
                <a:lnTo>
                  <a:pt x="2784" y="72"/>
                </a:lnTo>
                <a:lnTo>
                  <a:pt x="2772" y="66"/>
                </a:lnTo>
                <a:lnTo>
                  <a:pt x="2766" y="60"/>
                </a:lnTo>
                <a:lnTo>
                  <a:pt x="2748" y="60"/>
                </a:lnTo>
                <a:lnTo>
                  <a:pt x="2736" y="54"/>
                </a:lnTo>
                <a:lnTo>
                  <a:pt x="2598" y="54"/>
                </a:lnTo>
                <a:lnTo>
                  <a:pt x="2598" y="42"/>
                </a:lnTo>
                <a:lnTo>
                  <a:pt x="2604" y="36"/>
                </a:lnTo>
                <a:lnTo>
                  <a:pt x="2592" y="36"/>
                </a:lnTo>
                <a:lnTo>
                  <a:pt x="2574" y="30"/>
                </a:lnTo>
                <a:lnTo>
                  <a:pt x="2562" y="30"/>
                </a:lnTo>
                <a:lnTo>
                  <a:pt x="2550" y="24"/>
                </a:lnTo>
                <a:lnTo>
                  <a:pt x="2532" y="24"/>
                </a:lnTo>
                <a:lnTo>
                  <a:pt x="2520" y="30"/>
                </a:lnTo>
                <a:lnTo>
                  <a:pt x="2496" y="30"/>
                </a:lnTo>
                <a:lnTo>
                  <a:pt x="2490" y="36"/>
                </a:lnTo>
                <a:lnTo>
                  <a:pt x="2484" y="36"/>
                </a:lnTo>
                <a:lnTo>
                  <a:pt x="2514" y="0"/>
                </a:lnTo>
                <a:lnTo>
                  <a:pt x="2430" y="36"/>
                </a:lnTo>
                <a:lnTo>
                  <a:pt x="2460" y="0"/>
                </a:lnTo>
                <a:lnTo>
                  <a:pt x="2430" y="0"/>
                </a:lnTo>
                <a:lnTo>
                  <a:pt x="2418" y="6"/>
                </a:lnTo>
                <a:lnTo>
                  <a:pt x="2412" y="12"/>
                </a:lnTo>
                <a:lnTo>
                  <a:pt x="2358" y="30"/>
                </a:lnTo>
                <a:lnTo>
                  <a:pt x="2232" y="30"/>
                </a:lnTo>
                <a:lnTo>
                  <a:pt x="2214" y="36"/>
                </a:lnTo>
                <a:lnTo>
                  <a:pt x="2208" y="42"/>
                </a:lnTo>
                <a:lnTo>
                  <a:pt x="2184" y="54"/>
                </a:lnTo>
                <a:lnTo>
                  <a:pt x="2172" y="54"/>
                </a:lnTo>
                <a:lnTo>
                  <a:pt x="2166" y="60"/>
                </a:lnTo>
                <a:lnTo>
                  <a:pt x="2046" y="60"/>
                </a:lnTo>
                <a:lnTo>
                  <a:pt x="2004" y="72"/>
                </a:lnTo>
                <a:lnTo>
                  <a:pt x="1956" y="102"/>
                </a:lnTo>
                <a:lnTo>
                  <a:pt x="1902" y="132"/>
                </a:lnTo>
                <a:lnTo>
                  <a:pt x="1854" y="144"/>
                </a:lnTo>
                <a:lnTo>
                  <a:pt x="1758" y="156"/>
                </a:lnTo>
                <a:lnTo>
                  <a:pt x="1722" y="162"/>
                </a:lnTo>
                <a:lnTo>
                  <a:pt x="1704" y="162"/>
                </a:lnTo>
                <a:lnTo>
                  <a:pt x="1698" y="168"/>
                </a:lnTo>
                <a:lnTo>
                  <a:pt x="1644" y="186"/>
                </a:lnTo>
                <a:lnTo>
                  <a:pt x="1632" y="192"/>
                </a:lnTo>
                <a:lnTo>
                  <a:pt x="1620" y="192"/>
                </a:lnTo>
                <a:lnTo>
                  <a:pt x="1620" y="198"/>
                </a:lnTo>
                <a:lnTo>
                  <a:pt x="1626" y="204"/>
                </a:lnTo>
                <a:lnTo>
                  <a:pt x="1638" y="210"/>
                </a:lnTo>
                <a:lnTo>
                  <a:pt x="1650" y="222"/>
                </a:lnTo>
                <a:lnTo>
                  <a:pt x="1656" y="222"/>
                </a:lnTo>
                <a:lnTo>
                  <a:pt x="1662" y="234"/>
                </a:lnTo>
                <a:lnTo>
                  <a:pt x="1662" y="240"/>
                </a:lnTo>
                <a:lnTo>
                  <a:pt x="1668" y="252"/>
                </a:lnTo>
                <a:lnTo>
                  <a:pt x="1668" y="264"/>
                </a:lnTo>
                <a:lnTo>
                  <a:pt x="1662" y="264"/>
                </a:lnTo>
                <a:lnTo>
                  <a:pt x="1650" y="270"/>
                </a:lnTo>
                <a:lnTo>
                  <a:pt x="1644" y="282"/>
                </a:lnTo>
                <a:lnTo>
                  <a:pt x="1734" y="282"/>
                </a:lnTo>
                <a:lnTo>
                  <a:pt x="1704" y="318"/>
                </a:lnTo>
                <a:lnTo>
                  <a:pt x="1770" y="318"/>
                </a:lnTo>
                <a:lnTo>
                  <a:pt x="1764" y="336"/>
                </a:lnTo>
                <a:lnTo>
                  <a:pt x="1710" y="336"/>
                </a:lnTo>
                <a:lnTo>
                  <a:pt x="1698" y="348"/>
                </a:lnTo>
                <a:lnTo>
                  <a:pt x="1632" y="348"/>
                </a:lnTo>
                <a:lnTo>
                  <a:pt x="1614" y="354"/>
                </a:lnTo>
                <a:lnTo>
                  <a:pt x="1560" y="354"/>
                </a:lnTo>
                <a:lnTo>
                  <a:pt x="1554" y="348"/>
                </a:lnTo>
                <a:lnTo>
                  <a:pt x="1548" y="348"/>
                </a:lnTo>
                <a:lnTo>
                  <a:pt x="1554" y="342"/>
                </a:lnTo>
                <a:lnTo>
                  <a:pt x="1560" y="342"/>
                </a:lnTo>
                <a:lnTo>
                  <a:pt x="1572" y="330"/>
                </a:lnTo>
                <a:lnTo>
                  <a:pt x="1566" y="324"/>
                </a:lnTo>
                <a:lnTo>
                  <a:pt x="1458" y="324"/>
                </a:lnTo>
                <a:lnTo>
                  <a:pt x="1452" y="330"/>
                </a:lnTo>
                <a:lnTo>
                  <a:pt x="1452" y="348"/>
                </a:lnTo>
                <a:lnTo>
                  <a:pt x="1434" y="348"/>
                </a:lnTo>
                <a:lnTo>
                  <a:pt x="1422" y="354"/>
                </a:lnTo>
                <a:lnTo>
                  <a:pt x="1404" y="354"/>
                </a:lnTo>
                <a:lnTo>
                  <a:pt x="1386" y="360"/>
                </a:lnTo>
                <a:lnTo>
                  <a:pt x="1338" y="360"/>
                </a:lnTo>
                <a:lnTo>
                  <a:pt x="1308" y="366"/>
                </a:lnTo>
                <a:lnTo>
                  <a:pt x="1254" y="384"/>
                </a:lnTo>
                <a:lnTo>
                  <a:pt x="1254" y="390"/>
                </a:lnTo>
                <a:lnTo>
                  <a:pt x="1272" y="396"/>
                </a:lnTo>
                <a:lnTo>
                  <a:pt x="1284" y="402"/>
                </a:lnTo>
                <a:lnTo>
                  <a:pt x="1314" y="402"/>
                </a:lnTo>
                <a:lnTo>
                  <a:pt x="1272" y="420"/>
                </a:lnTo>
                <a:lnTo>
                  <a:pt x="1260" y="462"/>
                </a:lnTo>
                <a:lnTo>
                  <a:pt x="1272" y="462"/>
                </a:lnTo>
                <a:lnTo>
                  <a:pt x="1290" y="468"/>
                </a:lnTo>
                <a:lnTo>
                  <a:pt x="1338" y="468"/>
                </a:lnTo>
                <a:lnTo>
                  <a:pt x="1350" y="462"/>
                </a:lnTo>
                <a:lnTo>
                  <a:pt x="1362" y="462"/>
                </a:lnTo>
                <a:lnTo>
                  <a:pt x="1410" y="474"/>
                </a:lnTo>
                <a:lnTo>
                  <a:pt x="1422" y="456"/>
                </a:lnTo>
                <a:lnTo>
                  <a:pt x="1434" y="474"/>
                </a:lnTo>
                <a:lnTo>
                  <a:pt x="1446" y="468"/>
                </a:lnTo>
                <a:lnTo>
                  <a:pt x="1452" y="462"/>
                </a:lnTo>
                <a:lnTo>
                  <a:pt x="1476" y="450"/>
                </a:lnTo>
                <a:lnTo>
                  <a:pt x="1482" y="444"/>
                </a:lnTo>
                <a:lnTo>
                  <a:pt x="1494" y="444"/>
                </a:lnTo>
                <a:lnTo>
                  <a:pt x="1506" y="450"/>
                </a:lnTo>
                <a:lnTo>
                  <a:pt x="1524" y="450"/>
                </a:lnTo>
                <a:lnTo>
                  <a:pt x="1536" y="444"/>
                </a:lnTo>
                <a:lnTo>
                  <a:pt x="1542" y="438"/>
                </a:lnTo>
                <a:lnTo>
                  <a:pt x="1554" y="432"/>
                </a:lnTo>
                <a:lnTo>
                  <a:pt x="1560" y="432"/>
                </a:lnTo>
                <a:lnTo>
                  <a:pt x="1566" y="426"/>
                </a:lnTo>
                <a:lnTo>
                  <a:pt x="1566" y="450"/>
                </a:lnTo>
                <a:lnTo>
                  <a:pt x="1560" y="462"/>
                </a:lnTo>
                <a:lnTo>
                  <a:pt x="1554" y="468"/>
                </a:lnTo>
                <a:lnTo>
                  <a:pt x="1500" y="468"/>
                </a:lnTo>
                <a:lnTo>
                  <a:pt x="1506" y="498"/>
                </a:lnTo>
                <a:lnTo>
                  <a:pt x="1494" y="504"/>
                </a:lnTo>
                <a:lnTo>
                  <a:pt x="1488" y="516"/>
                </a:lnTo>
                <a:lnTo>
                  <a:pt x="1476" y="522"/>
                </a:lnTo>
                <a:lnTo>
                  <a:pt x="1464" y="534"/>
                </a:lnTo>
                <a:lnTo>
                  <a:pt x="1446" y="540"/>
                </a:lnTo>
                <a:lnTo>
                  <a:pt x="1380" y="540"/>
                </a:lnTo>
                <a:lnTo>
                  <a:pt x="1362" y="522"/>
                </a:lnTo>
                <a:lnTo>
                  <a:pt x="1344" y="534"/>
                </a:lnTo>
                <a:lnTo>
                  <a:pt x="1344" y="546"/>
                </a:lnTo>
                <a:lnTo>
                  <a:pt x="1338" y="546"/>
                </a:lnTo>
                <a:lnTo>
                  <a:pt x="1332" y="552"/>
                </a:lnTo>
                <a:lnTo>
                  <a:pt x="1320" y="558"/>
                </a:lnTo>
                <a:lnTo>
                  <a:pt x="1302" y="564"/>
                </a:lnTo>
                <a:lnTo>
                  <a:pt x="1290" y="570"/>
                </a:lnTo>
                <a:lnTo>
                  <a:pt x="1266" y="570"/>
                </a:lnTo>
                <a:lnTo>
                  <a:pt x="1242" y="558"/>
                </a:lnTo>
                <a:lnTo>
                  <a:pt x="1236" y="558"/>
                </a:lnTo>
                <a:lnTo>
                  <a:pt x="1140" y="606"/>
                </a:lnTo>
                <a:lnTo>
                  <a:pt x="1122" y="624"/>
                </a:lnTo>
                <a:lnTo>
                  <a:pt x="1116" y="606"/>
                </a:lnTo>
                <a:lnTo>
                  <a:pt x="1080" y="624"/>
                </a:lnTo>
                <a:lnTo>
                  <a:pt x="1068" y="624"/>
                </a:lnTo>
                <a:lnTo>
                  <a:pt x="1044" y="636"/>
                </a:lnTo>
                <a:lnTo>
                  <a:pt x="1020" y="660"/>
                </a:lnTo>
                <a:lnTo>
                  <a:pt x="990" y="648"/>
                </a:lnTo>
                <a:lnTo>
                  <a:pt x="990" y="672"/>
                </a:lnTo>
                <a:lnTo>
                  <a:pt x="984" y="666"/>
                </a:lnTo>
                <a:lnTo>
                  <a:pt x="972" y="666"/>
                </a:lnTo>
                <a:lnTo>
                  <a:pt x="966" y="672"/>
                </a:lnTo>
                <a:lnTo>
                  <a:pt x="966" y="690"/>
                </a:lnTo>
                <a:lnTo>
                  <a:pt x="954" y="708"/>
                </a:lnTo>
                <a:lnTo>
                  <a:pt x="1014" y="684"/>
                </a:lnTo>
                <a:lnTo>
                  <a:pt x="990" y="702"/>
                </a:lnTo>
                <a:lnTo>
                  <a:pt x="990" y="714"/>
                </a:lnTo>
                <a:lnTo>
                  <a:pt x="972" y="726"/>
                </a:lnTo>
                <a:lnTo>
                  <a:pt x="1026" y="726"/>
                </a:lnTo>
                <a:lnTo>
                  <a:pt x="1032" y="732"/>
                </a:lnTo>
                <a:lnTo>
                  <a:pt x="1032" y="738"/>
                </a:lnTo>
                <a:lnTo>
                  <a:pt x="1020" y="744"/>
                </a:lnTo>
                <a:lnTo>
                  <a:pt x="984" y="744"/>
                </a:lnTo>
                <a:lnTo>
                  <a:pt x="960" y="750"/>
                </a:lnTo>
                <a:lnTo>
                  <a:pt x="972" y="738"/>
                </a:lnTo>
                <a:lnTo>
                  <a:pt x="960" y="732"/>
                </a:lnTo>
                <a:lnTo>
                  <a:pt x="954" y="732"/>
                </a:lnTo>
                <a:lnTo>
                  <a:pt x="948" y="738"/>
                </a:lnTo>
                <a:lnTo>
                  <a:pt x="936" y="744"/>
                </a:lnTo>
                <a:lnTo>
                  <a:pt x="930" y="750"/>
                </a:lnTo>
                <a:lnTo>
                  <a:pt x="924" y="750"/>
                </a:lnTo>
                <a:lnTo>
                  <a:pt x="918" y="756"/>
                </a:lnTo>
                <a:lnTo>
                  <a:pt x="924" y="756"/>
                </a:lnTo>
                <a:lnTo>
                  <a:pt x="930" y="762"/>
                </a:lnTo>
                <a:lnTo>
                  <a:pt x="930" y="768"/>
                </a:lnTo>
                <a:lnTo>
                  <a:pt x="924" y="774"/>
                </a:lnTo>
                <a:lnTo>
                  <a:pt x="924" y="780"/>
                </a:lnTo>
                <a:lnTo>
                  <a:pt x="918" y="792"/>
                </a:lnTo>
                <a:lnTo>
                  <a:pt x="918" y="804"/>
                </a:lnTo>
                <a:lnTo>
                  <a:pt x="990" y="804"/>
                </a:lnTo>
                <a:lnTo>
                  <a:pt x="1038" y="774"/>
                </a:lnTo>
                <a:lnTo>
                  <a:pt x="1104" y="750"/>
                </a:lnTo>
                <a:lnTo>
                  <a:pt x="1098" y="750"/>
                </a:lnTo>
                <a:lnTo>
                  <a:pt x="1092" y="756"/>
                </a:lnTo>
                <a:lnTo>
                  <a:pt x="1080" y="762"/>
                </a:lnTo>
                <a:lnTo>
                  <a:pt x="1062" y="768"/>
                </a:lnTo>
                <a:lnTo>
                  <a:pt x="1050" y="780"/>
                </a:lnTo>
                <a:lnTo>
                  <a:pt x="1038" y="786"/>
                </a:lnTo>
                <a:lnTo>
                  <a:pt x="1026" y="798"/>
                </a:lnTo>
                <a:lnTo>
                  <a:pt x="1026" y="816"/>
                </a:lnTo>
                <a:lnTo>
                  <a:pt x="1020" y="828"/>
                </a:lnTo>
                <a:lnTo>
                  <a:pt x="990" y="828"/>
                </a:lnTo>
                <a:lnTo>
                  <a:pt x="978" y="834"/>
                </a:lnTo>
                <a:lnTo>
                  <a:pt x="972" y="852"/>
                </a:lnTo>
                <a:lnTo>
                  <a:pt x="966" y="864"/>
                </a:lnTo>
                <a:lnTo>
                  <a:pt x="954" y="870"/>
                </a:lnTo>
                <a:lnTo>
                  <a:pt x="942" y="882"/>
                </a:lnTo>
                <a:lnTo>
                  <a:pt x="930" y="888"/>
                </a:lnTo>
                <a:lnTo>
                  <a:pt x="924" y="894"/>
                </a:lnTo>
                <a:lnTo>
                  <a:pt x="978" y="888"/>
                </a:lnTo>
                <a:lnTo>
                  <a:pt x="972" y="906"/>
                </a:lnTo>
                <a:lnTo>
                  <a:pt x="978" y="894"/>
                </a:lnTo>
                <a:lnTo>
                  <a:pt x="990" y="888"/>
                </a:lnTo>
                <a:lnTo>
                  <a:pt x="1002" y="876"/>
                </a:lnTo>
                <a:lnTo>
                  <a:pt x="1026" y="864"/>
                </a:lnTo>
                <a:lnTo>
                  <a:pt x="1038" y="864"/>
                </a:lnTo>
                <a:lnTo>
                  <a:pt x="1050" y="870"/>
                </a:lnTo>
                <a:lnTo>
                  <a:pt x="1056" y="870"/>
                </a:lnTo>
                <a:lnTo>
                  <a:pt x="1056" y="876"/>
                </a:lnTo>
                <a:lnTo>
                  <a:pt x="1050" y="876"/>
                </a:lnTo>
                <a:lnTo>
                  <a:pt x="1074" y="870"/>
                </a:lnTo>
                <a:lnTo>
                  <a:pt x="1068" y="876"/>
                </a:lnTo>
                <a:lnTo>
                  <a:pt x="1068" y="906"/>
                </a:lnTo>
                <a:lnTo>
                  <a:pt x="1074" y="912"/>
                </a:lnTo>
                <a:lnTo>
                  <a:pt x="1092" y="912"/>
                </a:lnTo>
                <a:lnTo>
                  <a:pt x="1098" y="900"/>
                </a:lnTo>
                <a:lnTo>
                  <a:pt x="1110" y="894"/>
                </a:lnTo>
                <a:lnTo>
                  <a:pt x="1116" y="888"/>
                </a:lnTo>
                <a:lnTo>
                  <a:pt x="1122" y="876"/>
                </a:lnTo>
                <a:lnTo>
                  <a:pt x="1164" y="858"/>
                </a:lnTo>
                <a:lnTo>
                  <a:pt x="1176" y="870"/>
                </a:lnTo>
                <a:lnTo>
                  <a:pt x="1146" y="870"/>
                </a:lnTo>
                <a:lnTo>
                  <a:pt x="1140" y="876"/>
                </a:lnTo>
                <a:lnTo>
                  <a:pt x="1140" y="882"/>
                </a:lnTo>
                <a:lnTo>
                  <a:pt x="1134" y="888"/>
                </a:lnTo>
                <a:lnTo>
                  <a:pt x="1134" y="894"/>
                </a:lnTo>
                <a:lnTo>
                  <a:pt x="1152" y="894"/>
                </a:lnTo>
                <a:lnTo>
                  <a:pt x="1164" y="888"/>
                </a:lnTo>
                <a:lnTo>
                  <a:pt x="1182" y="888"/>
                </a:lnTo>
                <a:lnTo>
                  <a:pt x="1200" y="882"/>
                </a:lnTo>
                <a:lnTo>
                  <a:pt x="1218" y="882"/>
                </a:lnTo>
                <a:lnTo>
                  <a:pt x="1224" y="876"/>
                </a:lnTo>
                <a:lnTo>
                  <a:pt x="1230" y="876"/>
                </a:lnTo>
                <a:lnTo>
                  <a:pt x="1272" y="858"/>
                </a:lnTo>
                <a:lnTo>
                  <a:pt x="1224" y="882"/>
                </a:lnTo>
                <a:lnTo>
                  <a:pt x="1224" y="894"/>
                </a:lnTo>
                <a:lnTo>
                  <a:pt x="1212" y="894"/>
                </a:lnTo>
                <a:lnTo>
                  <a:pt x="1200" y="900"/>
                </a:lnTo>
                <a:lnTo>
                  <a:pt x="1188" y="900"/>
                </a:lnTo>
                <a:lnTo>
                  <a:pt x="1176" y="906"/>
                </a:lnTo>
                <a:lnTo>
                  <a:pt x="1170" y="912"/>
                </a:lnTo>
                <a:lnTo>
                  <a:pt x="1158" y="918"/>
                </a:lnTo>
                <a:lnTo>
                  <a:pt x="1152" y="930"/>
                </a:lnTo>
                <a:lnTo>
                  <a:pt x="1122" y="930"/>
                </a:lnTo>
                <a:lnTo>
                  <a:pt x="1086" y="960"/>
                </a:lnTo>
                <a:lnTo>
                  <a:pt x="1086" y="978"/>
                </a:lnTo>
                <a:lnTo>
                  <a:pt x="1038" y="978"/>
                </a:lnTo>
                <a:lnTo>
                  <a:pt x="1032" y="984"/>
                </a:lnTo>
                <a:lnTo>
                  <a:pt x="1020" y="984"/>
                </a:lnTo>
                <a:lnTo>
                  <a:pt x="1002" y="990"/>
                </a:lnTo>
                <a:lnTo>
                  <a:pt x="990" y="996"/>
                </a:lnTo>
                <a:lnTo>
                  <a:pt x="978" y="996"/>
                </a:lnTo>
                <a:lnTo>
                  <a:pt x="966" y="1008"/>
                </a:lnTo>
                <a:lnTo>
                  <a:pt x="966" y="1020"/>
                </a:lnTo>
                <a:lnTo>
                  <a:pt x="960" y="1026"/>
                </a:lnTo>
                <a:lnTo>
                  <a:pt x="960" y="1038"/>
                </a:lnTo>
                <a:lnTo>
                  <a:pt x="876" y="1038"/>
                </a:lnTo>
                <a:lnTo>
                  <a:pt x="858" y="1044"/>
                </a:lnTo>
                <a:lnTo>
                  <a:pt x="828" y="1062"/>
                </a:lnTo>
                <a:lnTo>
                  <a:pt x="804" y="1080"/>
                </a:lnTo>
                <a:lnTo>
                  <a:pt x="780" y="1092"/>
                </a:lnTo>
                <a:lnTo>
                  <a:pt x="774" y="1098"/>
                </a:lnTo>
                <a:lnTo>
                  <a:pt x="750" y="1104"/>
                </a:lnTo>
                <a:lnTo>
                  <a:pt x="738" y="1122"/>
                </a:lnTo>
                <a:lnTo>
                  <a:pt x="732" y="1104"/>
                </a:lnTo>
                <a:lnTo>
                  <a:pt x="672" y="1104"/>
                </a:lnTo>
                <a:lnTo>
                  <a:pt x="648" y="1116"/>
                </a:lnTo>
                <a:lnTo>
                  <a:pt x="630" y="1122"/>
                </a:lnTo>
                <a:lnTo>
                  <a:pt x="624" y="1128"/>
                </a:lnTo>
                <a:lnTo>
                  <a:pt x="606" y="1128"/>
                </a:lnTo>
                <a:lnTo>
                  <a:pt x="606" y="1140"/>
                </a:lnTo>
                <a:lnTo>
                  <a:pt x="576" y="1146"/>
                </a:lnTo>
                <a:lnTo>
                  <a:pt x="564" y="1152"/>
                </a:lnTo>
                <a:lnTo>
                  <a:pt x="540" y="1152"/>
                </a:lnTo>
                <a:lnTo>
                  <a:pt x="516" y="1170"/>
                </a:lnTo>
                <a:lnTo>
                  <a:pt x="522" y="1182"/>
                </a:lnTo>
                <a:lnTo>
                  <a:pt x="540" y="1164"/>
                </a:lnTo>
                <a:lnTo>
                  <a:pt x="558" y="1176"/>
                </a:lnTo>
                <a:lnTo>
                  <a:pt x="582" y="1158"/>
                </a:lnTo>
                <a:lnTo>
                  <a:pt x="582" y="1170"/>
                </a:lnTo>
                <a:lnTo>
                  <a:pt x="594" y="1170"/>
                </a:lnTo>
                <a:lnTo>
                  <a:pt x="606" y="1164"/>
                </a:lnTo>
                <a:lnTo>
                  <a:pt x="618" y="1164"/>
                </a:lnTo>
                <a:lnTo>
                  <a:pt x="642" y="1140"/>
                </a:lnTo>
                <a:lnTo>
                  <a:pt x="654" y="1134"/>
                </a:lnTo>
                <a:lnTo>
                  <a:pt x="666" y="1122"/>
                </a:lnTo>
                <a:lnTo>
                  <a:pt x="684" y="1122"/>
                </a:lnTo>
                <a:lnTo>
                  <a:pt x="684" y="1134"/>
                </a:lnTo>
                <a:lnTo>
                  <a:pt x="690" y="1140"/>
                </a:lnTo>
                <a:lnTo>
                  <a:pt x="708" y="1140"/>
                </a:lnTo>
                <a:lnTo>
                  <a:pt x="732" y="1128"/>
                </a:lnTo>
                <a:lnTo>
                  <a:pt x="744" y="1128"/>
                </a:lnTo>
                <a:lnTo>
                  <a:pt x="756" y="1122"/>
                </a:lnTo>
                <a:lnTo>
                  <a:pt x="762" y="1116"/>
                </a:lnTo>
                <a:lnTo>
                  <a:pt x="768" y="1116"/>
                </a:lnTo>
                <a:lnTo>
                  <a:pt x="804" y="1128"/>
                </a:lnTo>
                <a:lnTo>
                  <a:pt x="822" y="1110"/>
                </a:lnTo>
                <a:lnTo>
                  <a:pt x="834" y="1110"/>
                </a:lnTo>
                <a:lnTo>
                  <a:pt x="852" y="1104"/>
                </a:lnTo>
                <a:lnTo>
                  <a:pt x="870" y="1104"/>
                </a:lnTo>
                <a:lnTo>
                  <a:pt x="894" y="1092"/>
                </a:lnTo>
                <a:lnTo>
                  <a:pt x="918" y="1068"/>
                </a:lnTo>
                <a:lnTo>
                  <a:pt x="942" y="1056"/>
                </a:lnTo>
                <a:lnTo>
                  <a:pt x="972" y="1056"/>
                </a:lnTo>
                <a:lnTo>
                  <a:pt x="978" y="1044"/>
                </a:lnTo>
                <a:lnTo>
                  <a:pt x="1014" y="1044"/>
                </a:lnTo>
                <a:lnTo>
                  <a:pt x="1026" y="1038"/>
                </a:lnTo>
                <a:lnTo>
                  <a:pt x="1032" y="1038"/>
                </a:lnTo>
                <a:lnTo>
                  <a:pt x="1038" y="1032"/>
                </a:lnTo>
                <a:lnTo>
                  <a:pt x="1050" y="1032"/>
                </a:lnTo>
                <a:lnTo>
                  <a:pt x="1086" y="1020"/>
                </a:lnTo>
                <a:lnTo>
                  <a:pt x="1110" y="1008"/>
                </a:lnTo>
                <a:lnTo>
                  <a:pt x="1122" y="996"/>
                </a:lnTo>
                <a:lnTo>
                  <a:pt x="1134" y="990"/>
                </a:lnTo>
                <a:lnTo>
                  <a:pt x="1140" y="984"/>
                </a:lnTo>
                <a:lnTo>
                  <a:pt x="1206" y="972"/>
                </a:lnTo>
                <a:lnTo>
                  <a:pt x="1260" y="942"/>
                </a:lnTo>
                <a:lnTo>
                  <a:pt x="1296" y="942"/>
                </a:lnTo>
                <a:lnTo>
                  <a:pt x="1314" y="936"/>
                </a:lnTo>
                <a:lnTo>
                  <a:pt x="1326" y="936"/>
                </a:lnTo>
                <a:lnTo>
                  <a:pt x="1338" y="930"/>
                </a:lnTo>
                <a:lnTo>
                  <a:pt x="1368" y="900"/>
                </a:lnTo>
                <a:lnTo>
                  <a:pt x="1380" y="900"/>
                </a:lnTo>
                <a:lnTo>
                  <a:pt x="1404" y="888"/>
                </a:lnTo>
                <a:lnTo>
                  <a:pt x="1416" y="888"/>
                </a:lnTo>
                <a:lnTo>
                  <a:pt x="1428" y="882"/>
                </a:lnTo>
                <a:lnTo>
                  <a:pt x="1434" y="876"/>
                </a:lnTo>
                <a:lnTo>
                  <a:pt x="1434" y="864"/>
                </a:lnTo>
                <a:lnTo>
                  <a:pt x="1422" y="864"/>
                </a:lnTo>
                <a:lnTo>
                  <a:pt x="1428" y="858"/>
                </a:lnTo>
                <a:lnTo>
                  <a:pt x="1452" y="846"/>
                </a:lnTo>
                <a:lnTo>
                  <a:pt x="1458" y="840"/>
                </a:lnTo>
                <a:lnTo>
                  <a:pt x="1470" y="834"/>
                </a:lnTo>
                <a:lnTo>
                  <a:pt x="1476" y="828"/>
                </a:lnTo>
                <a:lnTo>
                  <a:pt x="1488" y="828"/>
                </a:lnTo>
                <a:lnTo>
                  <a:pt x="1500" y="822"/>
                </a:lnTo>
                <a:lnTo>
                  <a:pt x="1512" y="822"/>
                </a:lnTo>
                <a:lnTo>
                  <a:pt x="1518" y="816"/>
                </a:lnTo>
                <a:lnTo>
                  <a:pt x="1524" y="816"/>
                </a:lnTo>
                <a:lnTo>
                  <a:pt x="1596" y="786"/>
                </a:lnTo>
                <a:lnTo>
                  <a:pt x="1590" y="768"/>
                </a:lnTo>
                <a:lnTo>
                  <a:pt x="1602" y="768"/>
                </a:lnTo>
                <a:lnTo>
                  <a:pt x="1608" y="774"/>
                </a:lnTo>
                <a:lnTo>
                  <a:pt x="1626" y="774"/>
                </a:lnTo>
                <a:lnTo>
                  <a:pt x="1638" y="762"/>
                </a:lnTo>
                <a:lnTo>
                  <a:pt x="1650" y="762"/>
                </a:lnTo>
                <a:lnTo>
                  <a:pt x="1674" y="750"/>
                </a:lnTo>
                <a:lnTo>
                  <a:pt x="1680" y="744"/>
                </a:lnTo>
                <a:lnTo>
                  <a:pt x="1704" y="732"/>
                </a:lnTo>
                <a:lnTo>
                  <a:pt x="1740" y="720"/>
                </a:lnTo>
                <a:lnTo>
                  <a:pt x="1770" y="708"/>
                </a:lnTo>
                <a:lnTo>
                  <a:pt x="1794" y="702"/>
                </a:lnTo>
                <a:lnTo>
                  <a:pt x="1812" y="702"/>
                </a:lnTo>
                <a:lnTo>
                  <a:pt x="1818" y="708"/>
                </a:lnTo>
                <a:lnTo>
                  <a:pt x="1842" y="720"/>
                </a:lnTo>
                <a:lnTo>
                  <a:pt x="1848" y="726"/>
                </a:lnTo>
                <a:lnTo>
                  <a:pt x="1812" y="726"/>
                </a:lnTo>
                <a:lnTo>
                  <a:pt x="1794" y="714"/>
                </a:lnTo>
                <a:lnTo>
                  <a:pt x="1758" y="738"/>
                </a:lnTo>
                <a:lnTo>
                  <a:pt x="1728" y="738"/>
                </a:lnTo>
                <a:lnTo>
                  <a:pt x="1722" y="744"/>
                </a:lnTo>
                <a:lnTo>
                  <a:pt x="1710" y="750"/>
                </a:lnTo>
                <a:lnTo>
                  <a:pt x="1704" y="762"/>
                </a:lnTo>
                <a:lnTo>
                  <a:pt x="1692" y="768"/>
                </a:lnTo>
                <a:lnTo>
                  <a:pt x="1686" y="774"/>
                </a:lnTo>
                <a:lnTo>
                  <a:pt x="1680" y="774"/>
                </a:lnTo>
                <a:lnTo>
                  <a:pt x="1668" y="780"/>
                </a:lnTo>
                <a:lnTo>
                  <a:pt x="1656" y="780"/>
                </a:lnTo>
                <a:lnTo>
                  <a:pt x="1638" y="786"/>
                </a:lnTo>
                <a:lnTo>
                  <a:pt x="1614" y="798"/>
                </a:lnTo>
                <a:lnTo>
                  <a:pt x="1614" y="804"/>
                </a:lnTo>
                <a:lnTo>
                  <a:pt x="1620" y="810"/>
                </a:lnTo>
                <a:lnTo>
                  <a:pt x="1632" y="816"/>
                </a:lnTo>
                <a:lnTo>
                  <a:pt x="1650" y="816"/>
                </a:lnTo>
                <a:lnTo>
                  <a:pt x="1644" y="816"/>
                </a:lnTo>
                <a:lnTo>
                  <a:pt x="1638" y="822"/>
                </a:lnTo>
                <a:lnTo>
                  <a:pt x="1632" y="822"/>
                </a:lnTo>
                <a:lnTo>
                  <a:pt x="1620" y="828"/>
                </a:lnTo>
                <a:lnTo>
                  <a:pt x="1572" y="828"/>
                </a:lnTo>
                <a:lnTo>
                  <a:pt x="1566" y="834"/>
                </a:lnTo>
                <a:lnTo>
                  <a:pt x="1560" y="834"/>
                </a:lnTo>
                <a:lnTo>
                  <a:pt x="1560" y="846"/>
                </a:lnTo>
                <a:lnTo>
                  <a:pt x="1572" y="858"/>
                </a:lnTo>
                <a:lnTo>
                  <a:pt x="1584" y="858"/>
                </a:lnTo>
                <a:lnTo>
                  <a:pt x="1596" y="852"/>
                </a:lnTo>
                <a:lnTo>
                  <a:pt x="1638" y="834"/>
                </a:lnTo>
                <a:lnTo>
                  <a:pt x="1680" y="810"/>
                </a:lnTo>
                <a:lnTo>
                  <a:pt x="1722" y="798"/>
                </a:lnTo>
                <a:lnTo>
                  <a:pt x="1788" y="798"/>
                </a:lnTo>
                <a:lnTo>
                  <a:pt x="1818" y="792"/>
                </a:lnTo>
                <a:lnTo>
                  <a:pt x="1824" y="786"/>
                </a:lnTo>
                <a:lnTo>
                  <a:pt x="1848" y="774"/>
                </a:lnTo>
                <a:lnTo>
                  <a:pt x="1854" y="762"/>
                </a:lnTo>
                <a:lnTo>
                  <a:pt x="1866" y="756"/>
                </a:lnTo>
                <a:lnTo>
                  <a:pt x="1872" y="750"/>
                </a:lnTo>
                <a:lnTo>
                  <a:pt x="1866" y="738"/>
                </a:lnTo>
                <a:lnTo>
                  <a:pt x="1878" y="732"/>
                </a:lnTo>
                <a:lnTo>
                  <a:pt x="1908" y="720"/>
                </a:lnTo>
                <a:lnTo>
                  <a:pt x="1944" y="714"/>
                </a:lnTo>
                <a:lnTo>
                  <a:pt x="1962" y="708"/>
                </a:lnTo>
                <a:lnTo>
                  <a:pt x="1968" y="708"/>
                </a:lnTo>
                <a:lnTo>
                  <a:pt x="1980" y="720"/>
                </a:lnTo>
                <a:lnTo>
                  <a:pt x="1980" y="726"/>
                </a:lnTo>
                <a:lnTo>
                  <a:pt x="2046" y="702"/>
                </a:lnTo>
                <a:lnTo>
                  <a:pt x="2004" y="738"/>
                </a:lnTo>
                <a:lnTo>
                  <a:pt x="2022" y="744"/>
                </a:lnTo>
                <a:lnTo>
                  <a:pt x="2022" y="762"/>
                </a:lnTo>
                <a:lnTo>
                  <a:pt x="2028" y="762"/>
                </a:lnTo>
                <a:lnTo>
                  <a:pt x="2034" y="756"/>
                </a:lnTo>
                <a:lnTo>
                  <a:pt x="2094" y="726"/>
                </a:lnTo>
                <a:lnTo>
                  <a:pt x="2082" y="732"/>
                </a:lnTo>
                <a:lnTo>
                  <a:pt x="2076" y="744"/>
                </a:lnTo>
                <a:lnTo>
                  <a:pt x="2064" y="750"/>
                </a:lnTo>
                <a:lnTo>
                  <a:pt x="2058" y="762"/>
                </a:lnTo>
                <a:lnTo>
                  <a:pt x="2046" y="774"/>
                </a:lnTo>
                <a:lnTo>
                  <a:pt x="2052" y="780"/>
                </a:lnTo>
                <a:lnTo>
                  <a:pt x="2064" y="780"/>
                </a:lnTo>
                <a:lnTo>
                  <a:pt x="2076" y="786"/>
                </a:lnTo>
                <a:lnTo>
                  <a:pt x="2106" y="786"/>
                </a:lnTo>
                <a:lnTo>
                  <a:pt x="2208" y="798"/>
                </a:lnTo>
                <a:lnTo>
                  <a:pt x="2238" y="780"/>
                </a:lnTo>
                <a:lnTo>
                  <a:pt x="2232" y="786"/>
                </a:lnTo>
                <a:lnTo>
                  <a:pt x="2232" y="810"/>
                </a:lnTo>
                <a:lnTo>
                  <a:pt x="2298" y="810"/>
                </a:lnTo>
                <a:lnTo>
                  <a:pt x="2334" y="804"/>
                </a:lnTo>
                <a:lnTo>
                  <a:pt x="2328" y="804"/>
                </a:lnTo>
                <a:lnTo>
                  <a:pt x="2322" y="810"/>
                </a:lnTo>
                <a:lnTo>
                  <a:pt x="2310" y="810"/>
                </a:lnTo>
                <a:lnTo>
                  <a:pt x="2286" y="822"/>
                </a:lnTo>
                <a:lnTo>
                  <a:pt x="2280" y="828"/>
                </a:lnTo>
                <a:lnTo>
                  <a:pt x="2280" y="834"/>
                </a:lnTo>
                <a:lnTo>
                  <a:pt x="2292" y="846"/>
                </a:lnTo>
                <a:lnTo>
                  <a:pt x="2304" y="852"/>
                </a:lnTo>
                <a:lnTo>
                  <a:pt x="2310" y="858"/>
                </a:lnTo>
                <a:lnTo>
                  <a:pt x="2310" y="882"/>
                </a:lnTo>
                <a:lnTo>
                  <a:pt x="2316" y="888"/>
                </a:lnTo>
                <a:lnTo>
                  <a:pt x="2316" y="900"/>
                </a:lnTo>
                <a:lnTo>
                  <a:pt x="2322" y="912"/>
                </a:lnTo>
                <a:lnTo>
                  <a:pt x="2358" y="912"/>
                </a:lnTo>
                <a:lnTo>
                  <a:pt x="2370" y="906"/>
                </a:lnTo>
                <a:lnTo>
                  <a:pt x="2388" y="906"/>
                </a:lnTo>
                <a:lnTo>
                  <a:pt x="2382" y="876"/>
                </a:lnTo>
                <a:lnTo>
                  <a:pt x="2400" y="870"/>
                </a:lnTo>
                <a:lnTo>
                  <a:pt x="2412" y="888"/>
                </a:lnTo>
                <a:lnTo>
                  <a:pt x="2442" y="876"/>
                </a:lnTo>
                <a:lnTo>
                  <a:pt x="2430" y="888"/>
                </a:lnTo>
                <a:lnTo>
                  <a:pt x="2430" y="900"/>
                </a:lnTo>
                <a:lnTo>
                  <a:pt x="2424" y="906"/>
                </a:lnTo>
                <a:lnTo>
                  <a:pt x="2424" y="912"/>
                </a:lnTo>
                <a:lnTo>
                  <a:pt x="2430" y="918"/>
                </a:lnTo>
                <a:lnTo>
                  <a:pt x="2436" y="918"/>
                </a:lnTo>
                <a:lnTo>
                  <a:pt x="2448" y="912"/>
                </a:lnTo>
                <a:lnTo>
                  <a:pt x="2454" y="906"/>
                </a:lnTo>
                <a:lnTo>
                  <a:pt x="2460" y="894"/>
                </a:lnTo>
                <a:lnTo>
                  <a:pt x="2466" y="888"/>
                </a:lnTo>
                <a:lnTo>
                  <a:pt x="2472" y="876"/>
                </a:lnTo>
                <a:lnTo>
                  <a:pt x="2502" y="834"/>
                </a:lnTo>
                <a:lnTo>
                  <a:pt x="2478" y="900"/>
                </a:lnTo>
                <a:lnTo>
                  <a:pt x="2484" y="924"/>
                </a:lnTo>
                <a:lnTo>
                  <a:pt x="2520" y="912"/>
                </a:lnTo>
                <a:lnTo>
                  <a:pt x="2496" y="936"/>
                </a:lnTo>
                <a:lnTo>
                  <a:pt x="2520" y="954"/>
                </a:lnTo>
                <a:lnTo>
                  <a:pt x="2502" y="954"/>
                </a:lnTo>
                <a:lnTo>
                  <a:pt x="2502" y="972"/>
                </a:lnTo>
                <a:lnTo>
                  <a:pt x="2472" y="990"/>
                </a:lnTo>
                <a:lnTo>
                  <a:pt x="2454" y="1002"/>
                </a:lnTo>
                <a:lnTo>
                  <a:pt x="2484" y="1020"/>
                </a:lnTo>
                <a:lnTo>
                  <a:pt x="2478" y="1050"/>
                </a:lnTo>
                <a:lnTo>
                  <a:pt x="2460" y="1068"/>
                </a:lnTo>
                <a:lnTo>
                  <a:pt x="2478" y="1080"/>
                </a:lnTo>
                <a:lnTo>
                  <a:pt x="2460" y="1098"/>
                </a:lnTo>
                <a:lnTo>
                  <a:pt x="2490" y="1098"/>
                </a:lnTo>
                <a:lnTo>
                  <a:pt x="2526" y="1086"/>
                </a:lnTo>
                <a:lnTo>
                  <a:pt x="2496" y="1122"/>
                </a:lnTo>
                <a:lnTo>
                  <a:pt x="2478" y="1140"/>
                </a:lnTo>
                <a:lnTo>
                  <a:pt x="2502" y="1146"/>
                </a:lnTo>
                <a:lnTo>
                  <a:pt x="2454" y="1164"/>
                </a:lnTo>
                <a:lnTo>
                  <a:pt x="2436" y="1176"/>
                </a:lnTo>
                <a:lnTo>
                  <a:pt x="2454" y="1188"/>
                </a:lnTo>
                <a:lnTo>
                  <a:pt x="2454" y="1200"/>
                </a:lnTo>
                <a:lnTo>
                  <a:pt x="2472" y="1188"/>
                </a:lnTo>
                <a:lnTo>
                  <a:pt x="2490" y="1182"/>
                </a:lnTo>
                <a:lnTo>
                  <a:pt x="2502" y="1170"/>
                </a:lnTo>
                <a:lnTo>
                  <a:pt x="2514" y="1164"/>
                </a:lnTo>
                <a:lnTo>
                  <a:pt x="2532" y="1146"/>
                </a:lnTo>
                <a:lnTo>
                  <a:pt x="2538" y="1134"/>
                </a:lnTo>
                <a:lnTo>
                  <a:pt x="2538" y="1122"/>
                </a:lnTo>
                <a:lnTo>
                  <a:pt x="2550" y="1116"/>
                </a:lnTo>
                <a:lnTo>
                  <a:pt x="2562" y="1104"/>
                </a:lnTo>
                <a:lnTo>
                  <a:pt x="2574" y="1098"/>
                </a:lnTo>
                <a:lnTo>
                  <a:pt x="2574" y="1086"/>
                </a:lnTo>
                <a:lnTo>
                  <a:pt x="2568" y="1080"/>
                </a:lnTo>
                <a:lnTo>
                  <a:pt x="2562" y="1080"/>
                </a:lnTo>
                <a:close/>
                <a:moveTo>
                  <a:pt x="2394" y="1056"/>
                </a:moveTo>
                <a:lnTo>
                  <a:pt x="2400" y="1062"/>
                </a:lnTo>
                <a:lnTo>
                  <a:pt x="2418" y="1062"/>
                </a:lnTo>
                <a:lnTo>
                  <a:pt x="2436" y="1044"/>
                </a:lnTo>
                <a:lnTo>
                  <a:pt x="2460" y="1038"/>
                </a:lnTo>
                <a:lnTo>
                  <a:pt x="2454" y="1020"/>
                </a:lnTo>
                <a:lnTo>
                  <a:pt x="2430" y="1020"/>
                </a:lnTo>
                <a:lnTo>
                  <a:pt x="2418" y="1026"/>
                </a:lnTo>
                <a:lnTo>
                  <a:pt x="2412" y="1032"/>
                </a:lnTo>
                <a:lnTo>
                  <a:pt x="2406" y="1044"/>
                </a:lnTo>
                <a:lnTo>
                  <a:pt x="2394" y="1050"/>
                </a:lnTo>
                <a:lnTo>
                  <a:pt x="2394" y="1056"/>
                </a:lnTo>
                <a:close/>
                <a:moveTo>
                  <a:pt x="2376" y="984"/>
                </a:moveTo>
                <a:lnTo>
                  <a:pt x="2358" y="984"/>
                </a:lnTo>
                <a:lnTo>
                  <a:pt x="2346" y="990"/>
                </a:lnTo>
                <a:lnTo>
                  <a:pt x="2334" y="1002"/>
                </a:lnTo>
                <a:lnTo>
                  <a:pt x="2334" y="1014"/>
                </a:lnTo>
                <a:lnTo>
                  <a:pt x="2322" y="1026"/>
                </a:lnTo>
                <a:lnTo>
                  <a:pt x="2322" y="1044"/>
                </a:lnTo>
                <a:lnTo>
                  <a:pt x="2310" y="1056"/>
                </a:lnTo>
                <a:lnTo>
                  <a:pt x="2310" y="1074"/>
                </a:lnTo>
                <a:lnTo>
                  <a:pt x="2316" y="1080"/>
                </a:lnTo>
                <a:lnTo>
                  <a:pt x="2322" y="1074"/>
                </a:lnTo>
                <a:lnTo>
                  <a:pt x="2328" y="1062"/>
                </a:lnTo>
                <a:lnTo>
                  <a:pt x="2340" y="1050"/>
                </a:lnTo>
                <a:lnTo>
                  <a:pt x="2352" y="1044"/>
                </a:lnTo>
                <a:lnTo>
                  <a:pt x="2376" y="1020"/>
                </a:lnTo>
                <a:lnTo>
                  <a:pt x="2382" y="1008"/>
                </a:lnTo>
                <a:lnTo>
                  <a:pt x="2382" y="990"/>
                </a:lnTo>
                <a:lnTo>
                  <a:pt x="2376" y="984"/>
                </a:lnTo>
                <a:close/>
                <a:moveTo>
                  <a:pt x="786" y="810"/>
                </a:moveTo>
                <a:lnTo>
                  <a:pt x="798" y="810"/>
                </a:lnTo>
                <a:lnTo>
                  <a:pt x="834" y="798"/>
                </a:lnTo>
                <a:lnTo>
                  <a:pt x="858" y="786"/>
                </a:lnTo>
                <a:lnTo>
                  <a:pt x="864" y="780"/>
                </a:lnTo>
                <a:lnTo>
                  <a:pt x="870" y="780"/>
                </a:lnTo>
                <a:lnTo>
                  <a:pt x="864" y="774"/>
                </a:lnTo>
                <a:lnTo>
                  <a:pt x="828" y="762"/>
                </a:lnTo>
                <a:lnTo>
                  <a:pt x="810" y="762"/>
                </a:lnTo>
                <a:lnTo>
                  <a:pt x="798" y="768"/>
                </a:lnTo>
                <a:lnTo>
                  <a:pt x="792" y="774"/>
                </a:lnTo>
                <a:lnTo>
                  <a:pt x="786" y="768"/>
                </a:lnTo>
                <a:lnTo>
                  <a:pt x="774" y="768"/>
                </a:lnTo>
                <a:lnTo>
                  <a:pt x="768" y="774"/>
                </a:lnTo>
                <a:lnTo>
                  <a:pt x="768" y="804"/>
                </a:lnTo>
                <a:lnTo>
                  <a:pt x="774" y="810"/>
                </a:lnTo>
                <a:lnTo>
                  <a:pt x="786" y="810"/>
                </a:lnTo>
                <a:close/>
                <a:moveTo>
                  <a:pt x="0" y="1332"/>
                </a:moveTo>
                <a:lnTo>
                  <a:pt x="60" y="1320"/>
                </a:lnTo>
                <a:lnTo>
                  <a:pt x="72" y="1302"/>
                </a:lnTo>
                <a:lnTo>
                  <a:pt x="132" y="1296"/>
                </a:lnTo>
                <a:lnTo>
                  <a:pt x="114" y="1272"/>
                </a:lnTo>
                <a:lnTo>
                  <a:pt x="0" y="1332"/>
                </a:lnTo>
                <a:close/>
                <a:moveTo>
                  <a:pt x="1362" y="954"/>
                </a:moveTo>
                <a:lnTo>
                  <a:pt x="1350" y="954"/>
                </a:lnTo>
                <a:lnTo>
                  <a:pt x="1338" y="960"/>
                </a:lnTo>
                <a:lnTo>
                  <a:pt x="1332" y="954"/>
                </a:lnTo>
                <a:lnTo>
                  <a:pt x="1314" y="954"/>
                </a:lnTo>
                <a:lnTo>
                  <a:pt x="1314" y="978"/>
                </a:lnTo>
                <a:lnTo>
                  <a:pt x="1290" y="996"/>
                </a:lnTo>
                <a:lnTo>
                  <a:pt x="1290" y="972"/>
                </a:lnTo>
                <a:lnTo>
                  <a:pt x="1278" y="966"/>
                </a:lnTo>
                <a:lnTo>
                  <a:pt x="1272" y="966"/>
                </a:lnTo>
                <a:lnTo>
                  <a:pt x="1248" y="978"/>
                </a:lnTo>
                <a:lnTo>
                  <a:pt x="1242" y="978"/>
                </a:lnTo>
                <a:lnTo>
                  <a:pt x="1230" y="990"/>
                </a:lnTo>
                <a:lnTo>
                  <a:pt x="1224" y="1002"/>
                </a:lnTo>
                <a:lnTo>
                  <a:pt x="1218" y="1008"/>
                </a:lnTo>
                <a:lnTo>
                  <a:pt x="1218" y="1014"/>
                </a:lnTo>
                <a:lnTo>
                  <a:pt x="1224" y="1014"/>
                </a:lnTo>
                <a:lnTo>
                  <a:pt x="1230" y="1020"/>
                </a:lnTo>
                <a:lnTo>
                  <a:pt x="1278" y="1020"/>
                </a:lnTo>
                <a:lnTo>
                  <a:pt x="1296" y="1014"/>
                </a:lnTo>
                <a:lnTo>
                  <a:pt x="1308" y="1014"/>
                </a:lnTo>
                <a:lnTo>
                  <a:pt x="1320" y="1008"/>
                </a:lnTo>
                <a:lnTo>
                  <a:pt x="1320" y="996"/>
                </a:lnTo>
                <a:lnTo>
                  <a:pt x="1350" y="990"/>
                </a:lnTo>
                <a:lnTo>
                  <a:pt x="1350" y="984"/>
                </a:lnTo>
                <a:lnTo>
                  <a:pt x="1386" y="978"/>
                </a:lnTo>
                <a:lnTo>
                  <a:pt x="1398" y="954"/>
                </a:lnTo>
                <a:lnTo>
                  <a:pt x="1380" y="960"/>
                </a:lnTo>
                <a:lnTo>
                  <a:pt x="1374" y="954"/>
                </a:lnTo>
                <a:lnTo>
                  <a:pt x="1362" y="954"/>
                </a:lnTo>
                <a:close/>
                <a:moveTo>
                  <a:pt x="162" y="1290"/>
                </a:moveTo>
                <a:lnTo>
                  <a:pt x="204" y="1290"/>
                </a:lnTo>
                <a:lnTo>
                  <a:pt x="240" y="1260"/>
                </a:lnTo>
                <a:lnTo>
                  <a:pt x="228" y="1242"/>
                </a:lnTo>
                <a:lnTo>
                  <a:pt x="162" y="1290"/>
                </a:lnTo>
                <a:close/>
                <a:moveTo>
                  <a:pt x="2466" y="1140"/>
                </a:moveTo>
                <a:lnTo>
                  <a:pt x="2472" y="1128"/>
                </a:lnTo>
                <a:lnTo>
                  <a:pt x="2454" y="1110"/>
                </a:lnTo>
                <a:lnTo>
                  <a:pt x="2448" y="1110"/>
                </a:lnTo>
                <a:lnTo>
                  <a:pt x="2436" y="1122"/>
                </a:lnTo>
                <a:lnTo>
                  <a:pt x="2430" y="1134"/>
                </a:lnTo>
                <a:lnTo>
                  <a:pt x="2424" y="1152"/>
                </a:lnTo>
                <a:lnTo>
                  <a:pt x="2418" y="1164"/>
                </a:lnTo>
                <a:lnTo>
                  <a:pt x="2418" y="1176"/>
                </a:lnTo>
                <a:lnTo>
                  <a:pt x="2436" y="1158"/>
                </a:lnTo>
                <a:lnTo>
                  <a:pt x="2454" y="1158"/>
                </a:lnTo>
                <a:lnTo>
                  <a:pt x="2460" y="1152"/>
                </a:lnTo>
                <a:lnTo>
                  <a:pt x="2466" y="1140"/>
                </a:lnTo>
                <a:close/>
                <a:moveTo>
                  <a:pt x="1428" y="912"/>
                </a:moveTo>
                <a:lnTo>
                  <a:pt x="1404" y="924"/>
                </a:lnTo>
                <a:lnTo>
                  <a:pt x="1386" y="942"/>
                </a:lnTo>
                <a:lnTo>
                  <a:pt x="1386" y="948"/>
                </a:lnTo>
                <a:lnTo>
                  <a:pt x="1398" y="954"/>
                </a:lnTo>
                <a:lnTo>
                  <a:pt x="1410" y="954"/>
                </a:lnTo>
                <a:lnTo>
                  <a:pt x="1422" y="948"/>
                </a:lnTo>
                <a:lnTo>
                  <a:pt x="1428" y="948"/>
                </a:lnTo>
                <a:lnTo>
                  <a:pt x="1440" y="942"/>
                </a:lnTo>
                <a:lnTo>
                  <a:pt x="1446" y="930"/>
                </a:lnTo>
                <a:lnTo>
                  <a:pt x="1470" y="930"/>
                </a:lnTo>
                <a:lnTo>
                  <a:pt x="1470" y="924"/>
                </a:lnTo>
                <a:lnTo>
                  <a:pt x="1458" y="912"/>
                </a:lnTo>
                <a:lnTo>
                  <a:pt x="1452" y="912"/>
                </a:lnTo>
                <a:lnTo>
                  <a:pt x="1440" y="906"/>
                </a:lnTo>
                <a:lnTo>
                  <a:pt x="1428" y="912"/>
                </a:lnTo>
                <a:close/>
                <a:moveTo>
                  <a:pt x="498" y="1164"/>
                </a:moveTo>
                <a:lnTo>
                  <a:pt x="486" y="1164"/>
                </a:lnTo>
                <a:lnTo>
                  <a:pt x="474" y="1170"/>
                </a:lnTo>
                <a:lnTo>
                  <a:pt x="462" y="1170"/>
                </a:lnTo>
                <a:lnTo>
                  <a:pt x="450" y="1176"/>
                </a:lnTo>
                <a:lnTo>
                  <a:pt x="444" y="1182"/>
                </a:lnTo>
                <a:lnTo>
                  <a:pt x="432" y="1182"/>
                </a:lnTo>
                <a:lnTo>
                  <a:pt x="426" y="1188"/>
                </a:lnTo>
                <a:lnTo>
                  <a:pt x="414" y="1188"/>
                </a:lnTo>
                <a:lnTo>
                  <a:pt x="390" y="1200"/>
                </a:lnTo>
                <a:lnTo>
                  <a:pt x="384" y="1206"/>
                </a:lnTo>
                <a:lnTo>
                  <a:pt x="384" y="1218"/>
                </a:lnTo>
                <a:lnTo>
                  <a:pt x="402" y="1218"/>
                </a:lnTo>
                <a:lnTo>
                  <a:pt x="420" y="1212"/>
                </a:lnTo>
                <a:lnTo>
                  <a:pt x="432" y="1206"/>
                </a:lnTo>
                <a:lnTo>
                  <a:pt x="504" y="1206"/>
                </a:lnTo>
                <a:lnTo>
                  <a:pt x="510" y="1200"/>
                </a:lnTo>
                <a:lnTo>
                  <a:pt x="510" y="1176"/>
                </a:lnTo>
                <a:lnTo>
                  <a:pt x="498" y="1164"/>
                </a:lnTo>
                <a:close/>
                <a:moveTo>
                  <a:pt x="330" y="1242"/>
                </a:moveTo>
                <a:lnTo>
                  <a:pt x="330" y="1224"/>
                </a:lnTo>
                <a:lnTo>
                  <a:pt x="276" y="1242"/>
                </a:lnTo>
                <a:lnTo>
                  <a:pt x="330" y="12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" name="USA" descr="© INSCALE GmbH, 05.05.2010&#10;http://www.presentationload.com/">
            <a:extLst>
              <a:ext uri="{FF2B5EF4-FFF2-40B4-BE49-F238E27FC236}">
                <a16:creationId xmlns:a16="http://schemas.microsoft.com/office/drawing/2014/main" id="{6A531D1A-064E-408E-8D37-09243CFCDFCF}"/>
              </a:ext>
            </a:extLst>
          </p:cNvPr>
          <p:cNvSpPr>
            <a:spLocks noEditPoints="1"/>
          </p:cNvSpPr>
          <p:nvPr/>
        </p:nvSpPr>
        <p:spPr bwMode="gray">
          <a:xfrm>
            <a:off x="1854632" y="2169323"/>
            <a:ext cx="1847760" cy="916505"/>
          </a:xfrm>
          <a:custGeom>
            <a:avLst/>
            <a:gdLst>
              <a:gd name="T0" fmla="*/ 2147483647 w 3918"/>
              <a:gd name="T1" fmla="*/ 2147483647 h 1944"/>
              <a:gd name="T2" fmla="*/ 2147483647 w 3918"/>
              <a:gd name="T3" fmla="*/ 2147483647 h 1944"/>
              <a:gd name="T4" fmla="*/ 2147483647 w 3918"/>
              <a:gd name="T5" fmla="*/ 2147483647 h 1944"/>
              <a:gd name="T6" fmla="*/ 2147483647 w 3918"/>
              <a:gd name="T7" fmla="*/ 2147483647 h 1944"/>
              <a:gd name="T8" fmla="*/ 2147483647 w 3918"/>
              <a:gd name="T9" fmla="*/ 2147483647 h 1944"/>
              <a:gd name="T10" fmla="*/ 2147483647 w 3918"/>
              <a:gd name="T11" fmla="*/ 2147483647 h 1944"/>
              <a:gd name="T12" fmla="*/ 2147483647 w 3918"/>
              <a:gd name="T13" fmla="*/ 2147483647 h 1944"/>
              <a:gd name="T14" fmla="*/ 2147483647 w 3918"/>
              <a:gd name="T15" fmla="*/ 2147483647 h 1944"/>
              <a:gd name="T16" fmla="*/ 2147483647 w 3918"/>
              <a:gd name="T17" fmla="*/ 2147483647 h 1944"/>
              <a:gd name="T18" fmla="*/ 2147483647 w 3918"/>
              <a:gd name="T19" fmla="*/ 2147483647 h 1944"/>
              <a:gd name="T20" fmla="*/ 2147483647 w 3918"/>
              <a:gd name="T21" fmla="*/ 2147483647 h 1944"/>
              <a:gd name="T22" fmla="*/ 2147483647 w 3918"/>
              <a:gd name="T23" fmla="*/ 2147483647 h 1944"/>
              <a:gd name="T24" fmla="*/ 2147483647 w 3918"/>
              <a:gd name="T25" fmla="*/ 2147483647 h 1944"/>
              <a:gd name="T26" fmla="*/ 2147483647 w 3918"/>
              <a:gd name="T27" fmla="*/ 2147483647 h 1944"/>
              <a:gd name="T28" fmla="*/ 2147483647 w 3918"/>
              <a:gd name="T29" fmla="*/ 2147483647 h 1944"/>
              <a:gd name="T30" fmla="*/ 2147483647 w 3918"/>
              <a:gd name="T31" fmla="*/ 2147483647 h 1944"/>
              <a:gd name="T32" fmla="*/ 2147483647 w 3918"/>
              <a:gd name="T33" fmla="*/ 2147483647 h 1944"/>
              <a:gd name="T34" fmla="*/ 2147483647 w 3918"/>
              <a:gd name="T35" fmla="*/ 2147483647 h 1944"/>
              <a:gd name="T36" fmla="*/ 2147483647 w 3918"/>
              <a:gd name="T37" fmla="*/ 2147483647 h 1944"/>
              <a:gd name="T38" fmla="*/ 2147483647 w 3918"/>
              <a:gd name="T39" fmla="*/ 2147483647 h 1944"/>
              <a:gd name="T40" fmla="*/ 2147483647 w 3918"/>
              <a:gd name="T41" fmla="*/ 2147483647 h 1944"/>
              <a:gd name="T42" fmla="*/ 2147483647 w 3918"/>
              <a:gd name="T43" fmla="*/ 2147483647 h 1944"/>
              <a:gd name="T44" fmla="*/ 2147483647 w 3918"/>
              <a:gd name="T45" fmla="*/ 2147483647 h 1944"/>
              <a:gd name="T46" fmla="*/ 2147483647 w 3918"/>
              <a:gd name="T47" fmla="*/ 2147483647 h 1944"/>
              <a:gd name="T48" fmla="*/ 2147483647 w 3918"/>
              <a:gd name="T49" fmla="*/ 2147483647 h 1944"/>
              <a:gd name="T50" fmla="*/ 2147483647 w 3918"/>
              <a:gd name="T51" fmla="*/ 2147483647 h 1944"/>
              <a:gd name="T52" fmla="*/ 2147483647 w 3918"/>
              <a:gd name="T53" fmla="*/ 2147483647 h 1944"/>
              <a:gd name="T54" fmla="*/ 2147483647 w 3918"/>
              <a:gd name="T55" fmla="*/ 2147483647 h 1944"/>
              <a:gd name="T56" fmla="*/ 2147483647 w 3918"/>
              <a:gd name="T57" fmla="*/ 2147483647 h 1944"/>
              <a:gd name="T58" fmla="*/ 2147483647 w 3918"/>
              <a:gd name="T59" fmla="*/ 2147483647 h 1944"/>
              <a:gd name="T60" fmla="*/ 2147483647 w 3918"/>
              <a:gd name="T61" fmla="*/ 2147483647 h 1944"/>
              <a:gd name="T62" fmla="*/ 2147483647 w 3918"/>
              <a:gd name="T63" fmla="*/ 2147483647 h 1944"/>
              <a:gd name="T64" fmla="*/ 2147483647 w 3918"/>
              <a:gd name="T65" fmla="*/ 2147483647 h 1944"/>
              <a:gd name="T66" fmla="*/ 2147483647 w 3918"/>
              <a:gd name="T67" fmla="*/ 2147483647 h 1944"/>
              <a:gd name="T68" fmla="*/ 2147483647 w 3918"/>
              <a:gd name="T69" fmla="*/ 2147483647 h 1944"/>
              <a:gd name="T70" fmla="*/ 2147483647 w 3918"/>
              <a:gd name="T71" fmla="*/ 2147483647 h 1944"/>
              <a:gd name="T72" fmla="*/ 2147483647 w 3918"/>
              <a:gd name="T73" fmla="*/ 2147483647 h 1944"/>
              <a:gd name="T74" fmla="*/ 2147483647 w 3918"/>
              <a:gd name="T75" fmla="*/ 2147483647 h 1944"/>
              <a:gd name="T76" fmla="*/ 2147483647 w 3918"/>
              <a:gd name="T77" fmla="*/ 2147483647 h 1944"/>
              <a:gd name="T78" fmla="*/ 2147483647 w 3918"/>
              <a:gd name="T79" fmla="*/ 2147483647 h 1944"/>
              <a:gd name="T80" fmla="*/ 2147483647 w 3918"/>
              <a:gd name="T81" fmla="*/ 2147483647 h 1944"/>
              <a:gd name="T82" fmla="*/ 2147483647 w 3918"/>
              <a:gd name="T83" fmla="*/ 2147483647 h 1944"/>
              <a:gd name="T84" fmla="*/ 2147483647 w 3918"/>
              <a:gd name="T85" fmla="*/ 2147483647 h 1944"/>
              <a:gd name="T86" fmla="*/ 2147483647 w 3918"/>
              <a:gd name="T87" fmla="*/ 2147483647 h 1944"/>
              <a:gd name="T88" fmla="*/ 2147483647 w 3918"/>
              <a:gd name="T89" fmla="*/ 2147483647 h 1944"/>
              <a:gd name="T90" fmla="*/ 2147483647 w 3918"/>
              <a:gd name="T91" fmla="*/ 2147483647 h 1944"/>
              <a:gd name="T92" fmla="*/ 2147483647 w 3918"/>
              <a:gd name="T93" fmla="*/ 2147483647 h 1944"/>
              <a:gd name="T94" fmla="*/ 2147483647 w 3918"/>
              <a:gd name="T95" fmla="*/ 2147483647 h 1944"/>
              <a:gd name="T96" fmla="*/ 2147483647 w 3918"/>
              <a:gd name="T97" fmla="*/ 2147483647 h 1944"/>
              <a:gd name="T98" fmla="*/ 2147483647 w 3918"/>
              <a:gd name="T99" fmla="*/ 2147483647 h 1944"/>
              <a:gd name="T100" fmla="*/ 2147483647 w 3918"/>
              <a:gd name="T101" fmla="*/ 2147483647 h 1944"/>
              <a:gd name="T102" fmla="*/ 2147483647 w 3918"/>
              <a:gd name="T103" fmla="*/ 2147483647 h 1944"/>
              <a:gd name="T104" fmla="*/ 2147483647 w 3918"/>
              <a:gd name="T105" fmla="*/ 2147483647 h 1944"/>
              <a:gd name="T106" fmla="*/ 2147483647 w 3918"/>
              <a:gd name="T107" fmla="*/ 2147483647 h 1944"/>
              <a:gd name="T108" fmla="*/ 2147483647 w 3918"/>
              <a:gd name="T109" fmla="*/ 2147483647 h 1944"/>
              <a:gd name="T110" fmla="*/ 2147483647 w 3918"/>
              <a:gd name="T111" fmla="*/ 2147483647 h 1944"/>
              <a:gd name="T112" fmla="*/ 2147483647 w 3918"/>
              <a:gd name="T113" fmla="*/ 2147483647 h 1944"/>
              <a:gd name="T114" fmla="*/ 2147483647 w 3918"/>
              <a:gd name="T115" fmla="*/ 2147483647 h 1944"/>
              <a:gd name="T116" fmla="*/ 2147483647 w 3918"/>
              <a:gd name="T117" fmla="*/ 2147483647 h 1944"/>
              <a:gd name="T118" fmla="*/ 2147483647 w 3918"/>
              <a:gd name="T119" fmla="*/ 2147483647 h 1944"/>
              <a:gd name="T120" fmla="*/ 2147483647 w 3918"/>
              <a:gd name="T121" fmla="*/ 2147483647 h 1944"/>
              <a:gd name="T122" fmla="*/ 2147483647 w 3918"/>
              <a:gd name="T123" fmla="*/ 2147483647 h 1944"/>
              <a:gd name="T124" fmla="*/ 2147483647 w 3918"/>
              <a:gd name="T125" fmla="*/ 2147483647 h 19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18"/>
              <a:gd name="T190" fmla="*/ 0 h 1944"/>
              <a:gd name="T191" fmla="*/ 3918 w 3918"/>
              <a:gd name="T192" fmla="*/ 1944 h 194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18" h="1944">
                <a:moveTo>
                  <a:pt x="3858" y="168"/>
                </a:moveTo>
                <a:lnTo>
                  <a:pt x="3852" y="168"/>
                </a:lnTo>
                <a:lnTo>
                  <a:pt x="3846" y="162"/>
                </a:lnTo>
                <a:lnTo>
                  <a:pt x="3846" y="156"/>
                </a:lnTo>
                <a:lnTo>
                  <a:pt x="3840" y="150"/>
                </a:lnTo>
                <a:lnTo>
                  <a:pt x="3828" y="150"/>
                </a:lnTo>
                <a:lnTo>
                  <a:pt x="3804" y="174"/>
                </a:lnTo>
                <a:lnTo>
                  <a:pt x="3798" y="186"/>
                </a:lnTo>
                <a:lnTo>
                  <a:pt x="3756" y="210"/>
                </a:lnTo>
                <a:lnTo>
                  <a:pt x="3756" y="234"/>
                </a:lnTo>
                <a:lnTo>
                  <a:pt x="3744" y="246"/>
                </a:lnTo>
                <a:lnTo>
                  <a:pt x="3738" y="246"/>
                </a:lnTo>
                <a:lnTo>
                  <a:pt x="3726" y="258"/>
                </a:lnTo>
                <a:lnTo>
                  <a:pt x="3720" y="270"/>
                </a:lnTo>
                <a:lnTo>
                  <a:pt x="3720" y="294"/>
                </a:lnTo>
                <a:lnTo>
                  <a:pt x="3714" y="294"/>
                </a:lnTo>
                <a:lnTo>
                  <a:pt x="3708" y="288"/>
                </a:lnTo>
                <a:lnTo>
                  <a:pt x="3696" y="288"/>
                </a:lnTo>
                <a:lnTo>
                  <a:pt x="3690" y="294"/>
                </a:lnTo>
                <a:lnTo>
                  <a:pt x="3678" y="300"/>
                </a:lnTo>
                <a:lnTo>
                  <a:pt x="3666" y="312"/>
                </a:lnTo>
                <a:lnTo>
                  <a:pt x="3666" y="318"/>
                </a:lnTo>
                <a:lnTo>
                  <a:pt x="3660" y="318"/>
                </a:lnTo>
                <a:lnTo>
                  <a:pt x="3648" y="324"/>
                </a:lnTo>
                <a:lnTo>
                  <a:pt x="3630" y="324"/>
                </a:lnTo>
                <a:lnTo>
                  <a:pt x="3618" y="336"/>
                </a:lnTo>
                <a:lnTo>
                  <a:pt x="3618" y="342"/>
                </a:lnTo>
                <a:lnTo>
                  <a:pt x="3384" y="342"/>
                </a:lnTo>
                <a:lnTo>
                  <a:pt x="3372" y="354"/>
                </a:lnTo>
                <a:lnTo>
                  <a:pt x="3360" y="360"/>
                </a:lnTo>
                <a:lnTo>
                  <a:pt x="3336" y="384"/>
                </a:lnTo>
                <a:lnTo>
                  <a:pt x="3324" y="390"/>
                </a:lnTo>
                <a:lnTo>
                  <a:pt x="3312" y="402"/>
                </a:lnTo>
                <a:lnTo>
                  <a:pt x="3282" y="402"/>
                </a:lnTo>
                <a:lnTo>
                  <a:pt x="3282" y="408"/>
                </a:lnTo>
                <a:lnTo>
                  <a:pt x="3276" y="408"/>
                </a:lnTo>
                <a:lnTo>
                  <a:pt x="3282" y="414"/>
                </a:lnTo>
                <a:lnTo>
                  <a:pt x="3282" y="420"/>
                </a:lnTo>
                <a:lnTo>
                  <a:pt x="3288" y="426"/>
                </a:lnTo>
                <a:lnTo>
                  <a:pt x="3282" y="432"/>
                </a:lnTo>
                <a:lnTo>
                  <a:pt x="3282" y="438"/>
                </a:lnTo>
                <a:lnTo>
                  <a:pt x="3276" y="444"/>
                </a:lnTo>
                <a:lnTo>
                  <a:pt x="3270" y="456"/>
                </a:lnTo>
                <a:lnTo>
                  <a:pt x="3264" y="462"/>
                </a:lnTo>
                <a:lnTo>
                  <a:pt x="3264" y="468"/>
                </a:lnTo>
                <a:lnTo>
                  <a:pt x="3246" y="468"/>
                </a:lnTo>
                <a:lnTo>
                  <a:pt x="3246" y="474"/>
                </a:lnTo>
                <a:lnTo>
                  <a:pt x="3240" y="474"/>
                </a:lnTo>
                <a:lnTo>
                  <a:pt x="3228" y="480"/>
                </a:lnTo>
                <a:lnTo>
                  <a:pt x="3204" y="480"/>
                </a:lnTo>
                <a:lnTo>
                  <a:pt x="3198" y="474"/>
                </a:lnTo>
                <a:lnTo>
                  <a:pt x="3186" y="486"/>
                </a:lnTo>
                <a:lnTo>
                  <a:pt x="3162" y="486"/>
                </a:lnTo>
                <a:lnTo>
                  <a:pt x="3150" y="480"/>
                </a:lnTo>
                <a:lnTo>
                  <a:pt x="3144" y="474"/>
                </a:lnTo>
                <a:lnTo>
                  <a:pt x="3114" y="474"/>
                </a:lnTo>
                <a:lnTo>
                  <a:pt x="3096" y="486"/>
                </a:lnTo>
                <a:lnTo>
                  <a:pt x="3078" y="492"/>
                </a:lnTo>
                <a:lnTo>
                  <a:pt x="3072" y="492"/>
                </a:lnTo>
                <a:lnTo>
                  <a:pt x="3072" y="516"/>
                </a:lnTo>
                <a:lnTo>
                  <a:pt x="3066" y="522"/>
                </a:lnTo>
                <a:lnTo>
                  <a:pt x="3078" y="522"/>
                </a:lnTo>
                <a:lnTo>
                  <a:pt x="3066" y="528"/>
                </a:lnTo>
                <a:lnTo>
                  <a:pt x="3036" y="546"/>
                </a:lnTo>
                <a:lnTo>
                  <a:pt x="3000" y="564"/>
                </a:lnTo>
                <a:lnTo>
                  <a:pt x="2964" y="576"/>
                </a:lnTo>
                <a:lnTo>
                  <a:pt x="2946" y="588"/>
                </a:lnTo>
                <a:lnTo>
                  <a:pt x="2934" y="594"/>
                </a:lnTo>
                <a:lnTo>
                  <a:pt x="2928" y="594"/>
                </a:lnTo>
                <a:lnTo>
                  <a:pt x="2856" y="618"/>
                </a:lnTo>
                <a:lnTo>
                  <a:pt x="2850" y="624"/>
                </a:lnTo>
                <a:lnTo>
                  <a:pt x="2838" y="624"/>
                </a:lnTo>
                <a:lnTo>
                  <a:pt x="2826" y="630"/>
                </a:lnTo>
                <a:lnTo>
                  <a:pt x="2808" y="630"/>
                </a:lnTo>
                <a:lnTo>
                  <a:pt x="2802" y="636"/>
                </a:lnTo>
                <a:lnTo>
                  <a:pt x="2778" y="636"/>
                </a:lnTo>
                <a:lnTo>
                  <a:pt x="2772" y="630"/>
                </a:lnTo>
                <a:lnTo>
                  <a:pt x="2772" y="624"/>
                </a:lnTo>
                <a:lnTo>
                  <a:pt x="2760" y="624"/>
                </a:lnTo>
                <a:lnTo>
                  <a:pt x="2748" y="618"/>
                </a:lnTo>
                <a:lnTo>
                  <a:pt x="2736" y="606"/>
                </a:lnTo>
                <a:lnTo>
                  <a:pt x="2742" y="606"/>
                </a:lnTo>
                <a:lnTo>
                  <a:pt x="2748" y="600"/>
                </a:lnTo>
                <a:lnTo>
                  <a:pt x="2772" y="588"/>
                </a:lnTo>
                <a:lnTo>
                  <a:pt x="2772" y="582"/>
                </a:lnTo>
                <a:lnTo>
                  <a:pt x="2796" y="558"/>
                </a:lnTo>
                <a:lnTo>
                  <a:pt x="2832" y="540"/>
                </a:lnTo>
                <a:lnTo>
                  <a:pt x="2838" y="540"/>
                </a:lnTo>
                <a:lnTo>
                  <a:pt x="2844" y="534"/>
                </a:lnTo>
                <a:lnTo>
                  <a:pt x="2844" y="510"/>
                </a:lnTo>
                <a:lnTo>
                  <a:pt x="2850" y="504"/>
                </a:lnTo>
                <a:lnTo>
                  <a:pt x="2856" y="492"/>
                </a:lnTo>
                <a:lnTo>
                  <a:pt x="2850" y="486"/>
                </a:lnTo>
                <a:lnTo>
                  <a:pt x="2850" y="480"/>
                </a:lnTo>
                <a:lnTo>
                  <a:pt x="2856" y="468"/>
                </a:lnTo>
                <a:lnTo>
                  <a:pt x="2856" y="444"/>
                </a:lnTo>
                <a:lnTo>
                  <a:pt x="2862" y="432"/>
                </a:lnTo>
                <a:lnTo>
                  <a:pt x="2862" y="426"/>
                </a:lnTo>
                <a:lnTo>
                  <a:pt x="2856" y="420"/>
                </a:lnTo>
                <a:lnTo>
                  <a:pt x="2850" y="420"/>
                </a:lnTo>
                <a:lnTo>
                  <a:pt x="2844" y="426"/>
                </a:lnTo>
                <a:lnTo>
                  <a:pt x="2832" y="426"/>
                </a:lnTo>
                <a:lnTo>
                  <a:pt x="2814" y="444"/>
                </a:lnTo>
                <a:lnTo>
                  <a:pt x="2802" y="450"/>
                </a:lnTo>
                <a:lnTo>
                  <a:pt x="2796" y="456"/>
                </a:lnTo>
                <a:lnTo>
                  <a:pt x="2778" y="456"/>
                </a:lnTo>
                <a:lnTo>
                  <a:pt x="2772" y="450"/>
                </a:lnTo>
                <a:lnTo>
                  <a:pt x="2778" y="444"/>
                </a:lnTo>
                <a:lnTo>
                  <a:pt x="2784" y="432"/>
                </a:lnTo>
                <a:lnTo>
                  <a:pt x="2808" y="420"/>
                </a:lnTo>
                <a:lnTo>
                  <a:pt x="2826" y="402"/>
                </a:lnTo>
                <a:lnTo>
                  <a:pt x="2850" y="390"/>
                </a:lnTo>
                <a:lnTo>
                  <a:pt x="2856" y="384"/>
                </a:lnTo>
                <a:lnTo>
                  <a:pt x="2856" y="366"/>
                </a:lnTo>
                <a:lnTo>
                  <a:pt x="2850" y="360"/>
                </a:lnTo>
                <a:lnTo>
                  <a:pt x="2850" y="348"/>
                </a:lnTo>
                <a:lnTo>
                  <a:pt x="2856" y="348"/>
                </a:lnTo>
                <a:lnTo>
                  <a:pt x="2862" y="342"/>
                </a:lnTo>
                <a:lnTo>
                  <a:pt x="2868" y="330"/>
                </a:lnTo>
                <a:lnTo>
                  <a:pt x="2868" y="318"/>
                </a:lnTo>
                <a:lnTo>
                  <a:pt x="2862" y="312"/>
                </a:lnTo>
                <a:lnTo>
                  <a:pt x="2850" y="312"/>
                </a:lnTo>
                <a:lnTo>
                  <a:pt x="2838" y="306"/>
                </a:lnTo>
                <a:lnTo>
                  <a:pt x="2832" y="306"/>
                </a:lnTo>
                <a:lnTo>
                  <a:pt x="2826" y="294"/>
                </a:lnTo>
                <a:lnTo>
                  <a:pt x="2820" y="288"/>
                </a:lnTo>
                <a:lnTo>
                  <a:pt x="2820" y="282"/>
                </a:lnTo>
                <a:lnTo>
                  <a:pt x="2814" y="288"/>
                </a:lnTo>
                <a:lnTo>
                  <a:pt x="2808" y="288"/>
                </a:lnTo>
                <a:lnTo>
                  <a:pt x="2808" y="264"/>
                </a:lnTo>
                <a:lnTo>
                  <a:pt x="2844" y="270"/>
                </a:lnTo>
                <a:lnTo>
                  <a:pt x="2850" y="264"/>
                </a:lnTo>
                <a:lnTo>
                  <a:pt x="2850" y="246"/>
                </a:lnTo>
                <a:lnTo>
                  <a:pt x="2862" y="246"/>
                </a:lnTo>
                <a:lnTo>
                  <a:pt x="2868" y="228"/>
                </a:lnTo>
                <a:lnTo>
                  <a:pt x="2850" y="228"/>
                </a:lnTo>
                <a:lnTo>
                  <a:pt x="2844" y="240"/>
                </a:lnTo>
                <a:lnTo>
                  <a:pt x="2820" y="228"/>
                </a:lnTo>
                <a:lnTo>
                  <a:pt x="2820" y="210"/>
                </a:lnTo>
                <a:lnTo>
                  <a:pt x="2802" y="210"/>
                </a:lnTo>
                <a:lnTo>
                  <a:pt x="2790" y="216"/>
                </a:lnTo>
                <a:lnTo>
                  <a:pt x="2736" y="216"/>
                </a:lnTo>
                <a:lnTo>
                  <a:pt x="2724" y="222"/>
                </a:lnTo>
                <a:lnTo>
                  <a:pt x="2712" y="222"/>
                </a:lnTo>
                <a:lnTo>
                  <a:pt x="2700" y="228"/>
                </a:lnTo>
                <a:lnTo>
                  <a:pt x="2682" y="228"/>
                </a:lnTo>
                <a:lnTo>
                  <a:pt x="2658" y="216"/>
                </a:lnTo>
                <a:lnTo>
                  <a:pt x="2658" y="210"/>
                </a:lnTo>
                <a:lnTo>
                  <a:pt x="2652" y="204"/>
                </a:lnTo>
                <a:lnTo>
                  <a:pt x="2652" y="198"/>
                </a:lnTo>
                <a:lnTo>
                  <a:pt x="2646" y="192"/>
                </a:lnTo>
                <a:lnTo>
                  <a:pt x="2628" y="192"/>
                </a:lnTo>
                <a:lnTo>
                  <a:pt x="2622" y="198"/>
                </a:lnTo>
                <a:lnTo>
                  <a:pt x="2616" y="198"/>
                </a:lnTo>
                <a:lnTo>
                  <a:pt x="2610" y="192"/>
                </a:lnTo>
                <a:lnTo>
                  <a:pt x="2670" y="162"/>
                </a:lnTo>
                <a:lnTo>
                  <a:pt x="2658" y="150"/>
                </a:lnTo>
                <a:lnTo>
                  <a:pt x="2640" y="150"/>
                </a:lnTo>
                <a:lnTo>
                  <a:pt x="2628" y="162"/>
                </a:lnTo>
                <a:lnTo>
                  <a:pt x="2616" y="168"/>
                </a:lnTo>
                <a:lnTo>
                  <a:pt x="2610" y="174"/>
                </a:lnTo>
                <a:lnTo>
                  <a:pt x="2604" y="174"/>
                </a:lnTo>
                <a:lnTo>
                  <a:pt x="2580" y="186"/>
                </a:lnTo>
                <a:lnTo>
                  <a:pt x="2562" y="192"/>
                </a:lnTo>
                <a:lnTo>
                  <a:pt x="2538" y="204"/>
                </a:lnTo>
                <a:lnTo>
                  <a:pt x="2508" y="204"/>
                </a:lnTo>
                <a:lnTo>
                  <a:pt x="2496" y="216"/>
                </a:lnTo>
                <a:lnTo>
                  <a:pt x="2448" y="216"/>
                </a:lnTo>
                <a:lnTo>
                  <a:pt x="2448" y="210"/>
                </a:lnTo>
                <a:lnTo>
                  <a:pt x="2454" y="204"/>
                </a:lnTo>
                <a:lnTo>
                  <a:pt x="2460" y="204"/>
                </a:lnTo>
                <a:lnTo>
                  <a:pt x="2472" y="192"/>
                </a:lnTo>
                <a:lnTo>
                  <a:pt x="2460" y="192"/>
                </a:lnTo>
                <a:lnTo>
                  <a:pt x="2448" y="198"/>
                </a:lnTo>
                <a:lnTo>
                  <a:pt x="2412" y="198"/>
                </a:lnTo>
                <a:lnTo>
                  <a:pt x="2400" y="204"/>
                </a:lnTo>
                <a:lnTo>
                  <a:pt x="2394" y="210"/>
                </a:lnTo>
                <a:lnTo>
                  <a:pt x="2370" y="210"/>
                </a:lnTo>
                <a:lnTo>
                  <a:pt x="2370" y="198"/>
                </a:lnTo>
                <a:lnTo>
                  <a:pt x="2400" y="180"/>
                </a:lnTo>
                <a:lnTo>
                  <a:pt x="2442" y="168"/>
                </a:lnTo>
                <a:lnTo>
                  <a:pt x="2502" y="138"/>
                </a:lnTo>
                <a:lnTo>
                  <a:pt x="2520" y="126"/>
                </a:lnTo>
                <a:lnTo>
                  <a:pt x="2544" y="120"/>
                </a:lnTo>
                <a:lnTo>
                  <a:pt x="2574" y="114"/>
                </a:lnTo>
                <a:lnTo>
                  <a:pt x="2580" y="114"/>
                </a:lnTo>
                <a:lnTo>
                  <a:pt x="2592" y="108"/>
                </a:lnTo>
                <a:lnTo>
                  <a:pt x="2574" y="108"/>
                </a:lnTo>
                <a:lnTo>
                  <a:pt x="2562" y="102"/>
                </a:lnTo>
                <a:lnTo>
                  <a:pt x="2556" y="102"/>
                </a:lnTo>
                <a:lnTo>
                  <a:pt x="2556" y="96"/>
                </a:lnTo>
                <a:lnTo>
                  <a:pt x="2508" y="102"/>
                </a:lnTo>
                <a:lnTo>
                  <a:pt x="2508" y="84"/>
                </a:lnTo>
                <a:lnTo>
                  <a:pt x="2502" y="90"/>
                </a:lnTo>
                <a:lnTo>
                  <a:pt x="2490" y="96"/>
                </a:lnTo>
                <a:lnTo>
                  <a:pt x="2478" y="108"/>
                </a:lnTo>
                <a:lnTo>
                  <a:pt x="2466" y="108"/>
                </a:lnTo>
                <a:lnTo>
                  <a:pt x="2448" y="90"/>
                </a:lnTo>
                <a:lnTo>
                  <a:pt x="2418" y="90"/>
                </a:lnTo>
                <a:lnTo>
                  <a:pt x="2412" y="84"/>
                </a:lnTo>
                <a:lnTo>
                  <a:pt x="2412" y="78"/>
                </a:lnTo>
                <a:lnTo>
                  <a:pt x="2400" y="66"/>
                </a:lnTo>
                <a:lnTo>
                  <a:pt x="2388" y="60"/>
                </a:lnTo>
                <a:lnTo>
                  <a:pt x="2376" y="60"/>
                </a:lnTo>
                <a:lnTo>
                  <a:pt x="2364" y="72"/>
                </a:lnTo>
                <a:lnTo>
                  <a:pt x="2364" y="78"/>
                </a:lnTo>
                <a:lnTo>
                  <a:pt x="2352" y="78"/>
                </a:lnTo>
                <a:lnTo>
                  <a:pt x="2334" y="60"/>
                </a:lnTo>
                <a:lnTo>
                  <a:pt x="2322" y="60"/>
                </a:lnTo>
                <a:lnTo>
                  <a:pt x="2304" y="54"/>
                </a:lnTo>
                <a:lnTo>
                  <a:pt x="2292" y="48"/>
                </a:lnTo>
                <a:lnTo>
                  <a:pt x="2292" y="36"/>
                </a:lnTo>
                <a:lnTo>
                  <a:pt x="2298" y="24"/>
                </a:lnTo>
                <a:lnTo>
                  <a:pt x="2310" y="12"/>
                </a:lnTo>
                <a:lnTo>
                  <a:pt x="2298" y="0"/>
                </a:lnTo>
                <a:lnTo>
                  <a:pt x="2286" y="6"/>
                </a:lnTo>
                <a:lnTo>
                  <a:pt x="2280" y="12"/>
                </a:lnTo>
                <a:lnTo>
                  <a:pt x="2274" y="24"/>
                </a:lnTo>
                <a:lnTo>
                  <a:pt x="2274" y="30"/>
                </a:lnTo>
                <a:lnTo>
                  <a:pt x="2268" y="42"/>
                </a:lnTo>
                <a:lnTo>
                  <a:pt x="558" y="42"/>
                </a:lnTo>
                <a:lnTo>
                  <a:pt x="552" y="54"/>
                </a:lnTo>
                <a:lnTo>
                  <a:pt x="552" y="60"/>
                </a:lnTo>
                <a:lnTo>
                  <a:pt x="546" y="60"/>
                </a:lnTo>
                <a:lnTo>
                  <a:pt x="546" y="72"/>
                </a:lnTo>
                <a:lnTo>
                  <a:pt x="540" y="84"/>
                </a:lnTo>
                <a:lnTo>
                  <a:pt x="540" y="108"/>
                </a:lnTo>
                <a:lnTo>
                  <a:pt x="510" y="126"/>
                </a:lnTo>
                <a:lnTo>
                  <a:pt x="504" y="144"/>
                </a:lnTo>
                <a:lnTo>
                  <a:pt x="486" y="168"/>
                </a:lnTo>
                <a:lnTo>
                  <a:pt x="438" y="180"/>
                </a:lnTo>
                <a:lnTo>
                  <a:pt x="474" y="162"/>
                </a:lnTo>
                <a:lnTo>
                  <a:pt x="450" y="162"/>
                </a:lnTo>
                <a:lnTo>
                  <a:pt x="456" y="156"/>
                </a:lnTo>
                <a:lnTo>
                  <a:pt x="462" y="144"/>
                </a:lnTo>
                <a:lnTo>
                  <a:pt x="486" y="120"/>
                </a:lnTo>
                <a:lnTo>
                  <a:pt x="492" y="120"/>
                </a:lnTo>
                <a:lnTo>
                  <a:pt x="504" y="108"/>
                </a:lnTo>
                <a:lnTo>
                  <a:pt x="504" y="102"/>
                </a:lnTo>
                <a:lnTo>
                  <a:pt x="456" y="102"/>
                </a:lnTo>
                <a:lnTo>
                  <a:pt x="450" y="96"/>
                </a:lnTo>
                <a:lnTo>
                  <a:pt x="438" y="90"/>
                </a:lnTo>
                <a:lnTo>
                  <a:pt x="432" y="84"/>
                </a:lnTo>
                <a:lnTo>
                  <a:pt x="420" y="78"/>
                </a:lnTo>
                <a:lnTo>
                  <a:pt x="402" y="78"/>
                </a:lnTo>
                <a:lnTo>
                  <a:pt x="390" y="90"/>
                </a:lnTo>
                <a:lnTo>
                  <a:pt x="384" y="102"/>
                </a:lnTo>
                <a:lnTo>
                  <a:pt x="384" y="150"/>
                </a:lnTo>
                <a:lnTo>
                  <a:pt x="378" y="156"/>
                </a:lnTo>
                <a:lnTo>
                  <a:pt x="378" y="162"/>
                </a:lnTo>
                <a:lnTo>
                  <a:pt x="360" y="180"/>
                </a:lnTo>
                <a:lnTo>
                  <a:pt x="390" y="186"/>
                </a:lnTo>
                <a:lnTo>
                  <a:pt x="360" y="192"/>
                </a:lnTo>
                <a:lnTo>
                  <a:pt x="366" y="210"/>
                </a:lnTo>
                <a:lnTo>
                  <a:pt x="348" y="234"/>
                </a:lnTo>
                <a:lnTo>
                  <a:pt x="354" y="234"/>
                </a:lnTo>
                <a:lnTo>
                  <a:pt x="366" y="246"/>
                </a:lnTo>
                <a:lnTo>
                  <a:pt x="372" y="246"/>
                </a:lnTo>
                <a:lnTo>
                  <a:pt x="378" y="252"/>
                </a:lnTo>
                <a:lnTo>
                  <a:pt x="330" y="252"/>
                </a:lnTo>
                <a:lnTo>
                  <a:pt x="324" y="264"/>
                </a:lnTo>
                <a:lnTo>
                  <a:pt x="306" y="282"/>
                </a:lnTo>
                <a:lnTo>
                  <a:pt x="270" y="342"/>
                </a:lnTo>
                <a:lnTo>
                  <a:pt x="258" y="360"/>
                </a:lnTo>
                <a:lnTo>
                  <a:pt x="216" y="402"/>
                </a:lnTo>
                <a:lnTo>
                  <a:pt x="192" y="432"/>
                </a:lnTo>
                <a:lnTo>
                  <a:pt x="174" y="456"/>
                </a:lnTo>
                <a:lnTo>
                  <a:pt x="168" y="462"/>
                </a:lnTo>
                <a:lnTo>
                  <a:pt x="174" y="480"/>
                </a:lnTo>
                <a:lnTo>
                  <a:pt x="168" y="480"/>
                </a:lnTo>
                <a:lnTo>
                  <a:pt x="162" y="486"/>
                </a:lnTo>
                <a:lnTo>
                  <a:pt x="150" y="492"/>
                </a:lnTo>
                <a:lnTo>
                  <a:pt x="126" y="516"/>
                </a:lnTo>
                <a:lnTo>
                  <a:pt x="120" y="534"/>
                </a:lnTo>
                <a:lnTo>
                  <a:pt x="120" y="546"/>
                </a:lnTo>
                <a:lnTo>
                  <a:pt x="102" y="570"/>
                </a:lnTo>
                <a:lnTo>
                  <a:pt x="96" y="618"/>
                </a:lnTo>
                <a:lnTo>
                  <a:pt x="90" y="630"/>
                </a:lnTo>
                <a:lnTo>
                  <a:pt x="72" y="648"/>
                </a:lnTo>
                <a:lnTo>
                  <a:pt x="60" y="672"/>
                </a:lnTo>
                <a:lnTo>
                  <a:pt x="54" y="678"/>
                </a:lnTo>
                <a:lnTo>
                  <a:pt x="42" y="684"/>
                </a:lnTo>
                <a:lnTo>
                  <a:pt x="18" y="708"/>
                </a:lnTo>
                <a:lnTo>
                  <a:pt x="12" y="720"/>
                </a:lnTo>
                <a:lnTo>
                  <a:pt x="18" y="732"/>
                </a:lnTo>
                <a:lnTo>
                  <a:pt x="36" y="750"/>
                </a:lnTo>
                <a:lnTo>
                  <a:pt x="36" y="762"/>
                </a:lnTo>
                <a:lnTo>
                  <a:pt x="30" y="774"/>
                </a:lnTo>
                <a:lnTo>
                  <a:pt x="18" y="786"/>
                </a:lnTo>
                <a:lnTo>
                  <a:pt x="12" y="798"/>
                </a:lnTo>
                <a:lnTo>
                  <a:pt x="6" y="816"/>
                </a:lnTo>
                <a:lnTo>
                  <a:pt x="0" y="828"/>
                </a:lnTo>
                <a:lnTo>
                  <a:pt x="0" y="840"/>
                </a:lnTo>
                <a:lnTo>
                  <a:pt x="6" y="852"/>
                </a:lnTo>
                <a:lnTo>
                  <a:pt x="12" y="870"/>
                </a:lnTo>
                <a:lnTo>
                  <a:pt x="12" y="882"/>
                </a:lnTo>
                <a:lnTo>
                  <a:pt x="18" y="900"/>
                </a:lnTo>
                <a:lnTo>
                  <a:pt x="24" y="906"/>
                </a:lnTo>
                <a:lnTo>
                  <a:pt x="24" y="912"/>
                </a:lnTo>
                <a:lnTo>
                  <a:pt x="48" y="894"/>
                </a:lnTo>
                <a:lnTo>
                  <a:pt x="114" y="900"/>
                </a:lnTo>
                <a:lnTo>
                  <a:pt x="78" y="900"/>
                </a:lnTo>
                <a:lnTo>
                  <a:pt x="66" y="906"/>
                </a:lnTo>
                <a:lnTo>
                  <a:pt x="60" y="906"/>
                </a:lnTo>
                <a:lnTo>
                  <a:pt x="48" y="918"/>
                </a:lnTo>
                <a:lnTo>
                  <a:pt x="48" y="942"/>
                </a:lnTo>
                <a:lnTo>
                  <a:pt x="30" y="924"/>
                </a:lnTo>
                <a:lnTo>
                  <a:pt x="24" y="924"/>
                </a:lnTo>
                <a:lnTo>
                  <a:pt x="18" y="936"/>
                </a:lnTo>
                <a:lnTo>
                  <a:pt x="18" y="942"/>
                </a:lnTo>
                <a:lnTo>
                  <a:pt x="12" y="960"/>
                </a:lnTo>
                <a:lnTo>
                  <a:pt x="12" y="978"/>
                </a:lnTo>
                <a:lnTo>
                  <a:pt x="18" y="984"/>
                </a:lnTo>
                <a:lnTo>
                  <a:pt x="30" y="990"/>
                </a:lnTo>
                <a:lnTo>
                  <a:pt x="42" y="990"/>
                </a:lnTo>
                <a:lnTo>
                  <a:pt x="42" y="1002"/>
                </a:lnTo>
                <a:lnTo>
                  <a:pt x="36" y="1008"/>
                </a:lnTo>
                <a:lnTo>
                  <a:pt x="36" y="1014"/>
                </a:lnTo>
                <a:lnTo>
                  <a:pt x="18" y="1032"/>
                </a:lnTo>
                <a:lnTo>
                  <a:pt x="12" y="1044"/>
                </a:lnTo>
                <a:lnTo>
                  <a:pt x="12" y="1056"/>
                </a:lnTo>
                <a:lnTo>
                  <a:pt x="18" y="1068"/>
                </a:lnTo>
                <a:lnTo>
                  <a:pt x="24" y="1074"/>
                </a:lnTo>
                <a:lnTo>
                  <a:pt x="36" y="1098"/>
                </a:lnTo>
                <a:lnTo>
                  <a:pt x="42" y="1104"/>
                </a:lnTo>
                <a:lnTo>
                  <a:pt x="54" y="1128"/>
                </a:lnTo>
                <a:lnTo>
                  <a:pt x="60" y="1134"/>
                </a:lnTo>
                <a:lnTo>
                  <a:pt x="60" y="1146"/>
                </a:lnTo>
                <a:lnTo>
                  <a:pt x="54" y="1152"/>
                </a:lnTo>
                <a:lnTo>
                  <a:pt x="42" y="1176"/>
                </a:lnTo>
                <a:lnTo>
                  <a:pt x="36" y="1182"/>
                </a:lnTo>
                <a:lnTo>
                  <a:pt x="36" y="1188"/>
                </a:lnTo>
                <a:lnTo>
                  <a:pt x="42" y="1194"/>
                </a:lnTo>
                <a:lnTo>
                  <a:pt x="54" y="1194"/>
                </a:lnTo>
                <a:lnTo>
                  <a:pt x="72" y="1200"/>
                </a:lnTo>
                <a:lnTo>
                  <a:pt x="102" y="1200"/>
                </a:lnTo>
                <a:lnTo>
                  <a:pt x="102" y="1212"/>
                </a:lnTo>
                <a:lnTo>
                  <a:pt x="120" y="1230"/>
                </a:lnTo>
                <a:lnTo>
                  <a:pt x="132" y="1230"/>
                </a:lnTo>
                <a:lnTo>
                  <a:pt x="144" y="1224"/>
                </a:lnTo>
                <a:lnTo>
                  <a:pt x="150" y="1224"/>
                </a:lnTo>
                <a:lnTo>
                  <a:pt x="162" y="1218"/>
                </a:lnTo>
                <a:lnTo>
                  <a:pt x="168" y="1248"/>
                </a:lnTo>
                <a:lnTo>
                  <a:pt x="174" y="1248"/>
                </a:lnTo>
                <a:lnTo>
                  <a:pt x="180" y="1254"/>
                </a:lnTo>
                <a:lnTo>
                  <a:pt x="204" y="1266"/>
                </a:lnTo>
                <a:lnTo>
                  <a:pt x="216" y="1290"/>
                </a:lnTo>
                <a:lnTo>
                  <a:pt x="216" y="1314"/>
                </a:lnTo>
                <a:lnTo>
                  <a:pt x="210" y="1338"/>
                </a:lnTo>
                <a:lnTo>
                  <a:pt x="216" y="1344"/>
                </a:lnTo>
                <a:lnTo>
                  <a:pt x="360" y="1338"/>
                </a:lnTo>
                <a:lnTo>
                  <a:pt x="354" y="1344"/>
                </a:lnTo>
                <a:lnTo>
                  <a:pt x="354" y="1350"/>
                </a:lnTo>
                <a:lnTo>
                  <a:pt x="360" y="1350"/>
                </a:lnTo>
                <a:lnTo>
                  <a:pt x="570" y="1446"/>
                </a:lnTo>
                <a:lnTo>
                  <a:pt x="774" y="1446"/>
                </a:lnTo>
                <a:lnTo>
                  <a:pt x="774" y="1440"/>
                </a:lnTo>
                <a:lnTo>
                  <a:pt x="780" y="1428"/>
                </a:lnTo>
                <a:lnTo>
                  <a:pt x="780" y="1410"/>
                </a:lnTo>
                <a:lnTo>
                  <a:pt x="786" y="1404"/>
                </a:lnTo>
                <a:lnTo>
                  <a:pt x="900" y="1404"/>
                </a:lnTo>
                <a:lnTo>
                  <a:pt x="912" y="1416"/>
                </a:lnTo>
                <a:lnTo>
                  <a:pt x="912" y="1440"/>
                </a:lnTo>
                <a:lnTo>
                  <a:pt x="942" y="1452"/>
                </a:lnTo>
                <a:lnTo>
                  <a:pt x="948" y="1482"/>
                </a:lnTo>
                <a:lnTo>
                  <a:pt x="960" y="1482"/>
                </a:lnTo>
                <a:lnTo>
                  <a:pt x="972" y="1488"/>
                </a:lnTo>
                <a:lnTo>
                  <a:pt x="984" y="1500"/>
                </a:lnTo>
                <a:lnTo>
                  <a:pt x="990" y="1512"/>
                </a:lnTo>
                <a:lnTo>
                  <a:pt x="990" y="1554"/>
                </a:lnTo>
                <a:lnTo>
                  <a:pt x="984" y="1566"/>
                </a:lnTo>
                <a:lnTo>
                  <a:pt x="984" y="1578"/>
                </a:lnTo>
                <a:lnTo>
                  <a:pt x="1014" y="1608"/>
                </a:lnTo>
                <a:lnTo>
                  <a:pt x="1026" y="1614"/>
                </a:lnTo>
                <a:lnTo>
                  <a:pt x="1044" y="1626"/>
                </a:lnTo>
                <a:lnTo>
                  <a:pt x="1056" y="1626"/>
                </a:lnTo>
                <a:lnTo>
                  <a:pt x="1080" y="1614"/>
                </a:lnTo>
                <a:lnTo>
                  <a:pt x="1092" y="1602"/>
                </a:lnTo>
                <a:lnTo>
                  <a:pt x="1104" y="1578"/>
                </a:lnTo>
                <a:lnTo>
                  <a:pt x="1116" y="1566"/>
                </a:lnTo>
                <a:lnTo>
                  <a:pt x="1134" y="1566"/>
                </a:lnTo>
                <a:lnTo>
                  <a:pt x="1134" y="1560"/>
                </a:lnTo>
                <a:lnTo>
                  <a:pt x="1152" y="1566"/>
                </a:lnTo>
                <a:lnTo>
                  <a:pt x="1194" y="1566"/>
                </a:lnTo>
                <a:lnTo>
                  <a:pt x="1200" y="1578"/>
                </a:lnTo>
                <a:lnTo>
                  <a:pt x="1206" y="1584"/>
                </a:lnTo>
                <a:lnTo>
                  <a:pt x="1212" y="1596"/>
                </a:lnTo>
                <a:lnTo>
                  <a:pt x="1224" y="1608"/>
                </a:lnTo>
                <a:lnTo>
                  <a:pt x="1230" y="1620"/>
                </a:lnTo>
                <a:lnTo>
                  <a:pt x="1242" y="1632"/>
                </a:lnTo>
                <a:lnTo>
                  <a:pt x="1242" y="1656"/>
                </a:lnTo>
                <a:lnTo>
                  <a:pt x="1236" y="1668"/>
                </a:lnTo>
                <a:lnTo>
                  <a:pt x="1236" y="1680"/>
                </a:lnTo>
                <a:lnTo>
                  <a:pt x="1242" y="1692"/>
                </a:lnTo>
                <a:lnTo>
                  <a:pt x="1254" y="1698"/>
                </a:lnTo>
                <a:lnTo>
                  <a:pt x="1254" y="1722"/>
                </a:lnTo>
                <a:lnTo>
                  <a:pt x="1260" y="1728"/>
                </a:lnTo>
                <a:lnTo>
                  <a:pt x="1272" y="1734"/>
                </a:lnTo>
                <a:lnTo>
                  <a:pt x="1284" y="1746"/>
                </a:lnTo>
                <a:lnTo>
                  <a:pt x="1284" y="1752"/>
                </a:lnTo>
                <a:lnTo>
                  <a:pt x="1278" y="1758"/>
                </a:lnTo>
                <a:lnTo>
                  <a:pt x="1272" y="1758"/>
                </a:lnTo>
                <a:lnTo>
                  <a:pt x="1272" y="1794"/>
                </a:lnTo>
                <a:lnTo>
                  <a:pt x="1284" y="1806"/>
                </a:lnTo>
                <a:lnTo>
                  <a:pt x="1284" y="1836"/>
                </a:lnTo>
                <a:lnTo>
                  <a:pt x="1296" y="1848"/>
                </a:lnTo>
                <a:lnTo>
                  <a:pt x="1314" y="1854"/>
                </a:lnTo>
                <a:lnTo>
                  <a:pt x="1326" y="1854"/>
                </a:lnTo>
                <a:lnTo>
                  <a:pt x="1338" y="1866"/>
                </a:lnTo>
                <a:lnTo>
                  <a:pt x="1380" y="1866"/>
                </a:lnTo>
                <a:lnTo>
                  <a:pt x="1380" y="1872"/>
                </a:lnTo>
                <a:lnTo>
                  <a:pt x="1386" y="1884"/>
                </a:lnTo>
                <a:lnTo>
                  <a:pt x="1410" y="1884"/>
                </a:lnTo>
                <a:lnTo>
                  <a:pt x="1410" y="1878"/>
                </a:lnTo>
                <a:lnTo>
                  <a:pt x="1398" y="1806"/>
                </a:lnTo>
                <a:lnTo>
                  <a:pt x="1416" y="1788"/>
                </a:lnTo>
                <a:lnTo>
                  <a:pt x="1398" y="1776"/>
                </a:lnTo>
                <a:lnTo>
                  <a:pt x="1398" y="1758"/>
                </a:lnTo>
                <a:lnTo>
                  <a:pt x="1404" y="1764"/>
                </a:lnTo>
                <a:lnTo>
                  <a:pt x="1422" y="1764"/>
                </a:lnTo>
                <a:lnTo>
                  <a:pt x="1428" y="1758"/>
                </a:lnTo>
                <a:lnTo>
                  <a:pt x="1428" y="1728"/>
                </a:lnTo>
                <a:lnTo>
                  <a:pt x="1452" y="1722"/>
                </a:lnTo>
                <a:lnTo>
                  <a:pt x="1458" y="1698"/>
                </a:lnTo>
                <a:lnTo>
                  <a:pt x="1476" y="1704"/>
                </a:lnTo>
                <a:lnTo>
                  <a:pt x="1494" y="1692"/>
                </a:lnTo>
                <a:lnTo>
                  <a:pt x="1488" y="1668"/>
                </a:lnTo>
                <a:lnTo>
                  <a:pt x="1500" y="1680"/>
                </a:lnTo>
                <a:lnTo>
                  <a:pt x="1500" y="1668"/>
                </a:lnTo>
                <a:lnTo>
                  <a:pt x="1506" y="1656"/>
                </a:lnTo>
                <a:lnTo>
                  <a:pt x="1512" y="1650"/>
                </a:lnTo>
                <a:lnTo>
                  <a:pt x="1518" y="1650"/>
                </a:lnTo>
                <a:lnTo>
                  <a:pt x="1524" y="1656"/>
                </a:lnTo>
                <a:lnTo>
                  <a:pt x="1524" y="1668"/>
                </a:lnTo>
                <a:lnTo>
                  <a:pt x="1542" y="1668"/>
                </a:lnTo>
                <a:lnTo>
                  <a:pt x="1554" y="1662"/>
                </a:lnTo>
                <a:lnTo>
                  <a:pt x="1572" y="1656"/>
                </a:lnTo>
                <a:lnTo>
                  <a:pt x="1596" y="1644"/>
                </a:lnTo>
                <a:lnTo>
                  <a:pt x="1602" y="1638"/>
                </a:lnTo>
                <a:lnTo>
                  <a:pt x="1608" y="1626"/>
                </a:lnTo>
                <a:lnTo>
                  <a:pt x="1620" y="1620"/>
                </a:lnTo>
                <a:lnTo>
                  <a:pt x="1626" y="1608"/>
                </a:lnTo>
                <a:lnTo>
                  <a:pt x="1632" y="1602"/>
                </a:lnTo>
                <a:lnTo>
                  <a:pt x="1632" y="1590"/>
                </a:lnTo>
                <a:lnTo>
                  <a:pt x="1626" y="1584"/>
                </a:lnTo>
                <a:lnTo>
                  <a:pt x="1626" y="1566"/>
                </a:lnTo>
                <a:lnTo>
                  <a:pt x="1632" y="1566"/>
                </a:lnTo>
                <a:lnTo>
                  <a:pt x="1656" y="1578"/>
                </a:lnTo>
                <a:lnTo>
                  <a:pt x="1662" y="1584"/>
                </a:lnTo>
                <a:lnTo>
                  <a:pt x="1674" y="1590"/>
                </a:lnTo>
                <a:lnTo>
                  <a:pt x="1686" y="1590"/>
                </a:lnTo>
                <a:lnTo>
                  <a:pt x="1692" y="1584"/>
                </a:lnTo>
                <a:lnTo>
                  <a:pt x="1710" y="1548"/>
                </a:lnTo>
                <a:lnTo>
                  <a:pt x="1716" y="1548"/>
                </a:lnTo>
                <a:lnTo>
                  <a:pt x="1734" y="1566"/>
                </a:lnTo>
                <a:lnTo>
                  <a:pt x="1746" y="1566"/>
                </a:lnTo>
                <a:lnTo>
                  <a:pt x="1752" y="1560"/>
                </a:lnTo>
                <a:lnTo>
                  <a:pt x="1758" y="1548"/>
                </a:lnTo>
                <a:lnTo>
                  <a:pt x="1764" y="1542"/>
                </a:lnTo>
                <a:lnTo>
                  <a:pt x="1770" y="1554"/>
                </a:lnTo>
                <a:lnTo>
                  <a:pt x="1776" y="1560"/>
                </a:lnTo>
                <a:lnTo>
                  <a:pt x="1782" y="1572"/>
                </a:lnTo>
                <a:lnTo>
                  <a:pt x="1794" y="1578"/>
                </a:lnTo>
                <a:lnTo>
                  <a:pt x="1800" y="1584"/>
                </a:lnTo>
                <a:lnTo>
                  <a:pt x="1818" y="1584"/>
                </a:lnTo>
                <a:lnTo>
                  <a:pt x="1824" y="1578"/>
                </a:lnTo>
                <a:lnTo>
                  <a:pt x="1830" y="1566"/>
                </a:lnTo>
                <a:lnTo>
                  <a:pt x="1842" y="1554"/>
                </a:lnTo>
                <a:lnTo>
                  <a:pt x="1848" y="1554"/>
                </a:lnTo>
                <a:lnTo>
                  <a:pt x="1860" y="1560"/>
                </a:lnTo>
                <a:lnTo>
                  <a:pt x="1872" y="1572"/>
                </a:lnTo>
                <a:lnTo>
                  <a:pt x="1872" y="1584"/>
                </a:lnTo>
                <a:lnTo>
                  <a:pt x="1878" y="1596"/>
                </a:lnTo>
                <a:lnTo>
                  <a:pt x="1878" y="1614"/>
                </a:lnTo>
                <a:lnTo>
                  <a:pt x="1914" y="1614"/>
                </a:lnTo>
                <a:lnTo>
                  <a:pt x="1920" y="1620"/>
                </a:lnTo>
                <a:lnTo>
                  <a:pt x="1926" y="1620"/>
                </a:lnTo>
                <a:lnTo>
                  <a:pt x="1926" y="1608"/>
                </a:lnTo>
                <a:lnTo>
                  <a:pt x="1932" y="1602"/>
                </a:lnTo>
                <a:lnTo>
                  <a:pt x="1932" y="1608"/>
                </a:lnTo>
                <a:lnTo>
                  <a:pt x="1956" y="1632"/>
                </a:lnTo>
                <a:lnTo>
                  <a:pt x="1962" y="1626"/>
                </a:lnTo>
                <a:lnTo>
                  <a:pt x="1968" y="1614"/>
                </a:lnTo>
                <a:lnTo>
                  <a:pt x="1968" y="1596"/>
                </a:lnTo>
                <a:lnTo>
                  <a:pt x="1962" y="1584"/>
                </a:lnTo>
                <a:lnTo>
                  <a:pt x="1980" y="1590"/>
                </a:lnTo>
                <a:lnTo>
                  <a:pt x="1992" y="1608"/>
                </a:lnTo>
                <a:lnTo>
                  <a:pt x="2004" y="1614"/>
                </a:lnTo>
                <a:lnTo>
                  <a:pt x="2004" y="1626"/>
                </a:lnTo>
                <a:lnTo>
                  <a:pt x="2010" y="1626"/>
                </a:lnTo>
                <a:lnTo>
                  <a:pt x="2016" y="1632"/>
                </a:lnTo>
                <a:lnTo>
                  <a:pt x="2028" y="1632"/>
                </a:lnTo>
                <a:lnTo>
                  <a:pt x="2034" y="1626"/>
                </a:lnTo>
                <a:lnTo>
                  <a:pt x="2034" y="1620"/>
                </a:lnTo>
                <a:lnTo>
                  <a:pt x="2028" y="1608"/>
                </a:lnTo>
                <a:lnTo>
                  <a:pt x="2022" y="1602"/>
                </a:lnTo>
                <a:lnTo>
                  <a:pt x="2010" y="1596"/>
                </a:lnTo>
                <a:lnTo>
                  <a:pt x="2004" y="1590"/>
                </a:lnTo>
                <a:lnTo>
                  <a:pt x="1998" y="1578"/>
                </a:lnTo>
                <a:lnTo>
                  <a:pt x="2010" y="1578"/>
                </a:lnTo>
                <a:lnTo>
                  <a:pt x="2022" y="1566"/>
                </a:lnTo>
                <a:lnTo>
                  <a:pt x="2022" y="1554"/>
                </a:lnTo>
                <a:lnTo>
                  <a:pt x="2016" y="1548"/>
                </a:lnTo>
                <a:lnTo>
                  <a:pt x="1968" y="1548"/>
                </a:lnTo>
                <a:lnTo>
                  <a:pt x="1962" y="1542"/>
                </a:lnTo>
                <a:lnTo>
                  <a:pt x="1962" y="1530"/>
                </a:lnTo>
                <a:lnTo>
                  <a:pt x="1968" y="1524"/>
                </a:lnTo>
                <a:lnTo>
                  <a:pt x="1986" y="1524"/>
                </a:lnTo>
                <a:lnTo>
                  <a:pt x="1998" y="1530"/>
                </a:lnTo>
                <a:lnTo>
                  <a:pt x="2004" y="1530"/>
                </a:lnTo>
                <a:lnTo>
                  <a:pt x="2016" y="1536"/>
                </a:lnTo>
                <a:lnTo>
                  <a:pt x="2028" y="1536"/>
                </a:lnTo>
                <a:lnTo>
                  <a:pt x="2064" y="1518"/>
                </a:lnTo>
                <a:lnTo>
                  <a:pt x="2070" y="1512"/>
                </a:lnTo>
                <a:lnTo>
                  <a:pt x="2082" y="1512"/>
                </a:lnTo>
                <a:lnTo>
                  <a:pt x="2082" y="1518"/>
                </a:lnTo>
                <a:lnTo>
                  <a:pt x="2106" y="1518"/>
                </a:lnTo>
                <a:lnTo>
                  <a:pt x="2118" y="1512"/>
                </a:lnTo>
                <a:lnTo>
                  <a:pt x="2124" y="1512"/>
                </a:lnTo>
                <a:lnTo>
                  <a:pt x="2130" y="1506"/>
                </a:lnTo>
                <a:lnTo>
                  <a:pt x="2130" y="1500"/>
                </a:lnTo>
                <a:lnTo>
                  <a:pt x="2136" y="1488"/>
                </a:lnTo>
                <a:lnTo>
                  <a:pt x="2136" y="1482"/>
                </a:lnTo>
                <a:lnTo>
                  <a:pt x="2142" y="1482"/>
                </a:lnTo>
                <a:lnTo>
                  <a:pt x="2142" y="1488"/>
                </a:lnTo>
                <a:lnTo>
                  <a:pt x="2148" y="1500"/>
                </a:lnTo>
                <a:lnTo>
                  <a:pt x="2148" y="1524"/>
                </a:lnTo>
                <a:lnTo>
                  <a:pt x="2154" y="1524"/>
                </a:lnTo>
                <a:lnTo>
                  <a:pt x="2160" y="1518"/>
                </a:lnTo>
                <a:lnTo>
                  <a:pt x="2172" y="1512"/>
                </a:lnTo>
                <a:lnTo>
                  <a:pt x="2190" y="1512"/>
                </a:lnTo>
                <a:lnTo>
                  <a:pt x="2202" y="1506"/>
                </a:lnTo>
                <a:lnTo>
                  <a:pt x="2214" y="1506"/>
                </a:lnTo>
                <a:lnTo>
                  <a:pt x="2226" y="1512"/>
                </a:lnTo>
                <a:lnTo>
                  <a:pt x="2232" y="1524"/>
                </a:lnTo>
                <a:lnTo>
                  <a:pt x="2232" y="1506"/>
                </a:lnTo>
                <a:lnTo>
                  <a:pt x="2244" y="1506"/>
                </a:lnTo>
                <a:lnTo>
                  <a:pt x="2256" y="1518"/>
                </a:lnTo>
                <a:lnTo>
                  <a:pt x="2256" y="1530"/>
                </a:lnTo>
                <a:lnTo>
                  <a:pt x="2286" y="1524"/>
                </a:lnTo>
                <a:lnTo>
                  <a:pt x="2280" y="1536"/>
                </a:lnTo>
                <a:lnTo>
                  <a:pt x="2280" y="1548"/>
                </a:lnTo>
                <a:lnTo>
                  <a:pt x="2286" y="1554"/>
                </a:lnTo>
                <a:lnTo>
                  <a:pt x="2286" y="1566"/>
                </a:lnTo>
                <a:lnTo>
                  <a:pt x="2298" y="1578"/>
                </a:lnTo>
                <a:lnTo>
                  <a:pt x="2310" y="1578"/>
                </a:lnTo>
                <a:lnTo>
                  <a:pt x="2328" y="1572"/>
                </a:lnTo>
                <a:lnTo>
                  <a:pt x="2352" y="1548"/>
                </a:lnTo>
                <a:lnTo>
                  <a:pt x="2370" y="1542"/>
                </a:lnTo>
                <a:lnTo>
                  <a:pt x="2382" y="1542"/>
                </a:lnTo>
                <a:lnTo>
                  <a:pt x="2394" y="1548"/>
                </a:lnTo>
                <a:lnTo>
                  <a:pt x="2400" y="1554"/>
                </a:lnTo>
                <a:lnTo>
                  <a:pt x="2418" y="1590"/>
                </a:lnTo>
                <a:lnTo>
                  <a:pt x="2418" y="1602"/>
                </a:lnTo>
                <a:lnTo>
                  <a:pt x="2424" y="1608"/>
                </a:lnTo>
                <a:lnTo>
                  <a:pt x="2436" y="1614"/>
                </a:lnTo>
                <a:lnTo>
                  <a:pt x="2466" y="1614"/>
                </a:lnTo>
                <a:lnTo>
                  <a:pt x="2460" y="1656"/>
                </a:lnTo>
                <a:lnTo>
                  <a:pt x="2460" y="1662"/>
                </a:lnTo>
                <a:lnTo>
                  <a:pt x="2454" y="1668"/>
                </a:lnTo>
                <a:lnTo>
                  <a:pt x="2436" y="1704"/>
                </a:lnTo>
                <a:lnTo>
                  <a:pt x="2436" y="1710"/>
                </a:lnTo>
                <a:lnTo>
                  <a:pt x="2448" y="1722"/>
                </a:lnTo>
                <a:lnTo>
                  <a:pt x="2454" y="1722"/>
                </a:lnTo>
                <a:lnTo>
                  <a:pt x="2460" y="1734"/>
                </a:lnTo>
                <a:lnTo>
                  <a:pt x="2436" y="1758"/>
                </a:lnTo>
                <a:lnTo>
                  <a:pt x="2454" y="1806"/>
                </a:lnTo>
                <a:lnTo>
                  <a:pt x="2472" y="1788"/>
                </a:lnTo>
                <a:lnTo>
                  <a:pt x="2478" y="1788"/>
                </a:lnTo>
                <a:lnTo>
                  <a:pt x="2478" y="1794"/>
                </a:lnTo>
                <a:lnTo>
                  <a:pt x="2472" y="1800"/>
                </a:lnTo>
                <a:lnTo>
                  <a:pt x="2466" y="1812"/>
                </a:lnTo>
                <a:lnTo>
                  <a:pt x="2466" y="1818"/>
                </a:lnTo>
                <a:lnTo>
                  <a:pt x="2460" y="1830"/>
                </a:lnTo>
                <a:lnTo>
                  <a:pt x="2478" y="1830"/>
                </a:lnTo>
                <a:lnTo>
                  <a:pt x="2478" y="1878"/>
                </a:lnTo>
                <a:lnTo>
                  <a:pt x="2496" y="1878"/>
                </a:lnTo>
                <a:lnTo>
                  <a:pt x="2502" y="1884"/>
                </a:lnTo>
                <a:lnTo>
                  <a:pt x="2508" y="1884"/>
                </a:lnTo>
                <a:lnTo>
                  <a:pt x="2508" y="1896"/>
                </a:lnTo>
                <a:lnTo>
                  <a:pt x="2502" y="1908"/>
                </a:lnTo>
                <a:lnTo>
                  <a:pt x="2502" y="1920"/>
                </a:lnTo>
                <a:lnTo>
                  <a:pt x="2526" y="1944"/>
                </a:lnTo>
                <a:lnTo>
                  <a:pt x="2532" y="1944"/>
                </a:lnTo>
                <a:lnTo>
                  <a:pt x="2538" y="1938"/>
                </a:lnTo>
                <a:lnTo>
                  <a:pt x="2550" y="1932"/>
                </a:lnTo>
                <a:lnTo>
                  <a:pt x="2556" y="1932"/>
                </a:lnTo>
                <a:lnTo>
                  <a:pt x="2562" y="1926"/>
                </a:lnTo>
                <a:lnTo>
                  <a:pt x="2568" y="1914"/>
                </a:lnTo>
                <a:lnTo>
                  <a:pt x="2568" y="1896"/>
                </a:lnTo>
                <a:lnTo>
                  <a:pt x="2586" y="1896"/>
                </a:lnTo>
                <a:lnTo>
                  <a:pt x="2586" y="1872"/>
                </a:lnTo>
                <a:lnTo>
                  <a:pt x="2604" y="1836"/>
                </a:lnTo>
                <a:lnTo>
                  <a:pt x="2604" y="1818"/>
                </a:lnTo>
                <a:lnTo>
                  <a:pt x="2610" y="1806"/>
                </a:lnTo>
                <a:lnTo>
                  <a:pt x="2610" y="1794"/>
                </a:lnTo>
                <a:lnTo>
                  <a:pt x="2604" y="1782"/>
                </a:lnTo>
                <a:lnTo>
                  <a:pt x="2604" y="1770"/>
                </a:lnTo>
                <a:lnTo>
                  <a:pt x="2598" y="1752"/>
                </a:lnTo>
                <a:lnTo>
                  <a:pt x="2592" y="1740"/>
                </a:lnTo>
                <a:lnTo>
                  <a:pt x="2586" y="1722"/>
                </a:lnTo>
                <a:lnTo>
                  <a:pt x="2586" y="1704"/>
                </a:lnTo>
                <a:lnTo>
                  <a:pt x="2592" y="1686"/>
                </a:lnTo>
                <a:lnTo>
                  <a:pt x="2598" y="1674"/>
                </a:lnTo>
                <a:lnTo>
                  <a:pt x="2598" y="1644"/>
                </a:lnTo>
                <a:lnTo>
                  <a:pt x="2592" y="1626"/>
                </a:lnTo>
                <a:lnTo>
                  <a:pt x="2586" y="1614"/>
                </a:lnTo>
                <a:lnTo>
                  <a:pt x="2580" y="1596"/>
                </a:lnTo>
                <a:lnTo>
                  <a:pt x="2574" y="1584"/>
                </a:lnTo>
                <a:lnTo>
                  <a:pt x="2574" y="1518"/>
                </a:lnTo>
                <a:lnTo>
                  <a:pt x="2580" y="1488"/>
                </a:lnTo>
                <a:lnTo>
                  <a:pt x="2586" y="1470"/>
                </a:lnTo>
                <a:lnTo>
                  <a:pt x="2598" y="1452"/>
                </a:lnTo>
                <a:lnTo>
                  <a:pt x="2604" y="1440"/>
                </a:lnTo>
                <a:lnTo>
                  <a:pt x="2610" y="1422"/>
                </a:lnTo>
                <a:lnTo>
                  <a:pt x="2616" y="1416"/>
                </a:lnTo>
                <a:lnTo>
                  <a:pt x="2616" y="1410"/>
                </a:lnTo>
                <a:lnTo>
                  <a:pt x="2628" y="1398"/>
                </a:lnTo>
                <a:lnTo>
                  <a:pt x="2652" y="1380"/>
                </a:lnTo>
                <a:lnTo>
                  <a:pt x="2658" y="1356"/>
                </a:lnTo>
                <a:lnTo>
                  <a:pt x="2670" y="1368"/>
                </a:lnTo>
                <a:lnTo>
                  <a:pt x="2676" y="1344"/>
                </a:lnTo>
                <a:lnTo>
                  <a:pt x="2730" y="1344"/>
                </a:lnTo>
                <a:lnTo>
                  <a:pt x="2730" y="1314"/>
                </a:lnTo>
                <a:lnTo>
                  <a:pt x="2748" y="1320"/>
                </a:lnTo>
                <a:lnTo>
                  <a:pt x="2754" y="1308"/>
                </a:lnTo>
                <a:lnTo>
                  <a:pt x="2772" y="1308"/>
                </a:lnTo>
                <a:lnTo>
                  <a:pt x="2796" y="1278"/>
                </a:lnTo>
                <a:lnTo>
                  <a:pt x="2796" y="1272"/>
                </a:lnTo>
                <a:lnTo>
                  <a:pt x="2802" y="1266"/>
                </a:lnTo>
                <a:lnTo>
                  <a:pt x="2814" y="1242"/>
                </a:lnTo>
                <a:lnTo>
                  <a:pt x="2832" y="1236"/>
                </a:lnTo>
                <a:lnTo>
                  <a:pt x="2862" y="1236"/>
                </a:lnTo>
                <a:lnTo>
                  <a:pt x="2874" y="1242"/>
                </a:lnTo>
                <a:lnTo>
                  <a:pt x="2886" y="1242"/>
                </a:lnTo>
                <a:lnTo>
                  <a:pt x="2892" y="1236"/>
                </a:lnTo>
                <a:lnTo>
                  <a:pt x="2904" y="1212"/>
                </a:lnTo>
                <a:lnTo>
                  <a:pt x="2910" y="1206"/>
                </a:lnTo>
                <a:lnTo>
                  <a:pt x="2916" y="1194"/>
                </a:lnTo>
                <a:lnTo>
                  <a:pt x="2928" y="1200"/>
                </a:lnTo>
                <a:lnTo>
                  <a:pt x="2934" y="1176"/>
                </a:lnTo>
                <a:lnTo>
                  <a:pt x="3018" y="1170"/>
                </a:lnTo>
                <a:lnTo>
                  <a:pt x="3024" y="1146"/>
                </a:lnTo>
                <a:lnTo>
                  <a:pt x="2982" y="1152"/>
                </a:lnTo>
                <a:lnTo>
                  <a:pt x="2988" y="1146"/>
                </a:lnTo>
                <a:lnTo>
                  <a:pt x="3000" y="1140"/>
                </a:lnTo>
                <a:lnTo>
                  <a:pt x="3006" y="1140"/>
                </a:lnTo>
                <a:lnTo>
                  <a:pt x="3006" y="1134"/>
                </a:lnTo>
                <a:lnTo>
                  <a:pt x="3000" y="1128"/>
                </a:lnTo>
                <a:lnTo>
                  <a:pt x="2994" y="1116"/>
                </a:lnTo>
                <a:lnTo>
                  <a:pt x="2988" y="1110"/>
                </a:lnTo>
                <a:lnTo>
                  <a:pt x="3024" y="1104"/>
                </a:lnTo>
                <a:lnTo>
                  <a:pt x="3048" y="1116"/>
                </a:lnTo>
                <a:lnTo>
                  <a:pt x="3078" y="1080"/>
                </a:lnTo>
                <a:lnTo>
                  <a:pt x="3024" y="1074"/>
                </a:lnTo>
                <a:lnTo>
                  <a:pt x="3024" y="1050"/>
                </a:lnTo>
                <a:lnTo>
                  <a:pt x="3036" y="1062"/>
                </a:lnTo>
                <a:lnTo>
                  <a:pt x="3078" y="1050"/>
                </a:lnTo>
                <a:lnTo>
                  <a:pt x="3084" y="990"/>
                </a:lnTo>
                <a:lnTo>
                  <a:pt x="3054" y="1002"/>
                </a:lnTo>
                <a:lnTo>
                  <a:pt x="3048" y="972"/>
                </a:lnTo>
                <a:lnTo>
                  <a:pt x="3024" y="960"/>
                </a:lnTo>
                <a:lnTo>
                  <a:pt x="3072" y="978"/>
                </a:lnTo>
                <a:lnTo>
                  <a:pt x="3078" y="972"/>
                </a:lnTo>
                <a:lnTo>
                  <a:pt x="3060" y="954"/>
                </a:lnTo>
                <a:lnTo>
                  <a:pt x="3090" y="954"/>
                </a:lnTo>
                <a:lnTo>
                  <a:pt x="3084" y="948"/>
                </a:lnTo>
                <a:lnTo>
                  <a:pt x="3078" y="936"/>
                </a:lnTo>
                <a:lnTo>
                  <a:pt x="3060" y="918"/>
                </a:lnTo>
                <a:lnTo>
                  <a:pt x="3054" y="906"/>
                </a:lnTo>
                <a:lnTo>
                  <a:pt x="3054" y="894"/>
                </a:lnTo>
                <a:lnTo>
                  <a:pt x="3060" y="888"/>
                </a:lnTo>
                <a:lnTo>
                  <a:pt x="3042" y="870"/>
                </a:lnTo>
                <a:lnTo>
                  <a:pt x="3042" y="864"/>
                </a:lnTo>
                <a:lnTo>
                  <a:pt x="3048" y="864"/>
                </a:lnTo>
                <a:lnTo>
                  <a:pt x="3066" y="846"/>
                </a:lnTo>
                <a:lnTo>
                  <a:pt x="3072" y="846"/>
                </a:lnTo>
                <a:lnTo>
                  <a:pt x="3066" y="870"/>
                </a:lnTo>
                <a:lnTo>
                  <a:pt x="3096" y="894"/>
                </a:lnTo>
                <a:lnTo>
                  <a:pt x="3096" y="888"/>
                </a:lnTo>
                <a:lnTo>
                  <a:pt x="3102" y="882"/>
                </a:lnTo>
                <a:lnTo>
                  <a:pt x="3102" y="864"/>
                </a:lnTo>
                <a:lnTo>
                  <a:pt x="3108" y="852"/>
                </a:lnTo>
                <a:lnTo>
                  <a:pt x="3108" y="834"/>
                </a:lnTo>
                <a:lnTo>
                  <a:pt x="3114" y="822"/>
                </a:lnTo>
                <a:lnTo>
                  <a:pt x="3144" y="792"/>
                </a:lnTo>
                <a:lnTo>
                  <a:pt x="3156" y="786"/>
                </a:lnTo>
                <a:lnTo>
                  <a:pt x="3162" y="786"/>
                </a:lnTo>
                <a:lnTo>
                  <a:pt x="3162" y="792"/>
                </a:lnTo>
                <a:lnTo>
                  <a:pt x="3150" y="816"/>
                </a:lnTo>
                <a:lnTo>
                  <a:pt x="3132" y="834"/>
                </a:lnTo>
                <a:lnTo>
                  <a:pt x="3126" y="846"/>
                </a:lnTo>
                <a:lnTo>
                  <a:pt x="3120" y="882"/>
                </a:lnTo>
                <a:lnTo>
                  <a:pt x="3138" y="882"/>
                </a:lnTo>
                <a:lnTo>
                  <a:pt x="3138" y="894"/>
                </a:lnTo>
                <a:lnTo>
                  <a:pt x="3132" y="906"/>
                </a:lnTo>
                <a:lnTo>
                  <a:pt x="3132" y="918"/>
                </a:lnTo>
                <a:lnTo>
                  <a:pt x="3114" y="936"/>
                </a:lnTo>
                <a:lnTo>
                  <a:pt x="3102" y="960"/>
                </a:lnTo>
                <a:lnTo>
                  <a:pt x="3102" y="978"/>
                </a:lnTo>
                <a:lnTo>
                  <a:pt x="3126" y="954"/>
                </a:lnTo>
                <a:lnTo>
                  <a:pt x="3132" y="942"/>
                </a:lnTo>
                <a:lnTo>
                  <a:pt x="3144" y="930"/>
                </a:lnTo>
                <a:lnTo>
                  <a:pt x="3168" y="918"/>
                </a:lnTo>
                <a:lnTo>
                  <a:pt x="3180" y="906"/>
                </a:lnTo>
                <a:lnTo>
                  <a:pt x="3192" y="882"/>
                </a:lnTo>
                <a:lnTo>
                  <a:pt x="3192" y="798"/>
                </a:lnTo>
                <a:lnTo>
                  <a:pt x="3198" y="780"/>
                </a:lnTo>
                <a:lnTo>
                  <a:pt x="3198" y="768"/>
                </a:lnTo>
                <a:lnTo>
                  <a:pt x="3204" y="756"/>
                </a:lnTo>
                <a:lnTo>
                  <a:pt x="3210" y="756"/>
                </a:lnTo>
                <a:lnTo>
                  <a:pt x="3210" y="768"/>
                </a:lnTo>
                <a:lnTo>
                  <a:pt x="3204" y="780"/>
                </a:lnTo>
                <a:lnTo>
                  <a:pt x="3204" y="798"/>
                </a:lnTo>
                <a:lnTo>
                  <a:pt x="3210" y="798"/>
                </a:lnTo>
                <a:lnTo>
                  <a:pt x="3216" y="804"/>
                </a:lnTo>
                <a:lnTo>
                  <a:pt x="3216" y="840"/>
                </a:lnTo>
                <a:lnTo>
                  <a:pt x="3234" y="822"/>
                </a:lnTo>
                <a:lnTo>
                  <a:pt x="3240" y="810"/>
                </a:lnTo>
                <a:lnTo>
                  <a:pt x="3288" y="762"/>
                </a:lnTo>
                <a:lnTo>
                  <a:pt x="3300" y="756"/>
                </a:lnTo>
                <a:lnTo>
                  <a:pt x="3324" y="732"/>
                </a:lnTo>
                <a:lnTo>
                  <a:pt x="3324" y="726"/>
                </a:lnTo>
                <a:lnTo>
                  <a:pt x="3318" y="720"/>
                </a:lnTo>
                <a:lnTo>
                  <a:pt x="3312" y="720"/>
                </a:lnTo>
                <a:lnTo>
                  <a:pt x="3306" y="714"/>
                </a:lnTo>
                <a:lnTo>
                  <a:pt x="3306" y="702"/>
                </a:lnTo>
                <a:lnTo>
                  <a:pt x="3312" y="696"/>
                </a:lnTo>
                <a:lnTo>
                  <a:pt x="3324" y="696"/>
                </a:lnTo>
                <a:lnTo>
                  <a:pt x="3330" y="702"/>
                </a:lnTo>
                <a:lnTo>
                  <a:pt x="3360" y="702"/>
                </a:lnTo>
                <a:lnTo>
                  <a:pt x="3390" y="696"/>
                </a:lnTo>
                <a:lnTo>
                  <a:pt x="3450" y="672"/>
                </a:lnTo>
                <a:lnTo>
                  <a:pt x="3462" y="666"/>
                </a:lnTo>
                <a:lnTo>
                  <a:pt x="3444" y="660"/>
                </a:lnTo>
                <a:lnTo>
                  <a:pt x="3438" y="660"/>
                </a:lnTo>
                <a:lnTo>
                  <a:pt x="3432" y="666"/>
                </a:lnTo>
                <a:lnTo>
                  <a:pt x="3414" y="672"/>
                </a:lnTo>
                <a:lnTo>
                  <a:pt x="3402" y="672"/>
                </a:lnTo>
                <a:lnTo>
                  <a:pt x="3390" y="678"/>
                </a:lnTo>
                <a:lnTo>
                  <a:pt x="3372" y="678"/>
                </a:lnTo>
                <a:lnTo>
                  <a:pt x="3360" y="684"/>
                </a:lnTo>
                <a:lnTo>
                  <a:pt x="3348" y="684"/>
                </a:lnTo>
                <a:lnTo>
                  <a:pt x="3342" y="678"/>
                </a:lnTo>
                <a:lnTo>
                  <a:pt x="3342" y="672"/>
                </a:lnTo>
                <a:lnTo>
                  <a:pt x="3348" y="666"/>
                </a:lnTo>
                <a:lnTo>
                  <a:pt x="3354" y="654"/>
                </a:lnTo>
                <a:lnTo>
                  <a:pt x="3366" y="654"/>
                </a:lnTo>
                <a:lnTo>
                  <a:pt x="3378" y="648"/>
                </a:lnTo>
                <a:lnTo>
                  <a:pt x="3402" y="648"/>
                </a:lnTo>
                <a:lnTo>
                  <a:pt x="3492" y="642"/>
                </a:lnTo>
                <a:lnTo>
                  <a:pt x="3534" y="606"/>
                </a:lnTo>
                <a:lnTo>
                  <a:pt x="3546" y="618"/>
                </a:lnTo>
                <a:lnTo>
                  <a:pt x="3570" y="606"/>
                </a:lnTo>
                <a:lnTo>
                  <a:pt x="3570" y="642"/>
                </a:lnTo>
                <a:lnTo>
                  <a:pt x="3600" y="618"/>
                </a:lnTo>
                <a:lnTo>
                  <a:pt x="3624" y="612"/>
                </a:lnTo>
                <a:lnTo>
                  <a:pt x="3630" y="582"/>
                </a:lnTo>
                <a:lnTo>
                  <a:pt x="3618" y="570"/>
                </a:lnTo>
                <a:lnTo>
                  <a:pt x="3612" y="600"/>
                </a:lnTo>
                <a:lnTo>
                  <a:pt x="3588" y="600"/>
                </a:lnTo>
                <a:lnTo>
                  <a:pt x="3588" y="576"/>
                </a:lnTo>
                <a:lnTo>
                  <a:pt x="3570" y="552"/>
                </a:lnTo>
                <a:lnTo>
                  <a:pt x="3594" y="540"/>
                </a:lnTo>
                <a:lnTo>
                  <a:pt x="3600" y="504"/>
                </a:lnTo>
                <a:lnTo>
                  <a:pt x="3612" y="498"/>
                </a:lnTo>
                <a:lnTo>
                  <a:pt x="3618" y="486"/>
                </a:lnTo>
                <a:lnTo>
                  <a:pt x="3630" y="480"/>
                </a:lnTo>
                <a:lnTo>
                  <a:pt x="3636" y="474"/>
                </a:lnTo>
                <a:lnTo>
                  <a:pt x="3648" y="468"/>
                </a:lnTo>
                <a:lnTo>
                  <a:pt x="3654" y="456"/>
                </a:lnTo>
                <a:lnTo>
                  <a:pt x="3654" y="450"/>
                </a:lnTo>
                <a:lnTo>
                  <a:pt x="3660" y="444"/>
                </a:lnTo>
                <a:lnTo>
                  <a:pt x="3660" y="438"/>
                </a:lnTo>
                <a:lnTo>
                  <a:pt x="3690" y="444"/>
                </a:lnTo>
                <a:lnTo>
                  <a:pt x="3702" y="426"/>
                </a:lnTo>
                <a:lnTo>
                  <a:pt x="3708" y="432"/>
                </a:lnTo>
                <a:lnTo>
                  <a:pt x="3720" y="432"/>
                </a:lnTo>
                <a:lnTo>
                  <a:pt x="3726" y="426"/>
                </a:lnTo>
                <a:lnTo>
                  <a:pt x="3738" y="420"/>
                </a:lnTo>
                <a:lnTo>
                  <a:pt x="3744" y="408"/>
                </a:lnTo>
                <a:lnTo>
                  <a:pt x="3756" y="402"/>
                </a:lnTo>
                <a:lnTo>
                  <a:pt x="3774" y="384"/>
                </a:lnTo>
                <a:lnTo>
                  <a:pt x="3774" y="414"/>
                </a:lnTo>
                <a:lnTo>
                  <a:pt x="3786" y="408"/>
                </a:lnTo>
                <a:lnTo>
                  <a:pt x="3792" y="402"/>
                </a:lnTo>
                <a:lnTo>
                  <a:pt x="3828" y="384"/>
                </a:lnTo>
                <a:lnTo>
                  <a:pt x="3834" y="378"/>
                </a:lnTo>
                <a:lnTo>
                  <a:pt x="3846" y="378"/>
                </a:lnTo>
                <a:lnTo>
                  <a:pt x="3858" y="372"/>
                </a:lnTo>
                <a:lnTo>
                  <a:pt x="3876" y="372"/>
                </a:lnTo>
                <a:lnTo>
                  <a:pt x="3888" y="366"/>
                </a:lnTo>
                <a:lnTo>
                  <a:pt x="3900" y="366"/>
                </a:lnTo>
                <a:lnTo>
                  <a:pt x="3900" y="330"/>
                </a:lnTo>
                <a:lnTo>
                  <a:pt x="3876" y="330"/>
                </a:lnTo>
                <a:lnTo>
                  <a:pt x="3876" y="324"/>
                </a:lnTo>
                <a:lnTo>
                  <a:pt x="3882" y="312"/>
                </a:lnTo>
                <a:lnTo>
                  <a:pt x="3894" y="300"/>
                </a:lnTo>
                <a:lnTo>
                  <a:pt x="3888" y="294"/>
                </a:lnTo>
                <a:lnTo>
                  <a:pt x="3882" y="294"/>
                </a:lnTo>
                <a:lnTo>
                  <a:pt x="3876" y="288"/>
                </a:lnTo>
                <a:lnTo>
                  <a:pt x="3876" y="276"/>
                </a:lnTo>
                <a:lnTo>
                  <a:pt x="3888" y="252"/>
                </a:lnTo>
                <a:lnTo>
                  <a:pt x="3900" y="222"/>
                </a:lnTo>
                <a:lnTo>
                  <a:pt x="3912" y="198"/>
                </a:lnTo>
                <a:lnTo>
                  <a:pt x="3918" y="174"/>
                </a:lnTo>
                <a:lnTo>
                  <a:pt x="3918" y="168"/>
                </a:lnTo>
                <a:lnTo>
                  <a:pt x="3912" y="162"/>
                </a:lnTo>
                <a:lnTo>
                  <a:pt x="3876" y="162"/>
                </a:lnTo>
                <a:lnTo>
                  <a:pt x="3864" y="168"/>
                </a:lnTo>
                <a:lnTo>
                  <a:pt x="3858" y="168"/>
                </a:lnTo>
                <a:close/>
                <a:moveTo>
                  <a:pt x="2718" y="366"/>
                </a:moveTo>
                <a:lnTo>
                  <a:pt x="2712" y="366"/>
                </a:lnTo>
                <a:lnTo>
                  <a:pt x="2712" y="354"/>
                </a:lnTo>
                <a:lnTo>
                  <a:pt x="2718" y="348"/>
                </a:lnTo>
                <a:lnTo>
                  <a:pt x="2718" y="336"/>
                </a:lnTo>
                <a:lnTo>
                  <a:pt x="2712" y="336"/>
                </a:lnTo>
                <a:lnTo>
                  <a:pt x="2700" y="342"/>
                </a:lnTo>
                <a:lnTo>
                  <a:pt x="2694" y="348"/>
                </a:lnTo>
                <a:lnTo>
                  <a:pt x="2682" y="354"/>
                </a:lnTo>
                <a:lnTo>
                  <a:pt x="2676" y="372"/>
                </a:lnTo>
                <a:lnTo>
                  <a:pt x="2664" y="366"/>
                </a:lnTo>
                <a:lnTo>
                  <a:pt x="2664" y="378"/>
                </a:lnTo>
                <a:lnTo>
                  <a:pt x="2652" y="402"/>
                </a:lnTo>
                <a:lnTo>
                  <a:pt x="2628" y="414"/>
                </a:lnTo>
                <a:lnTo>
                  <a:pt x="2628" y="426"/>
                </a:lnTo>
                <a:lnTo>
                  <a:pt x="2634" y="432"/>
                </a:lnTo>
                <a:lnTo>
                  <a:pt x="2628" y="432"/>
                </a:lnTo>
                <a:lnTo>
                  <a:pt x="2598" y="462"/>
                </a:lnTo>
                <a:lnTo>
                  <a:pt x="2598" y="468"/>
                </a:lnTo>
                <a:lnTo>
                  <a:pt x="2604" y="474"/>
                </a:lnTo>
                <a:lnTo>
                  <a:pt x="2610" y="474"/>
                </a:lnTo>
                <a:lnTo>
                  <a:pt x="2616" y="480"/>
                </a:lnTo>
                <a:lnTo>
                  <a:pt x="2616" y="492"/>
                </a:lnTo>
                <a:lnTo>
                  <a:pt x="2610" y="498"/>
                </a:lnTo>
                <a:lnTo>
                  <a:pt x="2604" y="498"/>
                </a:lnTo>
                <a:lnTo>
                  <a:pt x="2604" y="510"/>
                </a:lnTo>
                <a:lnTo>
                  <a:pt x="2592" y="534"/>
                </a:lnTo>
                <a:lnTo>
                  <a:pt x="2580" y="552"/>
                </a:lnTo>
                <a:lnTo>
                  <a:pt x="2550" y="582"/>
                </a:lnTo>
                <a:lnTo>
                  <a:pt x="2478" y="618"/>
                </a:lnTo>
                <a:lnTo>
                  <a:pt x="2484" y="588"/>
                </a:lnTo>
                <a:lnTo>
                  <a:pt x="2478" y="582"/>
                </a:lnTo>
                <a:lnTo>
                  <a:pt x="2478" y="576"/>
                </a:lnTo>
                <a:lnTo>
                  <a:pt x="2472" y="570"/>
                </a:lnTo>
                <a:lnTo>
                  <a:pt x="2472" y="564"/>
                </a:lnTo>
                <a:lnTo>
                  <a:pt x="2478" y="552"/>
                </a:lnTo>
                <a:lnTo>
                  <a:pt x="2496" y="534"/>
                </a:lnTo>
                <a:lnTo>
                  <a:pt x="2502" y="522"/>
                </a:lnTo>
                <a:lnTo>
                  <a:pt x="2502" y="516"/>
                </a:lnTo>
                <a:lnTo>
                  <a:pt x="2496" y="510"/>
                </a:lnTo>
                <a:lnTo>
                  <a:pt x="2496" y="492"/>
                </a:lnTo>
                <a:lnTo>
                  <a:pt x="2502" y="480"/>
                </a:lnTo>
                <a:lnTo>
                  <a:pt x="2508" y="474"/>
                </a:lnTo>
                <a:lnTo>
                  <a:pt x="2514" y="462"/>
                </a:lnTo>
                <a:lnTo>
                  <a:pt x="2526" y="456"/>
                </a:lnTo>
                <a:lnTo>
                  <a:pt x="2532" y="450"/>
                </a:lnTo>
                <a:lnTo>
                  <a:pt x="2532" y="432"/>
                </a:lnTo>
                <a:lnTo>
                  <a:pt x="2538" y="432"/>
                </a:lnTo>
                <a:lnTo>
                  <a:pt x="2622" y="348"/>
                </a:lnTo>
                <a:lnTo>
                  <a:pt x="2592" y="354"/>
                </a:lnTo>
                <a:lnTo>
                  <a:pt x="2580" y="360"/>
                </a:lnTo>
                <a:lnTo>
                  <a:pt x="2574" y="366"/>
                </a:lnTo>
                <a:lnTo>
                  <a:pt x="2562" y="372"/>
                </a:lnTo>
                <a:lnTo>
                  <a:pt x="2556" y="378"/>
                </a:lnTo>
                <a:lnTo>
                  <a:pt x="2550" y="378"/>
                </a:lnTo>
                <a:lnTo>
                  <a:pt x="2550" y="372"/>
                </a:lnTo>
                <a:lnTo>
                  <a:pt x="2556" y="366"/>
                </a:lnTo>
                <a:lnTo>
                  <a:pt x="2568" y="360"/>
                </a:lnTo>
                <a:lnTo>
                  <a:pt x="2592" y="336"/>
                </a:lnTo>
                <a:lnTo>
                  <a:pt x="2604" y="330"/>
                </a:lnTo>
                <a:lnTo>
                  <a:pt x="2658" y="276"/>
                </a:lnTo>
                <a:lnTo>
                  <a:pt x="2670" y="288"/>
                </a:lnTo>
                <a:lnTo>
                  <a:pt x="2682" y="276"/>
                </a:lnTo>
                <a:lnTo>
                  <a:pt x="2682" y="288"/>
                </a:lnTo>
                <a:lnTo>
                  <a:pt x="2694" y="288"/>
                </a:lnTo>
                <a:lnTo>
                  <a:pt x="2700" y="282"/>
                </a:lnTo>
                <a:lnTo>
                  <a:pt x="2700" y="270"/>
                </a:lnTo>
                <a:lnTo>
                  <a:pt x="2724" y="276"/>
                </a:lnTo>
                <a:lnTo>
                  <a:pt x="2736" y="270"/>
                </a:lnTo>
                <a:lnTo>
                  <a:pt x="2742" y="270"/>
                </a:lnTo>
                <a:lnTo>
                  <a:pt x="2754" y="264"/>
                </a:lnTo>
                <a:lnTo>
                  <a:pt x="2772" y="264"/>
                </a:lnTo>
                <a:lnTo>
                  <a:pt x="2784" y="270"/>
                </a:lnTo>
                <a:lnTo>
                  <a:pt x="2790" y="276"/>
                </a:lnTo>
                <a:lnTo>
                  <a:pt x="2796" y="288"/>
                </a:lnTo>
                <a:lnTo>
                  <a:pt x="2772" y="294"/>
                </a:lnTo>
                <a:lnTo>
                  <a:pt x="2772" y="318"/>
                </a:lnTo>
                <a:lnTo>
                  <a:pt x="2742" y="318"/>
                </a:lnTo>
                <a:lnTo>
                  <a:pt x="2736" y="324"/>
                </a:lnTo>
                <a:lnTo>
                  <a:pt x="2736" y="360"/>
                </a:lnTo>
                <a:lnTo>
                  <a:pt x="2730" y="366"/>
                </a:lnTo>
                <a:lnTo>
                  <a:pt x="2718" y="36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" name="Uruguay" descr="© INSCALE GmbH, 05.05.2010&#10;http://www.presentationload.com/">
            <a:extLst>
              <a:ext uri="{FF2B5EF4-FFF2-40B4-BE49-F238E27FC236}">
                <a16:creationId xmlns:a16="http://schemas.microsoft.com/office/drawing/2014/main" id="{CA8F6BEF-016E-4F2E-BF1D-0AE61E71FC47}"/>
              </a:ext>
            </a:extLst>
          </p:cNvPr>
          <p:cNvSpPr>
            <a:spLocks/>
          </p:cNvSpPr>
          <p:nvPr/>
        </p:nvSpPr>
        <p:spPr bwMode="gray">
          <a:xfrm>
            <a:off x="3825946" y="5186224"/>
            <a:ext cx="173343" cy="180719"/>
          </a:xfrm>
          <a:custGeom>
            <a:avLst/>
            <a:gdLst>
              <a:gd name="T0" fmla="*/ 2147483647 w 366"/>
              <a:gd name="T1" fmla="*/ 2147483647 h 384"/>
              <a:gd name="T2" fmla="*/ 2147483647 w 366"/>
              <a:gd name="T3" fmla="*/ 2147483647 h 384"/>
              <a:gd name="T4" fmla="*/ 2147483647 w 366"/>
              <a:gd name="T5" fmla="*/ 2147483647 h 384"/>
              <a:gd name="T6" fmla="*/ 2147483647 w 366"/>
              <a:gd name="T7" fmla="*/ 2147483647 h 384"/>
              <a:gd name="T8" fmla="*/ 2147483647 w 366"/>
              <a:gd name="T9" fmla="*/ 2147483647 h 384"/>
              <a:gd name="T10" fmla="*/ 2147483647 w 366"/>
              <a:gd name="T11" fmla="*/ 2147483647 h 384"/>
              <a:gd name="T12" fmla="*/ 2147483647 w 366"/>
              <a:gd name="T13" fmla="*/ 2147483647 h 384"/>
              <a:gd name="T14" fmla="*/ 2147483647 w 366"/>
              <a:gd name="T15" fmla="*/ 2147483647 h 384"/>
              <a:gd name="T16" fmla="*/ 2147483647 w 366"/>
              <a:gd name="T17" fmla="*/ 2147483647 h 384"/>
              <a:gd name="T18" fmla="*/ 2147483647 w 366"/>
              <a:gd name="T19" fmla="*/ 2147483647 h 384"/>
              <a:gd name="T20" fmla="*/ 2147483647 w 366"/>
              <a:gd name="T21" fmla="*/ 2147483647 h 384"/>
              <a:gd name="T22" fmla="*/ 2147483647 w 366"/>
              <a:gd name="T23" fmla="*/ 2147483647 h 384"/>
              <a:gd name="T24" fmla="*/ 2147483647 w 366"/>
              <a:gd name="T25" fmla="*/ 2147483647 h 384"/>
              <a:gd name="T26" fmla="*/ 2147483647 w 366"/>
              <a:gd name="T27" fmla="*/ 2147483647 h 384"/>
              <a:gd name="T28" fmla="*/ 2147483647 w 366"/>
              <a:gd name="T29" fmla="*/ 2147483647 h 384"/>
              <a:gd name="T30" fmla="*/ 2147483647 w 366"/>
              <a:gd name="T31" fmla="*/ 2147483647 h 384"/>
              <a:gd name="T32" fmla="*/ 2147483647 w 366"/>
              <a:gd name="T33" fmla="*/ 2147483647 h 384"/>
              <a:gd name="T34" fmla="*/ 2147483647 w 366"/>
              <a:gd name="T35" fmla="*/ 2147483647 h 384"/>
              <a:gd name="T36" fmla="*/ 2147483647 w 366"/>
              <a:gd name="T37" fmla="*/ 2147483647 h 384"/>
              <a:gd name="T38" fmla="*/ 2147483647 w 366"/>
              <a:gd name="T39" fmla="*/ 2147483647 h 384"/>
              <a:gd name="T40" fmla="*/ 2147483647 w 366"/>
              <a:gd name="T41" fmla="*/ 2147483647 h 384"/>
              <a:gd name="T42" fmla="*/ 2147483647 w 366"/>
              <a:gd name="T43" fmla="*/ 2147483647 h 384"/>
              <a:gd name="T44" fmla="*/ 2147483647 w 366"/>
              <a:gd name="T45" fmla="*/ 0 h 384"/>
              <a:gd name="T46" fmla="*/ 2147483647 w 366"/>
              <a:gd name="T47" fmla="*/ 2147483647 h 384"/>
              <a:gd name="T48" fmla="*/ 2147483647 w 366"/>
              <a:gd name="T49" fmla="*/ 2147483647 h 384"/>
              <a:gd name="T50" fmla="*/ 0 w 366"/>
              <a:gd name="T51" fmla="*/ 2147483647 h 384"/>
              <a:gd name="T52" fmla="*/ 2147483647 w 366"/>
              <a:gd name="T53" fmla="*/ 2147483647 h 384"/>
              <a:gd name="T54" fmla="*/ 2147483647 w 366"/>
              <a:gd name="T55" fmla="*/ 2147483647 h 384"/>
              <a:gd name="T56" fmla="*/ 2147483647 w 366"/>
              <a:gd name="T57" fmla="*/ 2147483647 h 384"/>
              <a:gd name="T58" fmla="*/ 2147483647 w 366"/>
              <a:gd name="T59" fmla="*/ 2147483647 h 384"/>
              <a:gd name="T60" fmla="*/ 2147483647 w 366"/>
              <a:gd name="T61" fmla="*/ 2147483647 h 384"/>
              <a:gd name="T62" fmla="*/ 2147483647 w 366"/>
              <a:gd name="T63" fmla="*/ 2147483647 h 384"/>
              <a:gd name="T64" fmla="*/ 2147483647 w 366"/>
              <a:gd name="T65" fmla="*/ 2147483647 h 384"/>
              <a:gd name="T66" fmla="*/ 2147483647 w 366"/>
              <a:gd name="T67" fmla="*/ 2147483647 h 384"/>
              <a:gd name="T68" fmla="*/ 2147483647 w 366"/>
              <a:gd name="T69" fmla="*/ 2147483647 h 384"/>
              <a:gd name="T70" fmla="*/ 2147483647 w 366"/>
              <a:gd name="T71" fmla="*/ 2147483647 h 384"/>
              <a:gd name="T72" fmla="*/ 2147483647 w 366"/>
              <a:gd name="T73" fmla="*/ 2147483647 h 384"/>
              <a:gd name="T74" fmla="*/ 2147483647 w 366"/>
              <a:gd name="T75" fmla="*/ 2147483647 h 384"/>
              <a:gd name="T76" fmla="*/ 2147483647 w 366"/>
              <a:gd name="T77" fmla="*/ 2147483647 h 38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6"/>
              <a:gd name="T118" fmla="*/ 0 h 384"/>
              <a:gd name="T119" fmla="*/ 366 w 366"/>
              <a:gd name="T120" fmla="*/ 384 h 38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6" h="384">
                <a:moveTo>
                  <a:pt x="138" y="372"/>
                </a:moveTo>
                <a:lnTo>
                  <a:pt x="174" y="372"/>
                </a:lnTo>
                <a:lnTo>
                  <a:pt x="198" y="378"/>
                </a:lnTo>
                <a:lnTo>
                  <a:pt x="228" y="378"/>
                </a:lnTo>
                <a:lnTo>
                  <a:pt x="288" y="384"/>
                </a:lnTo>
                <a:lnTo>
                  <a:pt x="330" y="366"/>
                </a:lnTo>
                <a:lnTo>
                  <a:pt x="342" y="354"/>
                </a:lnTo>
                <a:lnTo>
                  <a:pt x="360" y="300"/>
                </a:lnTo>
                <a:lnTo>
                  <a:pt x="366" y="294"/>
                </a:lnTo>
                <a:lnTo>
                  <a:pt x="348" y="294"/>
                </a:lnTo>
                <a:lnTo>
                  <a:pt x="348" y="264"/>
                </a:lnTo>
                <a:lnTo>
                  <a:pt x="342" y="264"/>
                </a:lnTo>
                <a:lnTo>
                  <a:pt x="342" y="240"/>
                </a:lnTo>
                <a:lnTo>
                  <a:pt x="348" y="234"/>
                </a:lnTo>
                <a:lnTo>
                  <a:pt x="360" y="210"/>
                </a:lnTo>
                <a:lnTo>
                  <a:pt x="360" y="198"/>
                </a:lnTo>
                <a:lnTo>
                  <a:pt x="354" y="198"/>
                </a:lnTo>
                <a:lnTo>
                  <a:pt x="342" y="192"/>
                </a:lnTo>
                <a:lnTo>
                  <a:pt x="336" y="192"/>
                </a:lnTo>
                <a:lnTo>
                  <a:pt x="318" y="174"/>
                </a:lnTo>
                <a:lnTo>
                  <a:pt x="312" y="162"/>
                </a:lnTo>
                <a:lnTo>
                  <a:pt x="306" y="156"/>
                </a:lnTo>
                <a:lnTo>
                  <a:pt x="300" y="144"/>
                </a:lnTo>
                <a:lnTo>
                  <a:pt x="288" y="144"/>
                </a:lnTo>
                <a:lnTo>
                  <a:pt x="270" y="138"/>
                </a:lnTo>
                <a:lnTo>
                  <a:pt x="258" y="132"/>
                </a:lnTo>
                <a:lnTo>
                  <a:pt x="252" y="126"/>
                </a:lnTo>
                <a:lnTo>
                  <a:pt x="252" y="114"/>
                </a:lnTo>
                <a:lnTo>
                  <a:pt x="246" y="114"/>
                </a:lnTo>
                <a:lnTo>
                  <a:pt x="228" y="96"/>
                </a:lnTo>
                <a:lnTo>
                  <a:pt x="210" y="96"/>
                </a:lnTo>
                <a:lnTo>
                  <a:pt x="192" y="78"/>
                </a:lnTo>
                <a:lnTo>
                  <a:pt x="186" y="66"/>
                </a:lnTo>
                <a:lnTo>
                  <a:pt x="174" y="60"/>
                </a:lnTo>
                <a:lnTo>
                  <a:pt x="168" y="60"/>
                </a:lnTo>
                <a:lnTo>
                  <a:pt x="156" y="72"/>
                </a:lnTo>
                <a:lnTo>
                  <a:pt x="156" y="78"/>
                </a:lnTo>
                <a:lnTo>
                  <a:pt x="144" y="78"/>
                </a:lnTo>
                <a:lnTo>
                  <a:pt x="144" y="66"/>
                </a:lnTo>
                <a:lnTo>
                  <a:pt x="132" y="54"/>
                </a:lnTo>
                <a:lnTo>
                  <a:pt x="126" y="42"/>
                </a:lnTo>
                <a:lnTo>
                  <a:pt x="120" y="36"/>
                </a:lnTo>
                <a:lnTo>
                  <a:pt x="108" y="30"/>
                </a:lnTo>
                <a:lnTo>
                  <a:pt x="102" y="18"/>
                </a:lnTo>
                <a:lnTo>
                  <a:pt x="78" y="6"/>
                </a:lnTo>
                <a:lnTo>
                  <a:pt x="72" y="0"/>
                </a:lnTo>
                <a:lnTo>
                  <a:pt x="60" y="0"/>
                </a:lnTo>
                <a:lnTo>
                  <a:pt x="48" y="6"/>
                </a:lnTo>
                <a:lnTo>
                  <a:pt x="42" y="12"/>
                </a:lnTo>
                <a:lnTo>
                  <a:pt x="18" y="12"/>
                </a:lnTo>
                <a:lnTo>
                  <a:pt x="0" y="30"/>
                </a:lnTo>
                <a:lnTo>
                  <a:pt x="0" y="36"/>
                </a:lnTo>
                <a:lnTo>
                  <a:pt x="24" y="60"/>
                </a:lnTo>
                <a:lnTo>
                  <a:pt x="30" y="60"/>
                </a:lnTo>
                <a:lnTo>
                  <a:pt x="6" y="72"/>
                </a:lnTo>
                <a:lnTo>
                  <a:pt x="6" y="108"/>
                </a:lnTo>
                <a:lnTo>
                  <a:pt x="30" y="126"/>
                </a:lnTo>
                <a:lnTo>
                  <a:pt x="12" y="126"/>
                </a:lnTo>
                <a:lnTo>
                  <a:pt x="0" y="138"/>
                </a:lnTo>
                <a:lnTo>
                  <a:pt x="6" y="144"/>
                </a:lnTo>
                <a:lnTo>
                  <a:pt x="12" y="156"/>
                </a:lnTo>
                <a:lnTo>
                  <a:pt x="24" y="168"/>
                </a:lnTo>
                <a:lnTo>
                  <a:pt x="12" y="186"/>
                </a:lnTo>
                <a:lnTo>
                  <a:pt x="18" y="192"/>
                </a:lnTo>
                <a:lnTo>
                  <a:pt x="24" y="204"/>
                </a:lnTo>
                <a:lnTo>
                  <a:pt x="36" y="210"/>
                </a:lnTo>
                <a:lnTo>
                  <a:pt x="42" y="222"/>
                </a:lnTo>
                <a:lnTo>
                  <a:pt x="42" y="228"/>
                </a:lnTo>
                <a:lnTo>
                  <a:pt x="36" y="228"/>
                </a:lnTo>
                <a:lnTo>
                  <a:pt x="30" y="234"/>
                </a:lnTo>
                <a:lnTo>
                  <a:pt x="6" y="234"/>
                </a:lnTo>
                <a:lnTo>
                  <a:pt x="6" y="282"/>
                </a:lnTo>
                <a:lnTo>
                  <a:pt x="36" y="318"/>
                </a:lnTo>
                <a:lnTo>
                  <a:pt x="42" y="318"/>
                </a:lnTo>
                <a:lnTo>
                  <a:pt x="54" y="324"/>
                </a:lnTo>
                <a:lnTo>
                  <a:pt x="78" y="348"/>
                </a:lnTo>
                <a:lnTo>
                  <a:pt x="90" y="354"/>
                </a:lnTo>
                <a:lnTo>
                  <a:pt x="126" y="354"/>
                </a:lnTo>
                <a:lnTo>
                  <a:pt x="138" y="37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" name="United Kingdom" descr="© INSCALE GmbH, 05.05.2010&#10;http://www.presentationload.com/">
            <a:extLst>
              <a:ext uri="{FF2B5EF4-FFF2-40B4-BE49-F238E27FC236}">
                <a16:creationId xmlns:a16="http://schemas.microsoft.com/office/drawing/2014/main" id="{55D7B38A-1061-4483-8409-332C4702E257}"/>
              </a:ext>
            </a:extLst>
          </p:cNvPr>
          <p:cNvSpPr>
            <a:spLocks noEditPoints="1"/>
          </p:cNvSpPr>
          <p:nvPr/>
        </p:nvSpPr>
        <p:spPr bwMode="gray">
          <a:xfrm>
            <a:off x="5504052" y="1761781"/>
            <a:ext cx="272922" cy="389101"/>
          </a:xfrm>
          <a:custGeom>
            <a:avLst/>
            <a:gdLst>
              <a:gd name="T0" fmla="*/ 2147483647 w 576"/>
              <a:gd name="T1" fmla="*/ 2147483647 h 822"/>
              <a:gd name="T2" fmla="*/ 2147483647 w 576"/>
              <a:gd name="T3" fmla="*/ 2147483647 h 822"/>
              <a:gd name="T4" fmla="*/ 2147483647 w 576"/>
              <a:gd name="T5" fmla="*/ 2147483647 h 822"/>
              <a:gd name="T6" fmla="*/ 2147483647 w 576"/>
              <a:gd name="T7" fmla="*/ 2147483647 h 822"/>
              <a:gd name="T8" fmla="*/ 2147483647 w 576"/>
              <a:gd name="T9" fmla="*/ 2147483647 h 822"/>
              <a:gd name="T10" fmla="*/ 2147483647 w 576"/>
              <a:gd name="T11" fmla="*/ 2147483647 h 822"/>
              <a:gd name="T12" fmla="*/ 2147483647 w 576"/>
              <a:gd name="T13" fmla="*/ 2147483647 h 822"/>
              <a:gd name="T14" fmla="*/ 2147483647 w 576"/>
              <a:gd name="T15" fmla="*/ 0 h 822"/>
              <a:gd name="T16" fmla="*/ 2147483647 w 576"/>
              <a:gd name="T17" fmla="*/ 0 h 822"/>
              <a:gd name="T18" fmla="*/ 2147483647 w 576"/>
              <a:gd name="T19" fmla="*/ 2147483647 h 822"/>
              <a:gd name="T20" fmla="*/ 2147483647 w 576"/>
              <a:gd name="T21" fmla="*/ 2147483647 h 822"/>
              <a:gd name="T22" fmla="*/ 2147483647 w 576"/>
              <a:gd name="T23" fmla="*/ 2147483647 h 822"/>
              <a:gd name="T24" fmla="*/ 2147483647 w 576"/>
              <a:gd name="T25" fmla="*/ 2147483647 h 822"/>
              <a:gd name="T26" fmla="*/ 2147483647 w 576"/>
              <a:gd name="T27" fmla="*/ 2147483647 h 822"/>
              <a:gd name="T28" fmla="*/ 2147483647 w 576"/>
              <a:gd name="T29" fmla="*/ 2147483647 h 822"/>
              <a:gd name="T30" fmla="*/ 2147483647 w 576"/>
              <a:gd name="T31" fmla="*/ 2147483647 h 822"/>
              <a:gd name="T32" fmla="*/ 2147483647 w 576"/>
              <a:gd name="T33" fmla="*/ 2147483647 h 822"/>
              <a:gd name="T34" fmla="*/ 2147483647 w 576"/>
              <a:gd name="T35" fmla="*/ 2147483647 h 822"/>
              <a:gd name="T36" fmla="*/ 2147483647 w 576"/>
              <a:gd name="T37" fmla="*/ 2147483647 h 822"/>
              <a:gd name="T38" fmla="*/ 2147483647 w 576"/>
              <a:gd name="T39" fmla="*/ 2147483647 h 822"/>
              <a:gd name="T40" fmla="*/ 2147483647 w 576"/>
              <a:gd name="T41" fmla="*/ 2147483647 h 822"/>
              <a:gd name="T42" fmla="*/ 2147483647 w 576"/>
              <a:gd name="T43" fmla="*/ 2147483647 h 822"/>
              <a:gd name="T44" fmla="*/ 2147483647 w 576"/>
              <a:gd name="T45" fmla="*/ 2147483647 h 822"/>
              <a:gd name="T46" fmla="*/ 2147483647 w 576"/>
              <a:gd name="T47" fmla="*/ 2147483647 h 822"/>
              <a:gd name="T48" fmla="*/ 2147483647 w 576"/>
              <a:gd name="T49" fmla="*/ 2147483647 h 822"/>
              <a:gd name="T50" fmla="*/ 2147483647 w 576"/>
              <a:gd name="T51" fmla="*/ 2147483647 h 822"/>
              <a:gd name="T52" fmla="*/ 2147483647 w 576"/>
              <a:gd name="T53" fmla="*/ 2147483647 h 822"/>
              <a:gd name="T54" fmla="*/ 2147483647 w 576"/>
              <a:gd name="T55" fmla="*/ 2147483647 h 822"/>
              <a:gd name="T56" fmla="*/ 2147483647 w 576"/>
              <a:gd name="T57" fmla="*/ 2147483647 h 822"/>
              <a:gd name="T58" fmla="*/ 2147483647 w 576"/>
              <a:gd name="T59" fmla="*/ 2147483647 h 822"/>
              <a:gd name="T60" fmla="*/ 2147483647 w 576"/>
              <a:gd name="T61" fmla="*/ 2147483647 h 822"/>
              <a:gd name="T62" fmla="*/ 2147483647 w 576"/>
              <a:gd name="T63" fmla="*/ 2147483647 h 822"/>
              <a:gd name="T64" fmla="*/ 2147483647 w 576"/>
              <a:gd name="T65" fmla="*/ 2147483647 h 822"/>
              <a:gd name="T66" fmla="*/ 2147483647 w 576"/>
              <a:gd name="T67" fmla="*/ 2147483647 h 822"/>
              <a:gd name="T68" fmla="*/ 2147483647 w 576"/>
              <a:gd name="T69" fmla="*/ 2147483647 h 822"/>
              <a:gd name="T70" fmla="*/ 2147483647 w 576"/>
              <a:gd name="T71" fmla="*/ 2147483647 h 822"/>
              <a:gd name="T72" fmla="*/ 2147483647 w 576"/>
              <a:gd name="T73" fmla="*/ 2147483647 h 822"/>
              <a:gd name="T74" fmla="*/ 2147483647 w 576"/>
              <a:gd name="T75" fmla="*/ 2147483647 h 822"/>
              <a:gd name="T76" fmla="*/ 2147483647 w 576"/>
              <a:gd name="T77" fmla="*/ 2147483647 h 822"/>
              <a:gd name="T78" fmla="*/ 2147483647 w 576"/>
              <a:gd name="T79" fmla="*/ 2147483647 h 822"/>
              <a:gd name="T80" fmla="*/ 2147483647 w 576"/>
              <a:gd name="T81" fmla="*/ 2147483647 h 822"/>
              <a:gd name="T82" fmla="*/ 2147483647 w 576"/>
              <a:gd name="T83" fmla="*/ 2147483647 h 822"/>
              <a:gd name="T84" fmla="*/ 2147483647 w 576"/>
              <a:gd name="T85" fmla="*/ 2147483647 h 822"/>
              <a:gd name="T86" fmla="*/ 2147483647 w 576"/>
              <a:gd name="T87" fmla="*/ 2147483647 h 822"/>
              <a:gd name="T88" fmla="*/ 2147483647 w 576"/>
              <a:gd name="T89" fmla="*/ 2147483647 h 822"/>
              <a:gd name="T90" fmla="*/ 2147483647 w 576"/>
              <a:gd name="T91" fmla="*/ 2147483647 h 822"/>
              <a:gd name="T92" fmla="*/ 2147483647 w 576"/>
              <a:gd name="T93" fmla="*/ 2147483647 h 822"/>
              <a:gd name="T94" fmla="*/ 2147483647 w 576"/>
              <a:gd name="T95" fmla="*/ 2147483647 h 822"/>
              <a:gd name="T96" fmla="*/ 2147483647 w 576"/>
              <a:gd name="T97" fmla="*/ 2147483647 h 822"/>
              <a:gd name="T98" fmla="*/ 2147483647 w 576"/>
              <a:gd name="T99" fmla="*/ 2147483647 h 822"/>
              <a:gd name="T100" fmla="*/ 2147483647 w 576"/>
              <a:gd name="T101" fmla="*/ 2147483647 h 822"/>
              <a:gd name="T102" fmla="*/ 2147483647 w 576"/>
              <a:gd name="T103" fmla="*/ 2147483647 h 822"/>
              <a:gd name="T104" fmla="*/ 2147483647 w 576"/>
              <a:gd name="T105" fmla="*/ 2147483647 h 822"/>
              <a:gd name="T106" fmla="*/ 2147483647 w 576"/>
              <a:gd name="T107" fmla="*/ 2147483647 h 822"/>
              <a:gd name="T108" fmla="*/ 2147483647 w 576"/>
              <a:gd name="T109" fmla="*/ 2147483647 h 822"/>
              <a:gd name="T110" fmla="*/ 2147483647 w 576"/>
              <a:gd name="T111" fmla="*/ 2147483647 h 822"/>
              <a:gd name="T112" fmla="*/ 2147483647 w 576"/>
              <a:gd name="T113" fmla="*/ 2147483647 h 822"/>
              <a:gd name="T114" fmla="*/ 2147483647 w 576"/>
              <a:gd name="T115" fmla="*/ 2147483647 h 822"/>
              <a:gd name="T116" fmla="*/ 2147483647 w 576"/>
              <a:gd name="T117" fmla="*/ 2147483647 h 822"/>
              <a:gd name="T118" fmla="*/ 2147483647 w 576"/>
              <a:gd name="T119" fmla="*/ 2147483647 h 822"/>
              <a:gd name="T120" fmla="*/ 2147483647 w 576"/>
              <a:gd name="T121" fmla="*/ 2147483647 h 822"/>
              <a:gd name="T122" fmla="*/ 2147483647 w 576"/>
              <a:gd name="T123" fmla="*/ 2147483647 h 8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76"/>
              <a:gd name="T187" fmla="*/ 0 h 822"/>
              <a:gd name="T188" fmla="*/ 576 w 576"/>
              <a:gd name="T189" fmla="*/ 822 h 82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76" h="822">
                <a:moveTo>
                  <a:pt x="162" y="378"/>
                </a:moveTo>
                <a:lnTo>
                  <a:pt x="156" y="378"/>
                </a:lnTo>
                <a:lnTo>
                  <a:pt x="150" y="384"/>
                </a:lnTo>
                <a:lnTo>
                  <a:pt x="150" y="396"/>
                </a:lnTo>
                <a:lnTo>
                  <a:pt x="144" y="414"/>
                </a:lnTo>
                <a:lnTo>
                  <a:pt x="156" y="402"/>
                </a:lnTo>
                <a:lnTo>
                  <a:pt x="162" y="390"/>
                </a:lnTo>
                <a:lnTo>
                  <a:pt x="162" y="378"/>
                </a:lnTo>
                <a:close/>
                <a:moveTo>
                  <a:pt x="132" y="312"/>
                </a:moveTo>
                <a:lnTo>
                  <a:pt x="126" y="312"/>
                </a:lnTo>
                <a:lnTo>
                  <a:pt x="126" y="336"/>
                </a:lnTo>
                <a:lnTo>
                  <a:pt x="132" y="336"/>
                </a:lnTo>
                <a:lnTo>
                  <a:pt x="138" y="330"/>
                </a:lnTo>
                <a:lnTo>
                  <a:pt x="150" y="330"/>
                </a:lnTo>
                <a:lnTo>
                  <a:pt x="144" y="318"/>
                </a:lnTo>
                <a:lnTo>
                  <a:pt x="138" y="312"/>
                </a:lnTo>
                <a:lnTo>
                  <a:pt x="132" y="312"/>
                </a:lnTo>
                <a:close/>
                <a:moveTo>
                  <a:pt x="114" y="390"/>
                </a:moveTo>
                <a:lnTo>
                  <a:pt x="126" y="390"/>
                </a:lnTo>
                <a:lnTo>
                  <a:pt x="138" y="384"/>
                </a:lnTo>
                <a:lnTo>
                  <a:pt x="138" y="372"/>
                </a:lnTo>
                <a:lnTo>
                  <a:pt x="132" y="366"/>
                </a:lnTo>
                <a:lnTo>
                  <a:pt x="120" y="366"/>
                </a:lnTo>
                <a:lnTo>
                  <a:pt x="114" y="372"/>
                </a:lnTo>
                <a:lnTo>
                  <a:pt x="108" y="384"/>
                </a:lnTo>
                <a:lnTo>
                  <a:pt x="108" y="390"/>
                </a:lnTo>
                <a:lnTo>
                  <a:pt x="114" y="390"/>
                </a:lnTo>
                <a:close/>
                <a:moveTo>
                  <a:pt x="330" y="120"/>
                </a:moveTo>
                <a:lnTo>
                  <a:pt x="324" y="120"/>
                </a:lnTo>
                <a:lnTo>
                  <a:pt x="318" y="126"/>
                </a:lnTo>
                <a:lnTo>
                  <a:pt x="318" y="138"/>
                </a:lnTo>
                <a:lnTo>
                  <a:pt x="330" y="138"/>
                </a:lnTo>
                <a:lnTo>
                  <a:pt x="336" y="126"/>
                </a:lnTo>
                <a:lnTo>
                  <a:pt x="330" y="120"/>
                </a:lnTo>
                <a:close/>
                <a:moveTo>
                  <a:pt x="138" y="258"/>
                </a:moveTo>
                <a:lnTo>
                  <a:pt x="138" y="234"/>
                </a:lnTo>
                <a:lnTo>
                  <a:pt x="126" y="234"/>
                </a:lnTo>
                <a:lnTo>
                  <a:pt x="120" y="240"/>
                </a:lnTo>
                <a:lnTo>
                  <a:pt x="120" y="246"/>
                </a:lnTo>
                <a:lnTo>
                  <a:pt x="126" y="252"/>
                </a:lnTo>
                <a:lnTo>
                  <a:pt x="108" y="252"/>
                </a:lnTo>
                <a:lnTo>
                  <a:pt x="108" y="258"/>
                </a:lnTo>
                <a:lnTo>
                  <a:pt x="114" y="264"/>
                </a:lnTo>
                <a:lnTo>
                  <a:pt x="120" y="264"/>
                </a:lnTo>
                <a:lnTo>
                  <a:pt x="126" y="270"/>
                </a:lnTo>
                <a:lnTo>
                  <a:pt x="150" y="270"/>
                </a:lnTo>
                <a:lnTo>
                  <a:pt x="138" y="258"/>
                </a:lnTo>
                <a:close/>
                <a:moveTo>
                  <a:pt x="474" y="0"/>
                </a:moveTo>
                <a:lnTo>
                  <a:pt x="468" y="0"/>
                </a:lnTo>
                <a:lnTo>
                  <a:pt x="456" y="12"/>
                </a:lnTo>
                <a:lnTo>
                  <a:pt x="474" y="12"/>
                </a:lnTo>
                <a:lnTo>
                  <a:pt x="474" y="6"/>
                </a:lnTo>
                <a:lnTo>
                  <a:pt x="480" y="0"/>
                </a:lnTo>
                <a:lnTo>
                  <a:pt x="474" y="0"/>
                </a:lnTo>
                <a:close/>
                <a:moveTo>
                  <a:pt x="432" y="48"/>
                </a:moveTo>
                <a:lnTo>
                  <a:pt x="432" y="66"/>
                </a:lnTo>
                <a:lnTo>
                  <a:pt x="438" y="66"/>
                </a:lnTo>
                <a:lnTo>
                  <a:pt x="444" y="60"/>
                </a:lnTo>
                <a:lnTo>
                  <a:pt x="450" y="48"/>
                </a:lnTo>
                <a:lnTo>
                  <a:pt x="450" y="24"/>
                </a:lnTo>
                <a:lnTo>
                  <a:pt x="438" y="12"/>
                </a:lnTo>
                <a:lnTo>
                  <a:pt x="432" y="24"/>
                </a:lnTo>
                <a:lnTo>
                  <a:pt x="426" y="30"/>
                </a:lnTo>
                <a:lnTo>
                  <a:pt x="420" y="30"/>
                </a:lnTo>
                <a:lnTo>
                  <a:pt x="420" y="42"/>
                </a:lnTo>
                <a:lnTo>
                  <a:pt x="426" y="42"/>
                </a:lnTo>
                <a:lnTo>
                  <a:pt x="432" y="48"/>
                </a:lnTo>
                <a:close/>
                <a:moveTo>
                  <a:pt x="342" y="138"/>
                </a:moveTo>
                <a:lnTo>
                  <a:pt x="342" y="150"/>
                </a:lnTo>
                <a:lnTo>
                  <a:pt x="354" y="138"/>
                </a:lnTo>
                <a:lnTo>
                  <a:pt x="342" y="138"/>
                </a:lnTo>
                <a:close/>
                <a:moveTo>
                  <a:pt x="192" y="402"/>
                </a:moveTo>
                <a:lnTo>
                  <a:pt x="192" y="390"/>
                </a:lnTo>
                <a:lnTo>
                  <a:pt x="186" y="384"/>
                </a:lnTo>
                <a:lnTo>
                  <a:pt x="186" y="378"/>
                </a:lnTo>
                <a:lnTo>
                  <a:pt x="174" y="390"/>
                </a:lnTo>
                <a:lnTo>
                  <a:pt x="174" y="396"/>
                </a:lnTo>
                <a:lnTo>
                  <a:pt x="180" y="402"/>
                </a:lnTo>
                <a:lnTo>
                  <a:pt x="192" y="402"/>
                </a:lnTo>
                <a:close/>
                <a:moveTo>
                  <a:pt x="504" y="588"/>
                </a:moveTo>
                <a:lnTo>
                  <a:pt x="498" y="594"/>
                </a:lnTo>
                <a:lnTo>
                  <a:pt x="498" y="600"/>
                </a:lnTo>
                <a:lnTo>
                  <a:pt x="480" y="600"/>
                </a:lnTo>
                <a:lnTo>
                  <a:pt x="480" y="588"/>
                </a:lnTo>
                <a:lnTo>
                  <a:pt x="486" y="576"/>
                </a:lnTo>
                <a:lnTo>
                  <a:pt x="498" y="564"/>
                </a:lnTo>
                <a:lnTo>
                  <a:pt x="492" y="558"/>
                </a:lnTo>
                <a:lnTo>
                  <a:pt x="456" y="540"/>
                </a:lnTo>
                <a:lnTo>
                  <a:pt x="450" y="540"/>
                </a:lnTo>
                <a:lnTo>
                  <a:pt x="444" y="534"/>
                </a:lnTo>
                <a:lnTo>
                  <a:pt x="450" y="534"/>
                </a:lnTo>
                <a:lnTo>
                  <a:pt x="456" y="528"/>
                </a:lnTo>
                <a:lnTo>
                  <a:pt x="480" y="528"/>
                </a:lnTo>
                <a:lnTo>
                  <a:pt x="468" y="516"/>
                </a:lnTo>
                <a:lnTo>
                  <a:pt x="468" y="510"/>
                </a:lnTo>
                <a:lnTo>
                  <a:pt x="456" y="498"/>
                </a:lnTo>
                <a:lnTo>
                  <a:pt x="450" y="486"/>
                </a:lnTo>
                <a:lnTo>
                  <a:pt x="432" y="468"/>
                </a:lnTo>
                <a:lnTo>
                  <a:pt x="420" y="468"/>
                </a:lnTo>
                <a:lnTo>
                  <a:pt x="414" y="456"/>
                </a:lnTo>
                <a:lnTo>
                  <a:pt x="402" y="450"/>
                </a:lnTo>
                <a:lnTo>
                  <a:pt x="390" y="438"/>
                </a:lnTo>
                <a:lnTo>
                  <a:pt x="390" y="414"/>
                </a:lnTo>
                <a:lnTo>
                  <a:pt x="396" y="402"/>
                </a:lnTo>
                <a:lnTo>
                  <a:pt x="396" y="390"/>
                </a:lnTo>
                <a:lnTo>
                  <a:pt x="384" y="390"/>
                </a:lnTo>
                <a:lnTo>
                  <a:pt x="378" y="384"/>
                </a:lnTo>
                <a:lnTo>
                  <a:pt x="372" y="372"/>
                </a:lnTo>
                <a:lnTo>
                  <a:pt x="360" y="360"/>
                </a:lnTo>
                <a:lnTo>
                  <a:pt x="342" y="354"/>
                </a:lnTo>
                <a:lnTo>
                  <a:pt x="324" y="354"/>
                </a:lnTo>
                <a:lnTo>
                  <a:pt x="306" y="360"/>
                </a:lnTo>
                <a:lnTo>
                  <a:pt x="294" y="366"/>
                </a:lnTo>
                <a:lnTo>
                  <a:pt x="288" y="366"/>
                </a:lnTo>
                <a:lnTo>
                  <a:pt x="270" y="348"/>
                </a:lnTo>
                <a:lnTo>
                  <a:pt x="282" y="348"/>
                </a:lnTo>
                <a:lnTo>
                  <a:pt x="294" y="354"/>
                </a:lnTo>
                <a:lnTo>
                  <a:pt x="306" y="354"/>
                </a:lnTo>
                <a:lnTo>
                  <a:pt x="330" y="342"/>
                </a:lnTo>
                <a:lnTo>
                  <a:pt x="336" y="336"/>
                </a:lnTo>
                <a:lnTo>
                  <a:pt x="330" y="336"/>
                </a:lnTo>
                <a:lnTo>
                  <a:pt x="324" y="330"/>
                </a:lnTo>
                <a:lnTo>
                  <a:pt x="306" y="330"/>
                </a:lnTo>
                <a:lnTo>
                  <a:pt x="330" y="324"/>
                </a:lnTo>
                <a:lnTo>
                  <a:pt x="336" y="318"/>
                </a:lnTo>
                <a:lnTo>
                  <a:pt x="348" y="312"/>
                </a:lnTo>
                <a:lnTo>
                  <a:pt x="360" y="300"/>
                </a:lnTo>
                <a:lnTo>
                  <a:pt x="360" y="288"/>
                </a:lnTo>
                <a:lnTo>
                  <a:pt x="366" y="276"/>
                </a:lnTo>
                <a:lnTo>
                  <a:pt x="372" y="270"/>
                </a:lnTo>
                <a:lnTo>
                  <a:pt x="378" y="258"/>
                </a:lnTo>
                <a:lnTo>
                  <a:pt x="384" y="252"/>
                </a:lnTo>
                <a:lnTo>
                  <a:pt x="396" y="246"/>
                </a:lnTo>
                <a:lnTo>
                  <a:pt x="402" y="246"/>
                </a:lnTo>
                <a:lnTo>
                  <a:pt x="402" y="240"/>
                </a:lnTo>
                <a:lnTo>
                  <a:pt x="396" y="234"/>
                </a:lnTo>
                <a:lnTo>
                  <a:pt x="318" y="234"/>
                </a:lnTo>
                <a:lnTo>
                  <a:pt x="318" y="228"/>
                </a:lnTo>
                <a:lnTo>
                  <a:pt x="288" y="228"/>
                </a:lnTo>
                <a:lnTo>
                  <a:pt x="276" y="234"/>
                </a:lnTo>
                <a:lnTo>
                  <a:pt x="264" y="234"/>
                </a:lnTo>
                <a:lnTo>
                  <a:pt x="258" y="240"/>
                </a:lnTo>
                <a:lnTo>
                  <a:pt x="252" y="240"/>
                </a:lnTo>
                <a:lnTo>
                  <a:pt x="264" y="228"/>
                </a:lnTo>
                <a:lnTo>
                  <a:pt x="252" y="216"/>
                </a:lnTo>
                <a:lnTo>
                  <a:pt x="270" y="210"/>
                </a:lnTo>
                <a:lnTo>
                  <a:pt x="300" y="192"/>
                </a:lnTo>
                <a:lnTo>
                  <a:pt x="312" y="186"/>
                </a:lnTo>
                <a:lnTo>
                  <a:pt x="324" y="162"/>
                </a:lnTo>
                <a:lnTo>
                  <a:pt x="318" y="156"/>
                </a:lnTo>
                <a:lnTo>
                  <a:pt x="288" y="156"/>
                </a:lnTo>
                <a:lnTo>
                  <a:pt x="276" y="162"/>
                </a:lnTo>
                <a:lnTo>
                  <a:pt x="258" y="168"/>
                </a:lnTo>
                <a:lnTo>
                  <a:pt x="240" y="168"/>
                </a:lnTo>
                <a:lnTo>
                  <a:pt x="228" y="162"/>
                </a:lnTo>
                <a:lnTo>
                  <a:pt x="216" y="162"/>
                </a:lnTo>
                <a:lnTo>
                  <a:pt x="210" y="168"/>
                </a:lnTo>
                <a:lnTo>
                  <a:pt x="210" y="174"/>
                </a:lnTo>
                <a:lnTo>
                  <a:pt x="216" y="180"/>
                </a:lnTo>
                <a:lnTo>
                  <a:pt x="204" y="180"/>
                </a:lnTo>
                <a:lnTo>
                  <a:pt x="192" y="192"/>
                </a:lnTo>
                <a:lnTo>
                  <a:pt x="192" y="210"/>
                </a:lnTo>
                <a:lnTo>
                  <a:pt x="198" y="216"/>
                </a:lnTo>
                <a:lnTo>
                  <a:pt x="156" y="222"/>
                </a:lnTo>
                <a:lnTo>
                  <a:pt x="156" y="234"/>
                </a:lnTo>
                <a:lnTo>
                  <a:pt x="168" y="240"/>
                </a:lnTo>
                <a:lnTo>
                  <a:pt x="180" y="264"/>
                </a:lnTo>
                <a:lnTo>
                  <a:pt x="162" y="282"/>
                </a:lnTo>
                <a:lnTo>
                  <a:pt x="162" y="294"/>
                </a:lnTo>
                <a:lnTo>
                  <a:pt x="144" y="300"/>
                </a:lnTo>
                <a:lnTo>
                  <a:pt x="156" y="312"/>
                </a:lnTo>
                <a:lnTo>
                  <a:pt x="168" y="312"/>
                </a:lnTo>
                <a:lnTo>
                  <a:pt x="180" y="306"/>
                </a:lnTo>
                <a:lnTo>
                  <a:pt x="186" y="300"/>
                </a:lnTo>
                <a:lnTo>
                  <a:pt x="186" y="318"/>
                </a:lnTo>
                <a:lnTo>
                  <a:pt x="180" y="318"/>
                </a:lnTo>
                <a:lnTo>
                  <a:pt x="168" y="330"/>
                </a:lnTo>
                <a:lnTo>
                  <a:pt x="156" y="336"/>
                </a:lnTo>
                <a:lnTo>
                  <a:pt x="156" y="360"/>
                </a:lnTo>
                <a:lnTo>
                  <a:pt x="162" y="372"/>
                </a:lnTo>
                <a:lnTo>
                  <a:pt x="168" y="366"/>
                </a:lnTo>
                <a:lnTo>
                  <a:pt x="198" y="366"/>
                </a:lnTo>
                <a:lnTo>
                  <a:pt x="210" y="360"/>
                </a:lnTo>
                <a:lnTo>
                  <a:pt x="216" y="354"/>
                </a:lnTo>
                <a:lnTo>
                  <a:pt x="198" y="372"/>
                </a:lnTo>
                <a:lnTo>
                  <a:pt x="210" y="402"/>
                </a:lnTo>
                <a:lnTo>
                  <a:pt x="204" y="408"/>
                </a:lnTo>
                <a:lnTo>
                  <a:pt x="198" y="420"/>
                </a:lnTo>
                <a:lnTo>
                  <a:pt x="186" y="426"/>
                </a:lnTo>
                <a:lnTo>
                  <a:pt x="180" y="438"/>
                </a:lnTo>
                <a:lnTo>
                  <a:pt x="180" y="450"/>
                </a:lnTo>
                <a:lnTo>
                  <a:pt x="186" y="456"/>
                </a:lnTo>
                <a:lnTo>
                  <a:pt x="204" y="456"/>
                </a:lnTo>
                <a:lnTo>
                  <a:pt x="216" y="450"/>
                </a:lnTo>
                <a:lnTo>
                  <a:pt x="240" y="450"/>
                </a:lnTo>
                <a:lnTo>
                  <a:pt x="252" y="444"/>
                </a:lnTo>
                <a:lnTo>
                  <a:pt x="258" y="438"/>
                </a:lnTo>
                <a:lnTo>
                  <a:pt x="270" y="432"/>
                </a:lnTo>
                <a:lnTo>
                  <a:pt x="300" y="438"/>
                </a:lnTo>
                <a:lnTo>
                  <a:pt x="288" y="444"/>
                </a:lnTo>
                <a:lnTo>
                  <a:pt x="264" y="468"/>
                </a:lnTo>
                <a:lnTo>
                  <a:pt x="264" y="474"/>
                </a:lnTo>
                <a:lnTo>
                  <a:pt x="282" y="492"/>
                </a:lnTo>
                <a:lnTo>
                  <a:pt x="294" y="492"/>
                </a:lnTo>
                <a:lnTo>
                  <a:pt x="300" y="498"/>
                </a:lnTo>
                <a:lnTo>
                  <a:pt x="306" y="498"/>
                </a:lnTo>
                <a:lnTo>
                  <a:pt x="312" y="516"/>
                </a:lnTo>
                <a:lnTo>
                  <a:pt x="294" y="534"/>
                </a:lnTo>
                <a:lnTo>
                  <a:pt x="294" y="564"/>
                </a:lnTo>
                <a:lnTo>
                  <a:pt x="222" y="564"/>
                </a:lnTo>
                <a:lnTo>
                  <a:pt x="216" y="558"/>
                </a:lnTo>
                <a:lnTo>
                  <a:pt x="198" y="558"/>
                </a:lnTo>
                <a:lnTo>
                  <a:pt x="192" y="564"/>
                </a:lnTo>
                <a:lnTo>
                  <a:pt x="210" y="582"/>
                </a:lnTo>
                <a:lnTo>
                  <a:pt x="186" y="600"/>
                </a:lnTo>
                <a:lnTo>
                  <a:pt x="228" y="594"/>
                </a:lnTo>
                <a:lnTo>
                  <a:pt x="228" y="618"/>
                </a:lnTo>
                <a:lnTo>
                  <a:pt x="216" y="642"/>
                </a:lnTo>
                <a:lnTo>
                  <a:pt x="210" y="648"/>
                </a:lnTo>
                <a:lnTo>
                  <a:pt x="198" y="654"/>
                </a:lnTo>
                <a:lnTo>
                  <a:pt x="180" y="660"/>
                </a:lnTo>
                <a:lnTo>
                  <a:pt x="168" y="666"/>
                </a:lnTo>
                <a:lnTo>
                  <a:pt x="162" y="666"/>
                </a:lnTo>
                <a:lnTo>
                  <a:pt x="162" y="690"/>
                </a:lnTo>
                <a:lnTo>
                  <a:pt x="168" y="696"/>
                </a:lnTo>
                <a:lnTo>
                  <a:pt x="174" y="696"/>
                </a:lnTo>
                <a:lnTo>
                  <a:pt x="180" y="690"/>
                </a:lnTo>
                <a:lnTo>
                  <a:pt x="192" y="684"/>
                </a:lnTo>
                <a:lnTo>
                  <a:pt x="198" y="678"/>
                </a:lnTo>
                <a:lnTo>
                  <a:pt x="204" y="684"/>
                </a:lnTo>
                <a:lnTo>
                  <a:pt x="204" y="690"/>
                </a:lnTo>
                <a:lnTo>
                  <a:pt x="210" y="696"/>
                </a:lnTo>
                <a:lnTo>
                  <a:pt x="234" y="696"/>
                </a:lnTo>
                <a:lnTo>
                  <a:pt x="240" y="702"/>
                </a:lnTo>
                <a:lnTo>
                  <a:pt x="252" y="708"/>
                </a:lnTo>
                <a:lnTo>
                  <a:pt x="258" y="708"/>
                </a:lnTo>
                <a:lnTo>
                  <a:pt x="276" y="702"/>
                </a:lnTo>
                <a:lnTo>
                  <a:pt x="288" y="696"/>
                </a:lnTo>
                <a:lnTo>
                  <a:pt x="294" y="690"/>
                </a:lnTo>
                <a:lnTo>
                  <a:pt x="318" y="690"/>
                </a:lnTo>
                <a:lnTo>
                  <a:pt x="312" y="696"/>
                </a:lnTo>
                <a:lnTo>
                  <a:pt x="300" y="702"/>
                </a:lnTo>
                <a:lnTo>
                  <a:pt x="294" y="714"/>
                </a:lnTo>
                <a:lnTo>
                  <a:pt x="282" y="720"/>
                </a:lnTo>
                <a:lnTo>
                  <a:pt x="276" y="726"/>
                </a:lnTo>
                <a:lnTo>
                  <a:pt x="210" y="726"/>
                </a:lnTo>
                <a:lnTo>
                  <a:pt x="210" y="738"/>
                </a:lnTo>
                <a:lnTo>
                  <a:pt x="198" y="738"/>
                </a:lnTo>
                <a:lnTo>
                  <a:pt x="186" y="744"/>
                </a:lnTo>
                <a:lnTo>
                  <a:pt x="180" y="750"/>
                </a:lnTo>
                <a:lnTo>
                  <a:pt x="180" y="768"/>
                </a:lnTo>
                <a:lnTo>
                  <a:pt x="174" y="774"/>
                </a:lnTo>
                <a:lnTo>
                  <a:pt x="144" y="774"/>
                </a:lnTo>
                <a:lnTo>
                  <a:pt x="144" y="780"/>
                </a:lnTo>
                <a:lnTo>
                  <a:pt x="138" y="786"/>
                </a:lnTo>
                <a:lnTo>
                  <a:pt x="138" y="792"/>
                </a:lnTo>
                <a:lnTo>
                  <a:pt x="126" y="804"/>
                </a:lnTo>
                <a:lnTo>
                  <a:pt x="114" y="810"/>
                </a:lnTo>
                <a:lnTo>
                  <a:pt x="108" y="810"/>
                </a:lnTo>
                <a:lnTo>
                  <a:pt x="108" y="816"/>
                </a:lnTo>
                <a:lnTo>
                  <a:pt x="114" y="816"/>
                </a:lnTo>
                <a:lnTo>
                  <a:pt x="120" y="822"/>
                </a:lnTo>
                <a:lnTo>
                  <a:pt x="150" y="822"/>
                </a:lnTo>
                <a:lnTo>
                  <a:pt x="156" y="810"/>
                </a:lnTo>
                <a:lnTo>
                  <a:pt x="174" y="792"/>
                </a:lnTo>
                <a:lnTo>
                  <a:pt x="210" y="792"/>
                </a:lnTo>
                <a:lnTo>
                  <a:pt x="216" y="798"/>
                </a:lnTo>
                <a:lnTo>
                  <a:pt x="228" y="804"/>
                </a:lnTo>
                <a:lnTo>
                  <a:pt x="240" y="804"/>
                </a:lnTo>
                <a:lnTo>
                  <a:pt x="246" y="792"/>
                </a:lnTo>
                <a:lnTo>
                  <a:pt x="252" y="786"/>
                </a:lnTo>
                <a:lnTo>
                  <a:pt x="258" y="774"/>
                </a:lnTo>
                <a:lnTo>
                  <a:pt x="270" y="762"/>
                </a:lnTo>
                <a:lnTo>
                  <a:pt x="288" y="762"/>
                </a:lnTo>
                <a:lnTo>
                  <a:pt x="300" y="774"/>
                </a:lnTo>
                <a:lnTo>
                  <a:pt x="330" y="774"/>
                </a:lnTo>
                <a:lnTo>
                  <a:pt x="354" y="762"/>
                </a:lnTo>
                <a:lnTo>
                  <a:pt x="360" y="762"/>
                </a:lnTo>
                <a:lnTo>
                  <a:pt x="366" y="768"/>
                </a:lnTo>
                <a:lnTo>
                  <a:pt x="378" y="768"/>
                </a:lnTo>
                <a:lnTo>
                  <a:pt x="390" y="774"/>
                </a:lnTo>
                <a:lnTo>
                  <a:pt x="396" y="774"/>
                </a:lnTo>
                <a:lnTo>
                  <a:pt x="396" y="768"/>
                </a:lnTo>
                <a:lnTo>
                  <a:pt x="390" y="762"/>
                </a:lnTo>
                <a:lnTo>
                  <a:pt x="390" y="750"/>
                </a:lnTo>
                <a:lnTo>
                  <a:pt x="396" y="750"/>
                </a:lnTo>
                <a:lnTo>
                  <a:pt x="408" y="756"/>
                </a:lnTo>
                <a:lnTo>
                  <a:pt x="414" y="762"/>
                </a:lnTo>
                <a:lnTo>
                  <a:pt x="426" y="756"/>
                </a:lnTo>
                <a:lnTo>
                  <a:pt x="498" y="756"/>
                </a:lnTo>
                <a:lnTo>
                  <a:pt x="522" y="750"/>
                </a:lnTo>
                <a:lnTo>
                  <a:pt x="534" y="744"/>
                </a:lnTo>
                <a:lnTo>
                  <a:pt x="540" y="732"/>
                </a:lnTo>
                <a:lnTo>
                  <a:pt x="546" y="726"/>
                </a:lnTo>
                <a:lnTo>
                  <a:pt x="552" y="714"/>
                </a:lnTo>
                <a:lnTo>
                  <a:pt x="498" y="708"/>
                </a:lnTo>
                <a:lnTo>
                  <a:pt x="522" y="702"/>
                </a:lnTo>
                <a:lnTo>
                  <a:pt x="516" y="684"/>
                </a:lnTo>
                <a:lnTo>
                  <a:pt x="528" y="672"/>
                </a:lnTo>
                <a:lnTo>
                  <a:pt x="540" y="666"/>
                </a:lnTo>
                <a:lnTo>
                  <a:pt x="546" y="666"/>
                </a:lnTo>
                <a:lnTo>
                  <a:pt x="558" y="660"/>
                </a:lnTo>
                <a:lnTo>
                  <a:pt x="564" y="654"/>
                </a:lnTo>
                <a:lnTo>
                  <a:pt x="576" y="618"/>
                </a:lnTo>
                <a:lnTo>
                  <a:pt x="570" y="606"/>
                </a:lnTo>
                <a:lnTo>
                  <a:pt x="564" y="600"/>
                </a:lnTo>
                <a:lnTo>
                  <a:pt x="552" y="594"/>
                </a:lnTo>
                <a:lnTo>
                  <a:pt x="540" y="594"/>
                </a:lnTo>
                <a:lnTo>
                  <a:pt x="528" y="588"/>
                </a:lnTo>
                <a:lnTo>
                  <a:pt x="504" y="588"/>
                </a:lnTo>
                <a:close/>
                <a:moveTo>
                  <a:pt x="222" y="486"/>
                </a:moveTo>
                <a:lnTo>
                  <a:pt x="216" y="480"/>
                </a:lnTo>
                <a:lnTo>
                  <a:pt x="204" y="480"/>
                </a:lnTo>
                <a:lnTo>
                  <a:pt x="204" y="486"/>
                </a:lnTo>
                <a:lnTo>
                  <a:pt x="198" y="498"/>
                </a:lnTo>
                <a:lnTo>
                  <a:pt x="192" y="504"/>
                </a:lnTo>
                <a:lnTo>
                  <a:pt x="210" y="504"/>
                </a:lnTo>
                <a:lnTo>
                  <a:pt x="222" y="492"/>
                </a:lnTo>
                <a:lnTo>
                  <a:pt x="222" y="486"/>
                </a:lnTo>
                <a:close/>
                <a:moveTo>
                  <a:pt x="126" y="504"/>
                </a:moveTo>
                <a:lnTo>
                  <a:pt x="132" y="498"/>
                </a:lnTo>
                <a:lnTo>
                  <a:pt x="132" y="492"/>
                </a:lnTo>
                <a:lnTo>
                  <a:pt x="144" y="492"/>
                </a:lnTo>
                <a:lnTo>
                  <a:pt x="150" y="480"/>
                </a:lnTo>
                <a:lnTo>
                  <a:pt x="156" y="474"/>
                </a:lnTo>
                <a:lnTo>
                  <a:pt x="156" y="462"/>
                </a:lnTo>
                <a:lnTo>
                  <a:pt x="138" y="444"/>
                </a:lnTo>
                <a:lnTo>
                  <a:pt x="138" y="432"/>
                </a:lnTo>
                <a:lnTo>
                  <a:pt x="132" y="438"/>
                </a:lnTo>
                <a:lnTo>
                  <a:pt x="126" y="426"/>
                </a:lnTo>
                <a:lnTo>
                  <a:pt x="120" y="420"/>
                </a:lnTo>
                <a:lnTo>
                  <a:pt x="78" y="420"/>
                </a:lnTo>
                <a:lnTo>
                  <a:pt x="72" y="426"/>
                </a:lnTo>
                <a:lnTo>
                  <a:pt x="30" y="450"/>
                </a:lnTo>
                <a:lnTo>
                  <a:pt x="30" y="462"/>
                </a:lnTo>
                <a:lnTo>
                  <a:pt x="24" y="462"/>
                </a:lnTo>
                <a:lnTo>
                  <a:pt x="18" y="468"/>
                </a:lnTo>
                <a:lnTo>
                  <a:pt x="12" y="468"/>
                </a:lnTo>
                <a:lnTo>
                  <a:pt x="0" y="480"/>
                </a:lnTo>
                <a:lnTo>
                  <a:pt x="6" y="486"/>
                </a:lnTo>
                <a:lnTo>
                  <a:pt x="30" y="498"/>
                </a:lnTo>
                <a:lnTo>
                  <a:pt x="42" y="498"/>
                </a:lnTo>
                <a:lnTo>
                  <a:pt x="66" y="474"/>
                </a:lnTo>
                <a:lnTo>
                  <a:pt x="84" y="498"/>
                </a:lnTo>
                <a:lnTo>
                  <a:pt x="120" y="504"/>
                </a:lnTo>
                <a:lnTo>
                  <a:pt x="126" y="504"/>
                </a:lnTo>
                <a:close/>
                <a:moveTo>
                  <a:pt x="78" y="228"/>
                </a:moveTo>
                <a:lnTo>
                  <a:pt x="72" y="228"/>
                </a:lnTo>
                <a:lnTo>
                  <a:pt x="66" y="234"/>
                </a:lnTo>
                <a:lnTo>
                  <a:pt x="66" y="240"/>
                </a:lnTo>
                <a:lnTo>
                  <a:pt x="84" y="240"/>
                </a:lnTo>
                <a:lnTo>
                  <a:pt x="84" y="228"/>
                </a:lnTo>
                <a:lnTo>
                  <a:pt x="78" y="228"/>
                </a:lnTo>
                <a:close/>
                <a:moveTo>
                  <a:pt x="108" y="210"/>
                </a:moveTo>
                <a:lnTo>
                  <a:pt x="126" y="210"/>
                </a:lnTo>
                <a:lnTo>
                  <a:pt x="132" y="204"/>
                </a:lnTo>
                <a:lnTo>
                  <a:pt x="132" y="198"/>
                </a:lnTo>
                <a:lnTo>
                  <a:pt x="138" y="186"/>
                </a:lnTo>
                <a:lnTo>
                  <a:pt x="150" y="174"/>
                </a:lnTo>
                <a:lnTo>
                  <a:pt x="150" y="168"/>
                </a:lnTo>
                <a:lnTo>
                  <a:pt x="138" y="174"/>
                </a:lnTo>
                <a:lnTo>
                  <a:pt x="132" y="174"/>
                </a:lnTo>
                <a:lnTo>
                  <a:pt x="114" y="192"/>
                </a:lnTo>
                <a:lnTo>
                  <a:pt x="108" y="186"/>
                </a:lnTo>
                <a:lnTo>
                  <a:pt x="96" y="186"/>
                </a:lnTo>
                <a:lnTo>
                  <a:pt x="90" y="192"/>
                </a:lnTo>
                <a:lnTo>
                  <a:pt x="90" y="210"/>
                </a:lnTo>
                <a:lnTo>
                  <a:pt x="96" y="216"/>
                </a:lnTo>
                <a:lnTo>
                  <a:pt x="96" y="228"/>
                </a:lnTo>
                <a:lnTo>
                  <a:pt x="108" y="210"/>
                </a:lnTo>
                <a:close/>
                <a:moveTo>
                  <a:pt x="72" y="252"/>
                </a:moveTo>
                <a:lnTo>
                  <a:pt x="60" y="282"/>
                </a:lnTo>
                <a:lnTo>
                  <a:pt x="78" y="258"/>
                </a:lnTo>
                <a:lnTo>
                  <a:pt x="72" y="25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" name="United Arab Emirates" descr="© INSCALE GmbH, 05.05.2010&#10;http://www.presentationload.com/">
            <a:extLst>
              <a:ext uri="{FF2B5EF4-FFF2-40B4-BE49-F238E27FC236}">
                <a16:creationId xmlns:a16="http://schemas.microsoft.com/office/drawing/2014/main" id="{4657177D-F778-475A-AF69-187FF625F99C}"/>
              </a:ext>
            </a:extLst>
          </p:cNvPr>
          <p:cNvSpPr>
            <a:spLocks/>
          </p:cNvSpPr>
          <p:nvPr/>
        </p:nvSpPr>
        <p:spPr bwMode="gray">
          <a:xfrm>
            <a:off x="7375784" y="3032348"/>
            <a:ext cx="158590" cy="151215"/>
          </a:xfrm>
          <a:custGeom>
            <a:avLst/>
            <a:gdLst>
              <a:gd name="T0" fmla="*/ 2147483647 w 336"/>
              <a:gd name="T1" fmla="*/ 2147483647 h 318"/>
              <a:gd name="T2" fmla="*/ 2147483647 w 336"/>
              <a:gd name="T3" fmla="*/ 2147483647 h 318"/>
              <a:gd name="T4" fmla="*/ 2147483647 w 336"/>
              <a:gd name="T5" fmla="*/ 2147483647 h 318"/>
              <a:gd name="T6" fmla="*/ 2147483647 w 336"/>
              <a:gd name="T7" fmla="*/ 2147483647 h 318"/>
              <a:gd name="T8" fmla="*/ 2147483647 w 336"/>
              <a:gd name="T9" fmla="*/ 2147483647 h 318"/>
              <a:gd name="T10" fmla="*/ 2147483647 w 336"/>
              <a:gd name="T11" fmla="*/ 0 h 318"/>
              <a:gd name="T12" fmla="*/ 2147483647 w 336"/>
              <a:gd name="T13" fmla="*/ 2147483647 h 318"/>
              <a:gd name="T14" fmla="*/ 2147483647 w 336"/>
              <a:gd name="T15" fmla="*/ 2147483647 h 318"/>
              <a:gd name="T16" fmla="*/ 2147483647 w 336"/>
              <a:gd name="T17" fmla="*/ 2147483647 h 318"/>
              <a:gd name="T18" fmla="*/ 2147483647 w 336"/>
              <a:gd name="T19" fmla="*/ 2147483647 h 318"/>
              <a:gd name="T20" fmla="*/ 2147483647 w 336"/>
              <a:gd name="T21" fmla="*/ 2147483647 h 318"/>
              <a:gd name="T22" fmla="*/ 2147483647 w 336"/>
              <a:gd name="T23" fmla="*/ 2147483647 h 318"/>
              <a:gd name="T24" fmla="*/ 2147483647 w 336"/>
              <a:gd name="T25" fmla="*/ 2147483647 h 318"/>
              <a:gd name="T26" fmla="*/ 2147483647 w 336"/>
              <a:gd name="T27" fmla="*/ 2147483647 h 318"/>
              <a:gd name="T28" fmla="*/ 2147483647 w 336"/>
              <a:gd name="T29" fmla="*/ 2147483647 h 318"/>
              <a:gd name="T30" fmla="*/ 2147483647 w 336"/>
              <a:gd name="T31" fmla="*/ 2147483647 h 318"/>
              <a:gd name="T32" fmla="*/ 2147483647 w 336"/>
              <a:gd name="T33" fmla="*/ 2147483647 h 318"/>
              <a:gd name="T34" fmla="*/ 2147483647 w 336"/>
              <a:gd name="T35" fmla="*/ 2147483647 h 318"/>
              <a:gd name="T36" fmla="*/ 0 w 336"/>
              <a:gd name="T37" fmla="*/ 2147483647 h 318"/>
              <a:gd name="T38" fmla="*/ 2147483647 w 336"/>
              <a:gd name="T39" fmla="*/ 2147483647 h 318"/>
              <a:gd name="T40" fmla="*/ 2147483647 w 336"/>
              <a:gd name="T41" fmla="*/ 2147483647 h 318"/>
              <a:gd name="T42" fmla="*/ 2147483647 w 336"/>
              <a:gd name="T43" fmla="*/ 2147483647 h 318"/>
              <a:gd name="T44" fmla="*/ 2147483647 w 336"/>
              <a:gd name="T45" fmla="*/ 2147483647 h 318"/>
              <a:gd name="T46" fmla="*/ 2147483647 w 336"/>
              <a:gd name="T47" fmla="*/ 2147483647 h 318"/>
              <a:gd name="T48" fmla="*/ 2147483647 w 336"/>
              <a:gd name="T49" fmla="*/ 2147483647 h 318"/>
              <a:gd name="T50" fmla="*/ 2147483647 w 336"/>
              <a:gd name="T51" fmla="*/ 2147483647 h 318"/>
              <a:gd name="T52" fmla="*/ 2147483647 w 336"/>
              <a:gd name="T53" fmla="*/ 2147483647 h 318"/>
              <a:gd name="T54" fmla="*/ 2147483647 w 336"/>
              <a:gd name="T55" fmla="*/ 2147483647 h 318"/>
              <a:gd name="T56" fmla="*/ 2147483647 w 336"/>
              <a:gd name="T57" fmla="*/ 2147483647 h 318"/>
              <a:gd name="T58" fmla="*/ 2147483647 w 336"/>
              <a:gd name="T59" fmla="*/ 2147483647 h 318"/>
              <a:gd name="T60" fmla="*/ 2147483647 w 336"/>
              <a:gd name="T61" fmla="*/ 2147483647 h 318"/>
              <a:gd name="T62" fmla="*/ 2147483647 w 336"/>
              <a:gd name="T63" fmla="*/ 2147483647 h 318"/>
              <a:gd name="T64" fmla="*/ 2147483647 w 336"/>
              <a:gd name="T65" fmla="*/ 2147483647 h 318"/>
              <a:gd name="T66" fmla="*/ 2147483647 w 336"/>
              <a:gd name="T67" fmla="*/ 2147483647 h 318"/>
              <a:gd name="T68" fmla="*/ 2147483647 w 336"/>
              <a:gd name="T69" fmla="*/ 2147483647 h 3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36"/>
              <a:gd name="T106" fmla="*/ 0 h 318"/>
              <a:gd name="T107" fmla="*/ 336 w 336"/>
              <a:gd name="T108" fmla="*/ 318 h 3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36" h="318">
                <a:moveTo>
                  <a:pt x="300" y="120"/>
                </a:moveTo>
                <a:lnTo>
                  <a:pt x="306" y="120"/>
                </a:lnTo>
                <a:lnTo>
                  <a:pt x="306" y="126"/>
                </a:lnTo>
                <a:lnTo>
                  <a:pt x="312" y="138"/>
                </a:lnTo>
                <a:lnTo>
                  <a:pt x="336" y="132"/>
                </a:lnTo>
                <a:lnTo>
                  <a:pt x="330" y="120"/>
                </a:lnTo>
                <a:lnTo>
                  <a:pt x="324" y="102"/>
                </a:lnTo>
                <a:lnTo>
                  <a:pt x="324" y="60"/>
                </a:lnTo>
                <a:lnTo>
                  <a:pt x="330" y="42"/>
                </a:lnTo>
                <a:lnTo>
                  <a:pt x="330" y="6"/>
                </a:lnTo>
                <a:lnTo>
                  <a:pt x="324" y="0"/>
                </a:lnTo>
                <a:lnTo>
                  <a:pt x="318" y="0"/>
                </a:lnTo>
                <a:lnTo>
                  <a:pt x="312" y="6"/>
                </a:lnTo>
                <a:lnTo>
                  <a:pt x="306" y="18"/>
                </a:lnTo>
                <a:lnTo>
                  <a:pt x="300" y="36"/>
                </a:lnTo>
                <a:lnTo>
                  <a:pt x="288" y="60"/>
                </a:lnTo>
                <a:lnTo>
                  <a:pt x="282" y="66"/>
                </a:lnTo>
                <a:lnTo>
                  <a:pt x="282" y="72"/>
                </a:lnTo>
                <a:lnTo>
                  <a:pt x="276" y="72"/>
                </a:lnTo>
                <a:lnTo>
                  <a:pt x="264" y="78"/>
                </a:lnTo>
                <a:lnTo>
                  <a:pt x="234" y="108"/>
                </a:lnTo>
                <a:lnTo>
                  <a:pt x="228" y="120"/>
                </a:lnTo>
                <a:lnTo>
                  <a:pt x="216" y="132"/>
                </a:lnTo>
                <a:lnTo>
                  <a:pt x="204" y="138"/>
                </a:lnTo>
                <a:lnTo>
                  <a:pt x="198" y="150"/>
                </a:lnTo>
                <a:lnTo>
                  <a:pt x="198" y="168"/>
                </a:lnTo>
                <a:lnTo>
                  <a:pt x="192" y="180"/>
                </a:lnTo>
                <a:lnTo>
                  <a:pt x="192" y="186"/>
                </a:lnTo>
                <a:lnTo>
                  <a:pt x="186" y="192"/>
                </a:lnTo>
                <a:lnTo>
                  <a:pt x="150" y="192"/>
                </a:lnTo>
                <a:lnTo>
                  <a:pt x="132" y="186"/>
                </a:lnTo>
                <a:lnTo>
                  <a:pt x="90" y="186"/>
                </a:lnTo>
                <a:lnTo>
                  <a:pt x="72" y="192"/>
                </a:lnTo>
                <a:lnTo>
                  <a:pt x="48" y="204"/>
                </a:lnTo>
                <a:lnTo>
                  <a:pt x="24" y="204"/>
                </a:lnTo>
                <a:lnTo>
                  <a:pt x="12" y="192"/>
                </a:lnTo>
                <a:lnTo>
                  <a:pt x="0" y="186"/>
                </a:lnTo>
                <a:lnTo>
                  <a:pt x="0" y="198"/>
                </a:lnTo>
                <a:lnTo>
                  <a:pt x="18" y="216"/>
                </a:lnTo>
                <a:lnTo>
                  <a:pt x="30" y="240"/>
                </a:lnTo>
                <a:lnTo>
                  <a:pt x="54" y="264"/>
                </a:lnTo>
                <a:lnTo>
                  <a:pt x="60" y="276"/>
                </a:lnTo>
                <a:lnTo>
                  <a:pt x="72" y="282"/>
                </a:lnTo>
                <a:lnTo>
                  <a:pt x="78" y="294"/>
                </a:lnTo>
                <a:lnTo>
                  <a:pt x="96" y="294"/>
                </a:lnTo>
                <a:lnTo>
                  <a:pt x="132" y="300"/>
                </a:lnTo>
                <a:lnTo>
                  <a:pt x="228" y="312"/>
                </a:lnTo>
                <a:lnTo>
                  <a:pt x="270" y="318"/>
                </a:lnTo>
                <a:lnTo>
                  <a:pt x="264" y="306"/>
                </a:lnTo>
                <a:lnTo>
                  <a:pt x="258" y="300"/>
                </a:lnTo>
                <a:lnTo>
                  <a:pt x="252" y="288"/>
                </a:lnTo>
                <a:lnTo>
                  <a:pt x="252" y="276"/>
                </a:lnTo>
                <a:lnTo>
                  <a:pt x="258" y="270"/>
                </a:lnTo>
                <a:lnTo>
                  <a:pt x="264" y="258"/>
                </a:lnTo>
                <a:lnTo>
                  <a:pt x="270" y="252"/>
                </a:lnTo>
                <a:lnTo>
                  <a:pt x="276" y="240"/>
                </a:lnTo>
                <a:lnTo>
                  <a:pt x="276" y="228"/>
                </a:lnTo>
                <a:lnTo>
                  <a:pt x="282" y="216"/>
                </a:lnTo>
                <a:lnTo>
                  <a:pt x="282" y="204"/>
                </a:lnTo>
                <a:lnTo>
                  <a:pt x="288" y="198"/>
                </a:lnTo>
                <a:lnTo>
                  <a:pt x="288" y="192"/>
                </a:lnTo>
                <a:lnTo>
                  <a:pt x="300" y="192"/>
                </a:lnTo>
                <a:lnTo>
                  <a:pt x="300" y="198"/>
                </a:lnTo>
                <a:lnTo>
                  <a:pt x="306" y="198"/>
                </a:lnTo>
                <a:lnTo>
                  <a:pt x="306" y="192"/>
                </a:lnTo>
                <a:lnTo>
                  <a:pt x="288" y="174"/>
                </a:lnTo>
                <a:lnTo>
                  <a:pt x="288" y="144"/>
                </a:lnTo>
                <a:lnTo>
                  <a:pt x="294" y="132"/>
                </a:lnTo>
                <a:lnTo>
                  <a:pt x="294" y="126"/>
                </a:lnTo>
                <a:lnTo>
                  <a:pt x="300" y="1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8" name="Ukraine" descr="© INSCALE GmbH, 05.05.2010&#10;http://www.presentationload.com/">
            <a:extLst>
              <a:ext uri="{FF2B5EF4-FFF2-40B4-BE49-F238E27FC236}">
                <a16:creationId xmlns:a16="http://schemas.microsoft.com/office/drawing/2014/main" id="{B8E1929A-B783-4282-BA54-87E9F8AAB5F5}"/>
              </a:ext>
            </a:extLst>
          </p:cNvPr>
          <p:cNvSpPr>
            <a:spLocks/>
          </p:cNvSpPr>
          <p:nvPr/>
        </p:nvSpPr>
        <p:spPr bwMode="gray">
          <a:xfrm>
            <a:off x="6372609" y="2062366"/>
            <a:ext cx="527405" cy="295052"/>
          </a:xfrm>
          <a:custGeom>
            <a:avLst/>
            <a:gdLst>
              <a:gd name="T0" fmla="*/ 2147483647 w 1116"/>
              <a:gd name="T1" fmla="*/ 2147483647 h 624"/>
              <a:gd name="T2" fmla="*/ 2147483647 w 1116"/>
              <a:gd name="T3" fmla="*/ 2147483647 h 624"/>
              <a:gd name="T4" fmla="*/ 2147483647 w 1116"/>
              <a:gd name="T5" fmla="*/ 2147483647 h 624"/>
              <a:gd name="T6" fmla="*/ 2147483647 w 1116"/>
              <a:gd name="T7" fmla="*/ 2147483647 h 624"/>
              <a:gd name="T8" fmla="*/ 2147483647 w 1116"/>
              <a:gd name="T9" fmla="*/ 2147483647 h 624"/>
              <a:gd name="T10" fmla="*/ 2147483647 w 1116"/>
              <a:gd name="T11" fmla="*/ 2147483647 h 624"/>
              <a:gd name="T12" fmla="*/ 2147483647 w 1116"/>
              <a:gd name="T13" fmla="*/ 2147483647 h 624"/>
              <a:gd name="T14" fmla="*/ 2147483647 w 1116"/>
              <a:gd name="T15" fmla="*/ 2147483647 h 624"/>
              <a:gd name="T16" fmla="*/ 2147483647 w 1116"/>
              <a:gd name="T17" fmla="*/ 2147483647 h 624"/>
              <a:gd name="T18" fmla="*/ 2147483647 w 1116"/>
              <a:gd name="T19" fmla="*/ 2147483647 h 624"/>
              <a:gd name="T20" fmla="*/ 2147483647 w 1116"/>
              <a:gd name="T21" fmla="*/ 2147483647 h 624"/>
              <a:gd name="T22" fmla="*/ 2147483647 w 1116"/>
              <a:gd name="T23" fmla="*/ 2147483647 h 624"/>
              <a:gd name="T24" fmla="*/ 2147483647 w 1116"/>
              <a:gd name="T25" fmla="*/ 2147483647 h 624"/>
              <a:gd name="T26" fmla="*/ 2147483647 w 1116"/>
              <a:gd name="T27" fmla="*/ 2147483647 h 624"/>
              <a:gd name="T28" fmla="*/ 2147483647 w 1116"/>
              <a:gd name="T29" fmla="*/ 2147483647 h 624"/>
              <a:gd name="T30" fmla="*/ 2147483647 w 1116"/>
              <a:gd name="T31" fmla="*/ 2147483647 h 624"/>
              <a:gd name="T32" fmla="*/ 2147483647 w 1116"/>
              <a:gd name="T33" fmla="*/ 2147483647 h 624"/>
              <a:gd name="T34" fmla="*/ 2147483647 w 1116"/>
              <a:gd name="T35" fmla="*/ 2147483647 h 624"/>
              <a:gd name="T36" fmla="*/ 2147483647 w 1116"/>
              <a:gd name="T37" fmla="*/ 2147483647 h 624"/>
              <a:gd name="T38" fmla="*/ 2147483647 w 1116"/>
              <a:gd name="T39" fmla="*/ 2147483647 h 624"/>
              <a:gd name="T40" fmla="*/ 2147483647 w 1116"/>
              <a:gd name="T41" fmla="*/ 2147483647 h 624"/>
              <a:gd name="T42" fmla="*/ 2147483647 w 1116"/>
              <a:gd name="T43" fmla="*/ 2147483647 h 624"/>
              <a:gd name="T44" fmla="*/ 2147483647 w 1116"/>
              <a:gd name="T45" fmla="*/ 2147483647 h 624"/>
              <a:gd name="T46" fmla="*/ 2147483647 w 1116"/>
              <a:gd name="T47" fmla="*/ 2147483647 h 624"/>
              <a:gd name="T48" fmla="*/ 2147483647 w 1116"/>
              <a:gd name="T49" fmla="*/ 2147483647 h 624"/>
              <a:gd name="T50" fmla="*/ 2147483647 w 1116"/>
              <a:gd name="T51" fmla="*/ 2147483647 h 624"/>
              <a:gd name="T52" fmla="*/ 2147483647 w 1116"/>
              <a:gd name="T53" fmla="*/ 2147483647 h 624"/>
              <a:gd name="T54" fmla="*/ 2147483647 w 1116"/>
              <a:gd name="T55" fmla="*/ 2147483647 h 624"/>
              <a:gd name="T56" fmla="*/ 2147483647 w 1116"/>
              <a:gd name="T57" fmla="*/ 2147483647 h 624"/>
              <a:gd name="T58" fmla="*/ 2147483647 w 1116"/>
              <a:gd name="T59" fmla="*/ 2147483647 h 624"/>
              <a:gd name="T60" fmla="*/ 2147483647 w 1116"/>
              <a:gd name="T61" fmla="*/ 2147483647 h 624"/>
              <a:gd name="T62" fmla="*/ 2147483647 w 1116"/>
              <a:gd name="T63" fmla="*/ 2147483647 h 624"/>
              <a:gd name="T64" fmla="*/ 2147483647 w 1116"/>
              <a:gd name="T65" fmla="*/ 2147483647 h 624"/>
              <a:gd name="T66" fmla="*/ 2147483647 w 1116"/>
              <a:gd name="T67" fmla="*/ 2147483647 h 624"/>
              <a:gd name="T68" fmla="*/ 2147483647 w 1116"/>
              <a:gd name="T69" fmla="*/ 2147483647 h 624"/>
              <a:gd name="T70" fmla="*/ 2147483647 w 1116"/>
              <a:gd name="T71" fmla="*/ 2147483647 h 624"/>
              <a:gd name="T72" fmla="*/ 2147483647 w 1116"/>
              <a:gd name="T73" fmla="*/ 2147483647 h 624"/>
              <a:gd name="T74" fmla="*/ 2147483647 w 1116"/>
              <a:gd name="T75" fmla="*/ 2147483647 h 624"/>
              <a:gd name="T76" fmla="*/ 2147483647 w 1116"/>
              <a:gd name="T77" fmla="*/ 2147483647 h 624"/>
              <a:gd name="T78" fmla="*/ 2147483647 w 1116"/>
              <a:gd name="T79" fmla="*/ 2147483647 h 624"/>
              <a:gd name="T80" fmla="*/ 2147483647 w 1116"/>
              <a:gd name="T81" fmla="*/ 2147483647 h 624"/>
              <a:gd name="T82" fmla="*/ 2147483647 w 1116"/>
              <a:gd name="T83" fmla="*/ 2147483647 h 624"/>
              <a:gd name="T84" fmla="*/ 2147483647 w 1116"/>
              <a:gd name="T85" fmla="*/ 2147483647 h 624"/>
              <a:gd name="T86" fmla="*/ 2147483647 w 1116"/>
              <a:gd name="T87" fmla="*/ 2147483647 h 624"/>
              <a:gd name="T88" fmla="*/ 2147483647 w 1116"/>
              <a:gd name="T89" fmla="*/ 0 h 624"/>
              <a:gd name="T90" fmla="*/ 2147483647 w 1116"/>
              <a:gd name="T91" fmla="*/ 2147483647 h 624"/>
              <a:gd name="T92" fmla="*/ 2147483647 w 1116"/>
              <a:gd name="T93" fmla="*/ 2147483647 h 624"/>
              <a:gd name="T94" fmla="*/ 2147483647 w 1116"/>
              <a:gd name="T95" fmla="*/ 2147483647 h 624"/>
              <a:gd name="T96" fmla="*/ 2147483647 w 1116"/>
              <a:gd name="T97" fmla="*/ 2147483647 h 624"/>
              <a:gd name="T98" fmla="*/ 2147483647 w 1116"/>
              <a:gd name="T99" fmla="*/ 2147483647 h 624"/>
              <a:gd name="T100" fmla="*/ 2147483647 w 1116"/>
              <a:gd name="T101" fmla="*/ 2147483647 h 624"/>
              <a:gd name="T102" fmla="*/ 2147483647 w 1116"/>
              <a:gd name="T103" fmla="*/ 2147483647 h 624"/>
              <a:gd name="T104" fmla="*/ 2147483647 w 1116"/>
              <a:gd name="T105" fmla="*/ 2147483647 h 624"/>
              <a:gd name="T106" fmla="*/ 2147483647 w 1116"/>
              <a:gd name="T107" fmla="*/ 2147483647 h 624"/>
              <a:gd name="T108" fmla="*/ 2147483647 w 1116"/>
              <a:gd name="T109" fmla="*/ 2147483647 h 624"/>
              <a:gd name="T110" fmla="*/ 2147483647 w 1116"/>
              <a:gd name="T111" fmla="*/ 2147483647 h 624"/>
              <a:gd name="T112" fmla="*/ 2147483647 w 1116"/>
              <a:gd name="T113" fmla="*/ 2147483647 h 624"/>
              <a:gd name="T114" fmla="*/ 2147483647 w 1116"/>
              <a:gd name="T115" fmla="*/ 2147483647 h 624"/>
              <a:gd name="T116" fmla="*/ 2147483647 w 1116"/>
              <a:gd name="T117" fmla="*/ 2147483647 h 62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16"/>
              <a:gd name="T178" fmla="*/ 0 h 624"/>
              <a:gd name="T179" fmla="*/ 1116 w 1116"/>
              <a:gd name="T180" fmla="*/ 624 h 62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16" h="624">
                <a:moveTo>
                  <a:pt x="24" y="324"/>
                </a:moveTo>
                <a:lnTo>
                  <a:pt x="30" y="324"/>
                </a:lnTo>
                <a:lnTo>
                  <a:pt x="36" y="330"/>
                </a:lnTo>
                <a:lnTo>
                  <a:pt x="48" y="330"/>
                </a:lnTo>
                <a:lnTo>
                  <a:pt x="54" y="336"/>
                </a:lnTo>
                <a:lnTo>
                  <a:pt x="78" y="336"/>
                </a:lnTo>
                <a:lnTo>
                  <a:pt x="84" y="342"/>
                </a:lnTo>
                <a:lnTo>
                  <a:pt x="108" y="342"/>
                </a:lnTo>
                <a:lnTo>
                  <a:pt x="114" y="348"/>
                </a:lnTo>
                <a:lnTo>
                  <a:pt x="126" y="342"/>
                </a:lnTo>
                <a:lnTo>
                  <a:pt x="132" y="342"/>
                </a:lnTo>
                <a:lnTo>
                  <a:pt x="144" y="336"/>
                </a:lnTo>
                <a:lnTo>
                  <a:pt x="150" y="336"/>
                </a:lnTo>
                <a:lnTo>
                  <a:pt x="174" y="360"/>
                </a:lnTo>
                <a:lnTo>
                  <a:pt x="186" y="360"/>
                </a:lnTo>
                <a:lnTo>
                  <a:pt x="198" y="348"/>
                </a:lnTo>
                <a:lnTo>
                  <a:pt x="198" y="342"/>
                </a:lnTo>
                <a:lnTo>
                  <a:pt x="222" y="348"/>
                </a:lnTo>
                <a:lnTo>
                  <a:pt x="228" y="336"/>
                </a:lnTo>
                <a:lnTo>
                  <a:pt x="234" y="342"/>
                </a:lnTo>
                <a:lnTo>
                  <a:pt x="252" y="342"/>
                </a:lnTo>
                <a:lnTo>
                  <a:pt x="258" y="336"/>
                </a:lnTo>
                <a:lnTo>
                  <a:pt x="258" y="330"/>
                </a:lnTo>
                <a:lnTo>
                  <a:pt x="270" y="318"/>
                </a:lnTo>
                <a:lnTo>
                  <a:pt x="282" y="318"/>
                </a:lnTo>
                <a:lnTo>
                  <a:pt x="288" y="306"/>
                </a:lnTo>
                <a:lnTo>
                  <a:pt x="294" y="306"/>
                </a:lnTo>
                <a:lnTo>
                  <a:pt x="306" y="312"/>
                </a:lnTo>
                <a:lnTo>
                  <a:pt x="318" y="312"/>
                </a:lnTo>
                <a:lnTo>
                  <a:pt x="318" y="306"/>
                </a:lnTo>
                <a:lnTo>
                  <a:pt x="324" y="306"/>
                </a:lnTo>
                <a:lnTo>
                  <a:pt x="336" y="300"/>
                </a:lnTo>
                <a:lnTo>
                  <a:pt x="342" y="300"/>
                </a:lnTo>
                <a:lnTo>
                  <a:pt x="354" y="312"/>
                </a:lnTo>
                <a:lnTo>
                  <a:pt x="360" y="312"/>
                </a:lnTo>
                <a:lnTo>
                  <a:pt x="360" y="318"/>
                </a:lnTo>
                <a:lnTo>
                  <a:pt x="402" y="318"/>
                </a:lnTo>
                <a:lnTo>
                  <a:pt x="408" y="324"/>
                </a:lnTo>
                <a:lnTo>
                  <a:pt x="408" y="336"/>
                </a:lnTo>
                <a:lnTo>
                  <a:pt x="426" y="336"/>
                </a:lnTo>
                <a:lnTo>
                  <a:pt x="438" y="342"/>
                </a:lnTo>
                <a:lnTo>
                  <a:pt x="444" y="348"/>
                </a:lnTo>
                <a:lnTo>
                  <a:pt x="450" y="360"/>
                </a:lnTo>
                <a:lnTo>
                  <a:pt x="444" y="366"/>
                </a:lnTo>
                <a:lnTo>
                  <a:pt x="444" y="390"/>
                </a:lnTo>
                <a:lnTo>
                  <a:pt x="456" y="384"/>
                </a:lnTo>
                <a:lnTo>
                  <a:pt x="462" y="384"/>
                </a:lnTo>
                <a:lnTo>
                  <a:pt x="468" y="390"/>
                </a:lnTo>
                <a:lnTo>
                  <a:pt x="462" y="396"/>
                </a:lnTo>
                <a:lnTo>
                  <a:pt x="462" y="414"/>
                </a:lnTo>
                <a:lnTo>
                  <a:pt x="474" y="414"/>
                </a:lnTo>
                <a:lnTo>
                  <a:pt x="480" y="420"/>
                </a:lnTo>
                <a:lnTo>
                  <a:pt x="492" y="420"/>
                </a:lnTo>
                <a:lnTo>
                  <a:pt x="498" y="426"/>
                </a:lnTo>
                <a:lnTo>
                  <a:pt x="498" y="456"/>
                </a:lnTo>
                <a:lnTo>
                  <a:pt x="492" y="456"/>
                </a:lnTo>
                <a:lnTo>
                  <a:pt x="480" y="462"/>
                </a:lnTo>
                <a:lnTo>
                  <a:pt x="462" y="462"/>
                </a:lnTo>
                <a:lnTo>
                  <a:pt x="456" y="456"/>
                </a:lnTo>
                <a:lnTo>
                  <a:pt x="438" y="456"/>
                </a:lnTo>
                <a:lnTo>
                  <a:pt x="432" y="462"/>
                </a:lnTo>
                <a:lnTo>
                  <a:pt x="432" y="468"/>
                </a:lnTo>
                <a:lnTo>
                  <a:pt x="438" y="468"/>
                </a:lnTo>
                <a:lnTo>
                  <a:pt x="450" y="474"/>
                </a:lnTo>
                <a:lnTo>
                  <a:pt x="456" y="480"/>
                </a:lnTo>
                <a:lnTo>
                  <a:pt x="438" y="492"/>
                </a:lnTo>
                <a:lnTo>
                  <a:pt x="432" y="498"/>
                </a:lnTo>
                <a:lnTo>
                  <a:pt x="420" y="504"/>
                </a:lnTo>
                <a:lnTo>
                  <a:pt x="414" y="504"/>
                </a:lnTo>
                <a:lnTo>
                  <a:pt x="414" y="516"/>
                </a:lnTo>
                <a:lnTo>
                  <a:pt x="420" y="522"/>
                </a:lnTo>
                <a:lnTo>
                  <a:pt x="420" y="534"/>
                </a:lnTo>
                <a:lnTo>
                  <a:pt x="396" y="540"/>
                </a:lnTo>
                <a:lnTo>
                  <a:pt x="390" y="528"/>
                </a:lnTo>
                <a:lnTo>
                  <a:pt x="390" y="516"/>
                </a:lnTo>
                <a:lnTo>
                  <a:pt x="390" y="528"/>
                </a:lnTo>
                <a:lnTo>
                  <a:pt x="396" y="540"/>
                </a:lnTo>
                <a:lnTo>
                  <a:pt x="396" y="546"/>
                </a:lnTo>
                <a:lnTo>
                  <a:pt x="408" y="552"/>
                </a:lnTo>
                <a:lnTo>
                  <a:pt x="438" y="552"/>
                </a:lnTo>
                <a:lnTo>
                  <a:pt x="444" y="546"/>
                </a:lnTo>
                <a:lnTo>
                  <a:pt x="450" y="546"/>
                </a:lnTo>
                <a:lnTo>
                  <a:pt x="456" y="540"/>
                </a:lnTo>
                <a:lnTo>
                  <a:pt x="474" y="540"/>
                </a:lnTo>
                <a:lnTo>
                  <a:pt x="480" y="534"/>
                </a:lnTo>
                <a:lnTo>
                  <a:pt x="486" y="534"/>
                </a:lnTo>
                <a:lnTo>
                  <a:pt x="480" y="528"/>
                </a:lnTo>
                <a:lnTo>
                  <a:pt x="486" y="528"/>
                </a:lnTo>
                <a:lnTo>
                  <a:pt x="492" y="522"/>
                </a:lnTo>
                <a:lnTo>
                  <a:pt x="510" y="516"/>
                </a:lnTo>
                <a:lnTo>
                  <a:pt x="522" y="510"/>
                </a:lnTo>
                <a:lnTo>
                  <a:pt x="528" y="504"/>
                </a:lnTo>
                <a:lnTo>
                  <a:pt x="534" y="492"/>
                </a:lnTo>
                <a:lnTo>
                  <a:pt x="540" y="486"/>
                </a:lnTo>
                <a:lnTo>
                  <a:pt x="546" y="474"/>
                </a:lnTo>
                <a:lnTo>
                  <a:pt x="552" y="468"/>
                </a:lnTo>
                <a:lnTo>
                  <a:pt x="552" y="462"/>
                </a:lnTo>
                <a:lnTo>
                  <a:pt x="582" y="450"/>
                </a:lnTo>
                <a:lnTo>
                  <a:pt x="600" y="438"/>
                </a:lnTo>
                <a:lnTo>
                  <a:pt x="612" y="444"/>
                </a:lnTo>
                <a:lnTo>
                  <a:pt x="624" y="444"/>
                </a:lnTo>
                <a:lnTo>
                  <a:pt x="636" y="450"/>
                </a:lnTo>
                <a:lnTo>
                  <a:pt x="654" y="450"/>
                </a:lnTo>
                <a:lnTo>
                  <a:pt x="666" y="438"/>
                </a:lnTo>
                <a:lnTo>
                  <a:pt x="648" y="462"/>
                </a:lnTo>
                <a:lnTo>
                  <a:pt x="624" y="462"/>
                </a:lnTo>
                <a:lnTo>
                  <a:pt x="630" y="468"/>
                </a:lnTo>
                <a:lnTo>
                  <a:pt x="642" y="474"/>
                </a:lnTo>
                <a:lnTo>
                  <a:pt x="654" y="486"/>
                </a:lnTo>
                <a:lnTo>
                  <a:pt x="726" y="486"/>
                </a:lnTo>
                <a:lnTo>
                  <a:pt x="738" y="504"/>
                </a:lnTo>
                <a:lnTo>
                  <a:pt x="726" y="510"/>
                </a:lnTo>
                <a:lnTo>
                  <a:pt x="720" y="516"/>
                </a:lnTo>
                <a:lnTo>
                  <a:pt x="684" y="534"/>
                </a:lnTo>
                <a:lnTo>
                  <a:pt x="678" y="540"/>
                </a:lnTo>
                <a:lnTo>
                  <a:pt x="678" y="546"/>
                </a:lnTo>
                <a:lnTo>
                  <a:pt x="684" y="546"/>
                </a:lnTo>
                <a:lnTo>
                  <a:pt x="690" y="552"/>
                </a:lnTo>
                <a:lnTo>
                  <a:pt x="720" y="552"/>
                </a:lnTo>
                <a:lnTo>
                  <a:pt x="732" y="558"/>
                </a:lnTo>
                <a:lnTo>
                  <a:pt x="744" y="570"/>
                </a:lnTo>
                <a:lnTo>
                  <a:pt x="744" y="594"/>
                </a:lnTo>
                <a:lnTo>
                  <a:pt x="738" y="606"/>
                </a:lnTo>
                <a:lnTo>
                  <a:pt x="738" y="618"/>
                </a:lnTo>
                <a:lnTo>
                  <a:pt x="756" y="618"/>
                </a:lnTo>
                <a:lnTo>
                  <a:pt x="768" y="624"/>
                </a:lnTo>
                <a:lnTo>
                  <a:pt x="780" y="624"/>
                </a:lnTo>
                <a:lnTo>
                  <a:pt x="780" y="618"/>
                </a:lnTo>
                <a:lnTo>
                  <a:pt x="792" y="606"/>
                </a:lnTo>
                <a:lnTo>
                  <a:pt x="804" y="600"/>
                </a:lnTo>
                <a:lnTo>
                  <a:pt x="810" y="594"/>
                </a:lnTo>
                <a:lnTo>
                  <a:pt x="840" y="594"/>
                </a:lnTo>
                <a:lnTo>
                  <a:pt x="858" y="576"/>
                </a:lnTo>
                <a:lnTo>
                  <a:pt x="858" y="570"/>
                </a:lnTo>
                <a:lnTo>
                  <a:pt x="864" y="564"/>
                </a:lnTo>
                <a:lnTo>
                  <a:pt x="870" y="564"/>
                </a:lnTo>
                <a:lnTo>
                  <a:pt x="882" y="576"/>
                </a:lnTo>
                <a:lnTo>
                  <a:pt x="918" y="570"/>
                </a:lnTo>
                <a:lnTo>
                  <a:pt x="918" y="552"/>
                </a:lnTo>
                <a:lnTo>
                  <a:pt x="930" y="540"/>
                </a:lnTo>
                <a:lnTo>
                  <a:pt x="900" y="540"/>
                </a:lnTo>
                <a:lnTo>
                  <a:pt x="894" y="546"/>
                </a:lnTo>
                <a:lnTo>
                  <a:pt x="882" y="552"/>
                </a:lnTo>
                <a:lnTo>
                  <a:pt x="852" y="552"/>
                </a:lnTo>
                <a:lnTo>
                  <a:pt x="846" y="546"/>
                </a:lnTo>
                <a:lnTo>
                  <a:pt x="834" y="540"/>
                </a:lnTo>
                <a:lnTo>
                  <a:pt x="828" y="534"/>
                </a:lnTo>
                <a:lnTo>
                  <a:pt x="828" y="522"/>
                </a:lnTo>
                <a:lnTo>
                  <a:pt x="822" y="516"/>
                </a:lnTo>
                <a:lnTo>
                  <a:pt x="810" y="516"/>
                </a:lnTo>
                <a:lnTo>
                  <a:pt x="786" y="498"/>
                </a:lnTo>
                <a:lnTo>
                  <a:pt x="750" y="492"/>
                </a:lnTo>
                <a:lnTo>
                  <a:pt x="744" y="480"/>
                </a:lnTo>
                <a:lnTo>
                  <a:pt x="810" y="480"/>
                </a:lnTo>
                <a:lnTo>
                  <a:pt x="822" y="474"/>
                </a:lnTo>
                <a:lnTo>
                  <a:pt x="834" y="462"/>
                </a:lnTo>
                <a:lnTo>
                  <a:pt x="846" y="468"/>
                </a:lnTo>
                <a:lnTo>
                  <a:pt x="852" y="462"/>
                </a:lnTo>
                <a:lnTo>
                  <a:pt x="864" y="456"/>
                </a:lnTo>
                <a:lnTo>
                  <a:pt x="870" y="450"/>
                </a:lnTo>
                <a:lnTo>
                  <a:pt x="882" y="444"/>
                </a:lnTo>
                <a:lnTo>
                  <a:pt x="906" y="444"/>
                </a:lnTo>
                <a:lnTo>
                  <a:pt x="918" y="438"/>
                </a:lnTo>
                <a:lnTo>
                  <a:pt x="930" y="438"/>
                </a:lnTo>
                <a:lnTo>
                  <a:pt x="978" y="408"/>
                </a:lnTo>
                <a:lnTo>
                  <a:pt x="1014" y="408"/>
                </a:lnTo>
                <a:lnTo>
                  <a:pt x="1014" y="372"/>
                </a:lnTo>
                <a:lnTo>
                  <a:pt x="1032" y="372"/>
                </a:lnTo>
                <a:lnTo>
                  <a:pt x="1038" y="366"/>
                </a:lnTo>
                <a:lnTo>
                  <a:pt x="1038" y="360"/>
                </a:lnTo>
                <a:lnTo>
                  <a:pt x="1050" y="348"/>
                </a:lnTo>
                <a:lnTo>
                  <a:pt x="1080" y="348"/>
                </a:lnTo>
                <a:lnTo>
                  <a:pt x="1092" y="342"/>
                </a:lnTo>
                <a:lnTo>
                  <a:pt x="1104" y="342"/>
                </a:lnTo>
                <a:lnTo>
                  <a:pt x="1116" y="330"/>
                </a:lnTo>
                <a:lnTo>
                  <a:pt x="1116" y="324"/>
                </a:lnTo>
                <a:lnTo>
                  <a:pt x="1110" y="312"/>
                </a:lnTo>
                <a:lnTo>
                  <a:pt x="1110" y="300"/>
                </a:lnTo>
                <a:lnTo>
                  <a:pt x="1098" y="294"/>
                </a:lnTo>
                <a:lnTo>
                  <a:pt x="1086" y="282"/>
                </a:lnTo>
                <a:lnTo>
                  <a:pt x="1092" y="276"/>
                </a:lnTo>
                <a:lnTo>
                  <a:pt x="1110" y="276"/>
                </a:lnTo>
                <a:lnTo>
                  <a:pt x="1116" y="270"/>
                </a:lnTo>
                <a:lnTo>
                  <a:pt x="1110" y="264"/>
                </a:lnTo>
                <a:lnTo>
                  <a:pt x="1104" y="264"/>
                </a:lnTo>
                <a:lnTo>
                  <a:pt x="1098" y="258"/>
                </a:lnTo>
                <a:lnTo>
                  <a:pt x="1092" y="258"/>
                </a:lnTo>
                <a:lnTo>
                  <a:pt x="1110" y="246"/>
                </a:lnTo>
                <a:lnTo>
                  <a:pt x="1110" y="222"/>
                </a:lnTo>
                <a:lnTo>
                  <a:pt x="1104" y="216"/>
                </a:lnTo>
                <a:lnTo>
                  <a:pt x="1080" y="216"/>
                </a:lnTo>
                <a:lnTo>
                  <a:pt x="1062" y="204"/>
                </a:lnTo>
                <a:lnTo>
                  <a:pt x="1056" y="198"/>
                </a:lnTo>
                <a:lnTo>
                  <a:pt x="1056" y="192"/>
                </a:lnTo>
                <a:lnTo>
                  <a:pt x="1014" y="192"/>
                </a:lnTo>
                <a:lnTo>
                  <a:pt x="1002" y="186"/>
                </a:lnTo>
                <a:lnTo>
                  <a:pt x="996" y="180"/>
                </a:lnTo>
                <a:lnTo>
                  <a:pt x="978" y="180"/>
                </a:lnTo>
                <a:lnTo>
                  <a:pt x="966" y="186"/>
                </a:lnTo>
                <a:lnTo>
                  <a:pt x="942" y="162"/>
                </a:lnTo>
                <a:lnTo>
                  <a:pt x="936" y="150"/>
                </a:lnTo>
                <a:lnTo>
                  <a:pt x="924" y="150"/>
                </a:lnTo>
                <a:lnTo>
                  <a:pt x="918" y="156"/>
                </a:lnTo>
                <a:lnTo>
                  <a:pt x="918" y="162"/>
                </a:lnTo>
                <a:lnTo>
                  <a:pt x="912" y="156"/>
                </a:lnTo>
                <a:lnTo>
                  <a:pt x="864" y="156"/>
                </a:lnTo>
                <a:lnTo>
                  <a:pt x="858" y="150"/>
                </a:lnTo>
                <a:lnTo>
                  <a:pt x="846" y="150"/>
                </a:lnTo>
                <a:lnTo>
                  <a:pt x="840" y="144"/>
                </a:lnTo>
                <a:lnTo>
                  <a:pt x="816" y="150"/>
                </a:lnTo>
                <a:lnTo>
                  <a:pt x="810" y="150"/>
                </a:lnTo>
                <a:lnTo>
                  <a:pt x="798" y="102"/>
                </a:lnTo>
                <a:lnTo>
                  <a:pt x="756" y="84"/>
                </a:lnTo>
                <a:lnTo>
                  <a:pt x="720" y="84"/>
                </a:lnTo>
                <a:lnTo>
                  <a:pt x="720" y="66"/>
                </a:lnTo>
                <a:lnTo>
                  <a:pt x="714" y="48"/>
                </a:lnTo>
                <a:lnTo>
                  <a:pt x="720" y="48"/>
                </a:lnTo>
                <a:lnTo>
                  <a:pt x="726" y="42"/>
                </a:lnTo>
                <a:lnTo>
                  <a:pt x="726" y="30"/>
                </a:lnTo>
                <a:lnTo>
                  <a:pt x="720" y="30"/>
                </a:lnTo>
                <a:lnTo>
                  <a:pt x="708" y="24"/>
                </a:lnTo>
                <a:lnTo>
                  <a:pt x="702" y="18"/>
                </a:lnTo>
                <a:lnTo>
                  <a:pt x="696" y="18"/>
                </a:lnTo>
                <a:lnTo>
                  <a:pt x="690" y="0"/>
                </a:lnTo>
                <a:lnTo>
                  <a:pt x="642" y="0"/>
                </a:lnTo>
                <a:lnTo>
                  <a:pt x="630" y="6"/>
                </a:lnTo>
                <a:lnTo>
                  <a:pt x="600" y="6"/>
                </a:lnTo>
                <a:lnTo>
                  <a:pt x="600" y="18"/>
                </a:lnTo>
                <a:lnTo>
                  <a:pt x="594" y="24"/>
                </a:lnTo>
                <a:lnTo>
                  <a:pt x="558" y="24"/>
                </a:lnTo>
                <a:lnTo>
                  <a:pt x="546" y="18"/>
                </a:lnTo>
                <a:lnTo>
                  <a:pt x="516" y="18"/>
                </a:lnTo>
                <a:lnTo>
                  <a:pt x="510" y="30"/>
                </a:lnTo>
                <a:lnTo>
                  <a:pt x="498" y="36"/>
                </a:lnTo>
                <a:lnTo>
                  <a:pt x="492" y="42"/>
                </a:lnTo>
                <a:lnTo>
                  <a:pt x="486" y="54"/>
                </a:lnTo>
                <a:lnTo>
                  <a:pt x="492" y="60"/>
                </a:lnTo>
                <a:lnTo>
                  <a:pt x="492" y="72"/>
                </a:lnTo>
                <a:lnTo>
                  <a:pt x="486" y="78"/>
                </a:lnTo>
                <a:lnTo>
                  <a:pt x="468" y="78"/>
                </a:lnTo>
                <a:lnTo>
                  <a:pt x="462" y="72"/>
                </a:lnTo>
                <a:lnTo>
                  <a:pt x="438" y="72"/>
                </a:lnTo>
                <a:lnTo>
                  <a:pt x="426" y="78"/>
                </a:lnTo>
                <a:lnTo>
                  <a:pt x="420" y="78"/>
                </a:lnTo>
                <a:lnTo>
                  <a:pt x="420" y="66"/>
                </a:lnTo>
                <a:lnTo>
                  <a:pt x="414" y="60"/>
                </a:lnTo>
                <a:lnTo>
                  <a:pt x="396" y="60"/>
                </a:lnTo>
                <a:lnTo>
                  <a:pt x="390" y="66"/>
                </a:lnTo>
                <a:lnTo>
                  <a:pt x="390" y="72"/>
                </a:lnTo>
                <a:lnTo>
                  <a:pt x="378" y="60"/>
                </a:lnTo>
                <a:lnTo>
                  <a:pt x="366" y="66"/>
                </a:lnTo>
                <a:lnTo>
                  <a:pt x="360" y="60"/>
                </a:lnTo>
                <a:lnTo>
                  <a:pt x="342" y="66"/>
                </a:lnTo>
                <a:lnTo>
                  <a:pt x="336" y="54"/>
                </a:lnTo>
                <a:lnTo>
                  <a:pt x="324" y="66"/>
                </a:lnTo>
                <a:lnTo>
                  <a:pt x="306" y="54"/>
                </a:lnTo>
                <a:lnTo>
                  <a:pt x="300" y="60"/>
                </a:lnTo>
                <a:lnTo>
                  <a:pt x="282" y="48"/>
                </a:lnTo>
                <a:lnTo>
                  <a:pt x="258" y="42"/>
                </a:lnTo>
                <a:lnTo>
                  <a:pt x="222" y="42"/>
                </a:lnTo>
                <a:lnTo>
                  <a:pt x="216" y="36"/>
                </a:lnTo>
                <a:lnTo>
                  <a:pt x="216" y="30"/>
                </a:lnTo>
                <a:lnTo>
                  <a:pt x="168" y="30"/>
                </a:lnTo>
                <a:lnTo>
                  <a:pt x="162" y="36"/>
                </a:lnTo>
                <a:lnTo>
                  <a:pt x="150" y="42"/>
                </a:lnTo>
                <a:lnTo>
                  <a:pt x="114" y="42"/>
                </a:lnTo>
                <a:lnTo>
                  <a:pt x="114" y="48"/>
                </a:lnTo>
                <a:lnTo>
                  <a:pt x="96" y="66"/>
                </a:lnTo>
                <a:lnTo>
                  <a:pt x="78" y="66"/>
                </a:lnTo>
                <a:lnTo>
                  <a:pt x="66" y="60"/>
                </a:lnTo>
                <a:lnTo>
                  <a:pt x="72" y="78"/>
                </a:lnTo>
                <a:lnTo>
                  <a:pt x="90" y="96"/>
                </a:lnTo>
                <a:lnTo>
                  <a:pt x="90" y="102"/>
                </a:lnTo>
                <a:lnTo>
                  <a:pt x="102" y="108"/>
                </a:lnTo>
                <a:lnTo>
                  <a:pt x="108" y="114"/>
                </a:lnTo>
                <a:lnTo>
                  <a:pt x="102" y="126"/>
                </a:lnTo>
                <a:lnTo>
                  <a:pt x="108" y="132"/>
                </a:lnTo>
                <a:lnTo>
                  <a:pt x="108" y="138"/>
                </a:lnTo>
                <a:lnTo>
                  <a:pt x="114" y="144"/>
                </a:lnTo>
                <a:lnTo>
                  <a:pt x="108" y="150"/>
                </a:lnTo>
                <a:lnTo>
                  <a:pt x="102" y="150"/>
                </a:lnTo>
                <a:lnTo>
                  <a:pt x="96" y="156"/>
                </a:lnTo>
                <a:lnTo>
                  <a:pt x="84" y="156"/>
                </a:lnTo>
                <a:lnTo>
                  <a:pt x="30" y="204"/>
                </a:lnTo>
                <a:lnTo>
                  <a:pt x="30" y="246"/>
                </a:lnTo>
                <a:lnTo>
                  <a:pt x="42" y="258"/>
                </a:lnTo>
                <a:lnTo>
                  <a:pt x="18" y="258"/>
                </a:lnTo>
                <a:lnTo>
                  <a:pt x="18" y="270"/>
                </a:lnTo>
                <a:lnTo>
                  <a:pt x="12" y="276"/>
                </a:lnTo>
                <a:lnTo>
                  <a:pt x="12" y="282"/>
                </a:lnTo>
                <a:lnTo>
                  <a:pt x="6" y="288"/>
                </a:lnTo>
                <a:lnTo>
                  <a:pt x="0" y="288"/>
                </a:lnTo>
                <a:lnTo>
                  <a:pt x="0" y="306"/>
                </a:lnTo>
                <a:lnTo>
                  <a:pt x="6" y="306"/>
                </a:lnTo>
                <a:lnTo>
                  <a:pt x="24" y="3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9" name="Uganda" descr="© INSCALE GmbH, 05.05.2010&#10;http://www.presentationload.com/">
            <a:extLst>
              <a:ext uri="{FF2B5EF4-FFF2-40B4-BE49-F238E27FC236}">
                <a16:creationId xmlns:a16="http://schemas.microsoft.com/office/drawing/2014/main" id="{638B65EB-0406-4D06-87A7-C8E418FE5572}"/>
              </a:ext>
            </a:extLst>
          </p:cNvPr>
          <p:cNvSpPr>
            <a:spLocks noEditPoints="1"/>
          </p:cNvSpPr>
          <p:nvPr/>
        </p:nvSpPr>
        <p:spPr bwMode="gray">
          <a:xfrm>
            <a:off x="6673193" y="3882464"/>
            <a:ext cx="184406" cy="217600"/>
          </a:xfrm>
          <a:custGeom>
            <a:avLst/>
            <a:gdLst>
              <a:gd name="T0" fmla="*/ 2147483647 w 390"/>
              <a:gd name="T1" fmla="*/ 2147483647 h 462"/>
              <a:gd name="T2" fmla="*/ 2147483647 w 390"/>
              <a:gd name="T3" fmla="*/ 2147483647 h 462"/>
              <a:gd name="T4" fmla="*/ 2147483647 w 390"/>
              <a:gd name="T5" fmla="*/ 2147483647 h 462"/>
              <a:gd name="T6" fmla="*/ 2147483647 w 390"/>
              <a:gd name="T7" fmla="*/ 2147483647 h 462"/>
              <a:gd name="T8" fmla="*/ 2147483647 w 390"/>
              <a:gd name="T9" fmla="*/ 2147483647 h 462"/>
              <a:gd name="T10" fmla="*/ 2147483647 w 390"/>
              <a:gd name="T11" fmla="*/ 2147483647 h 462"/>
              <a:gd name="T12" fmla="*/ 2147483647 w 390"/>
              <a:gd name="T13" fmla="*/ 2147483647 h 462"/>
              <a:gd name="T14" fmla="*/ 2147483647 w 390"/>
              <a:gd name="T15" fmla="*/ 2147483647 h 462"/>
              <a:gd name="T16" fmla="*/ 2147483647 w 390"/>
              <a:gd name="T17" fmla="*/ 2147483647 h 462"/>
              <a:gd name="T18" fmla="*/ 2147483647 w 390"/>
              <a:gd name="T19" fmla="*/ 2147483647 h 462"/>
              <a:gd name="T20" fmla="*/ 2147483647 w 390"/>
              <a:gd name="T21" fmla="*/ 2147483647 h 462"/>
              <a:gd name="T22" fmla="*/ 2147483647 w 390"/>
              <a:gd name="T23" fmla="*/ 2147483647 h 462"/>
              <a:gd name="T24" fmla="*/ 2147483647 w 390"/>
              <a:gd name="T25" fmla="*/ 0 h 462"/>
              <a:gd name="T26" fmla="*/ 2147483647 w 390"/>
              <a:gd name="T27" fmla="*/ 2147483647 h 462"/>
              <a:gd name="T28" fmla="*/ 2147483647 w 390"/>
              <a:gd name="T29" fmla="*/ 2147483647 h 462"/>
              <a:gd name="T30" fmla="*/ 2147483647 w 390"/>
              <a:gd name="T31" fmla="*/ 2147483647 h 462"/>
              <a:gd name="T32" fmla="*/ 2147483647 w 390"/>
              <a:gd name="T33" fmla="*/ 2147483647 h 462"/>
              <a:gd name="T34" fmla="*/ 2147483647 w 390"/>
              <a:gd name="T35" fmla="*/ 2147483647 h 462"/>
              <a:gd name="T36" fmla="*/ 2147483647 w 390"/>
              <a:gd name="T37" fmla="*/ 2147483647 h 462"/>
              <a:gd name="T38" fmla="*/ 2147483647 w 390"/>
              <a:gd name="T39" fmla="*/ 2147483647 h 462"/>
              <a:gd name="T40" fmla="*/ 2147483647 w 390"/>
              <a:gd name="T41" fmla="*/ 2147483647 h 462"/>
              <a:gd name="T42" fmla="*/ 2147483647 w 390"/>
              <a:gd name="T43" fmla="*/ 2147483647 h 462"/>
              <a:gd name="T44" fmla="*/ 2147483647 w 390"/>
              <a:gd name="T45" fmla="*/ 2147483647 h 462"/>
              <a:gd name="T46" fmla="*/ 2147483647 w 390"/>
              <a:gd name="T47" fmla="*/ 2147483647 h 462"/>
              <a:gd name="T48" fmla="*/ 2147483647 w 390"/>
              <a:gd name="T49" fmla="*/ 2147483647 h 462"/>
              <a:gd name="T50" fmla="*/ 2147483647 w 390"/>
              <a:gd name="T51" fmla="*/ 2147483647 h 462"/>
              <a:gd name="T52" fmla="*/ 2147483647 w 390"/>
              <a:gd name="T53" fmla="*/ 2147483647 h 462"/>
              <a:gd name="T54" fmla="*/ 2147483647 w 390"/>
              <a:gd name="T55" fmla="*/ 2147483647 h 462"/>
              <a:gd name="T56" fmla="*/ 2147483647 w 390"/>
              <a:gd name="T57" fmla="*/ 2147483647 h 462"/>
              <a:gd name="T58" fmla="*/ 2147483647 w 390"/>
              <a:gd name="T59" fmla="*/ 2147483647 h 462"/>
              <a:gd name="T60" fmla="*/ 2147483647 w 390"/>
              <a:gd name="T61" fmla="*/ 2147483647 h 462"/>
              <a:gd name="T62" fmla="*/ 2147483647 w 390"/>
              <a:gd name="T63" fmla="*/ 2147483647 h 462"/>
              <a:gd name="T64" fmla="*/ 2147483647 w 390"/>
              <a:gd name="T65" fmla="*/ 2147483647 h 462"/>
              <a:gd name="T66" fmla="*/ 2147483647 w 390"/>
              <a:gd name="T67" fmla="*/ 2147483647 h 462"/>
              <a:gd name="T68" fmla="*/ 2147483647 w 390"/>
              <a:gd name="T69" fmla="*/ 2147483647 h 462"/>
              <a:gd name="T70" fmla="*/ 2147483647 w 390"/>
              <a:gd name="T71" fmla="*/ 2147483647 h 462"/>
              <a:gd name="T72" fmla="*/ 2147483647 w 390"/>
              <a:gd name="T73" fmla="*/ 2147483647 h 462"/>
              <a:gd name="T74" fmla="*/ 2147483647 w 390"/>
              <a:gd name="T75" fmla="*/ 2147483647 h 462"/>
              <a:gd name="T76" fmla="*/ 2147483647 w 390"/>
              <a:gd name="T77" fmla="*/ 2147483647 h 462"/>
              <a:gd name="T78" fmla="*/ 2147483647 w 390"/>
              <a:gd name="T79" fmla="*/ 2147483647 h 462"/>
              <a:gd name="T80" fmla="*/ 2147483647 w 390"/>
              <a:gd name="T81" fmla="*/ 2147483647 h 462"/>
              <a:gd name="T82" fmla="*/ 2147483647 w 390"/>
              <a:gd name="T83" fmla="*/ 2147483647 h 462"/>
              <a:gd name="T84" fmla="*/ 2147483647 w 390"/>
              <a:gd name="T85" fmla="*/ 2147483647 h 462"/>
              <a:gd name="T86" fmla="*/ 2147483647 w 390"/>
              <a:gd name="T87" fmla="*/ 2147483647 h 462"/>
              <a:gd name="T88" fmla="*/ 2147483647 w 390"/>
              <a:gd name="T89" fmla="*/ 2147483647 h 462"/>
              <a:gd name="T90" fmla="*/ 2147483647 w 390"/>
              <a:gd name="T91" fmla="*/ 2147483647 h 462"/>
              <a:gd name="T92" fmla="*/ 2147483647 w 390"/>
              <a:gd name="T93" fmla="*/ 2147483647 h 462"/>
              <a:gd name="T94" fmla="*/ 2147483647 w 390"/>
              <a:gd name="T95" fmla="*/ 2147483647 h 462"/>
              <a:gd name="T96" fmla="*/ 2147483647 w 390"/>
              <a:gd name="T97" fmla="*/ 2147483647 h 462"/>
              <a:gd name="T98" fmla="*/ 2147483647 w 390"/>
              <a:gd name="T99" fmla="*/ 2147483647 h 462"/>
              <a:gd name="T100" fmla="*/ 2147483647 w 390"/>
              <a:gd name="T101" fmla="*/ 2147483647 h 462"/>
              <a:gd name="T102" fmla="*/ 2147483647 w 390"/>
              <a:gd name="T103" fmla="*/ 2147483647 h 462"/>
              <a:gd name="T104" fmla="*/ 2147483647 w 390"/>
              <a:gd name="T105" fmla="*/ 2147483647 h 462"/>
              <a:gd name="T106" fmla="*/ 2147483647 w 390"/>
              <a:gd name="T107" fmla="*/ 2147483647 h 4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0"/>
              <a:gd name="T163" fmla="*/ 0 h 462"/>
              <a:gd name="T164" fmla="*/ 390 w 390"/>
              <a:gd name="T165" fmla="*/ 462 h 4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0" h="462">
                <a:moveTo>
                  <a:pt x="306" y="426"/>
                </a:moveTo>
                <a:lnTo>
                  <a:pt x="318" y="426"/>
                </a:lnTo>
                <a:lnTo>
                  <a:pt x="318" y="420"/>
                </a:lnTo>
                <a:lnTo>
                  <a:pt x="306" y="420"/>
                </a:lnTo>
                <a:lnTo>
                  <a:pt x="306" y="426"/>
                </a:lnTo>
                <a:close/>
                <a:moveTo>
                  <a:pt x="390" y="192"/>
                </a:moveTo>
                <a:lnTo>
                  <a:pt x="384" y="180"/>
                </a:lnTo>
                <a:lnTo>
                  <a:pt x="378" y="174"/>
                </a:lnTo>
                <a:lnTo>
                  <a:pt x="366" y="150"/>
                </a:lnTo>
                <a:lnTo>
                  <a:pt x="366" y="144"/>
                </a:lnTo>
                <a:lnTo>
                  <a:pt x="372" y="138"/>
                </a:lnTo>
                <a:lnTo>
                  <a:pt x="378" y="138"/>
                </a:lnTo>
                <a:lnTo>
                  <a:pt x="384" y="132"/>
                </a:lnTo>
                <a:lnTo>
                  <a:pt x="348" y="90"/>
                </a:lnTo>
                <a:lnTo>
                  <a:pt x="354" y="84"/>
                </a:lnTo>
                <a:lnTo>
                  <a:pt x="336" y="66"/>
                </a:lnTo>
                <a:lnTo>
                  <a:pt x="336" y="60"/>
                </a:lnTo>
                <a:lnTo>
                  <a:pt x="342" y="54"/>
                </a:lnTo>
                <a:lnTo>
                  <a:pt x="342" y="42"/>
                </a:lnTo>
                <a:lnTo>
                  <a:pt x="336" y="42"/>
                </a:lnTo>
                <a:lnTo>
                  <a:pt x="336" y="48"/>
                </a:lnTo>
                <a:lnTo>
                  <a:pt x="330" y="42"/>
                </a:lnTo>
                <a:lnTo>
                  <a:pt x="324" y="42"/>
                </a:lnTo>
                <a:lnTo>
                  <a:pt x="324" y="18"/>
                </a:lnTo>
                <a:lnTo>
                  <a:pt x="318" y="6"/>
                </a:lnTo>
                <a:lnTo>
                  <a:pt x="312" y="0"/>
                </a:lnTo>
                <a:lnTo>
                  <a:pt x="300" y="0"/>
                </a:lnTo>
                <a:lnTo>
                  <a:pt x="300" y="6"/>
                </a:lnTo>
                <a:lnTo>
                  <a:pt x="294" y="12"/>
                </a:lnTo>
                <a:lnTo>
                  <a:pt x="294" y="18"/>
                </a:lnTo>
                <a:lnTo>
                  <a:pt x="276" y="36"/>
                </a:lnTo>
                <a:lnTo>
                  <a:pt x="252" y="36"/>
                </a:lnTo>
                <a:lnTo>
                  <a:pt x="246" y="30"/>
                </a:lnTo>
                <a:lnTo>
                  <a:pt x="246" y="24"/>
                </a:lnTo>
                <a:lnTo>
                  <a:pt x="234" y="24"/>
                </a:lnTo>
                <a:lnTo>
                  <a:pt x="222" y="36"/>
                </a:lnTo>
                <a:lnTo>
                  <a:pt x="198" y="36"/>
                </a:lnTo>
                <a:lnTo>
                  <a:pt x="180" y="60"/>
                </a:lnTo>
                <a:lnTo>
                  <a:pt x="156" y="30"/>
                </a:lnTo>
                <a:lnTo>
                  <a:pt x="150" y="30"/>
                </a:lnTo>
                <a:lnTo>
                  <a:pt x="144" y="36"/>
                </a:lnTo>
                <a:lnTo>
                  <a:pt x="144" y="42"/>
                </a:lnTo>
                <a:lnTo>
                  <a:pt x="132" y="42"/>
                </a:lnTo>
                <a:lnTo>
                  <a:pt x="120" y="36"/>
                </a:lnTo>
                <a:lnTo>
                  <a:pt x="114" y="30"/>
                </a:lnTo>
                <a:lnTo>
                  <a:pt x="102" y="30"/>
                </a:lnTo>
                <a:lnTo>
                  <a:pt x="84" y="48"/>
                </a:lnTo>
                <a:lnTo>
                  <a:pt x="90" y="72"/>
                </a:lnTo>
                <a:lnTo>
                  <a:pt x="72" y="90"/>
                </a:lnTo>
                <a:lnTo>
                  <a:pt x="84" y="96"/>
                </a:lnTo>
                <a:lnTo>
                  <a:pt x="90" y="102"/>
                </a:lnTo>
                <a:lnTo>
                  <a:pt x="90" y="108"/>
                </a:lnTo>
                <a:lnTo>
                  <a:pt x="84" y="114"/>
                </a:lnTo>
                <a:lnTo>
                  <a:pt x="78" y="126"/>
                </a:lnTo>
                <a:lnTo>
                  <a:pt x="78" y="138"/>
                </a:lnTo>
                <a:lnTo>
                  <a:pt x="84" y="144"/>
                </a:lnTo>
                <a:lnTo>
                  <a:pt x="96" y="144"/>
                </a:lnTo>
                <a:lnTo>
                  <a:pt x="108" y="150"/>
                </a:lnTo>
                <a:lnTo>
                  <a:pt x="114" y="156"/>
                </a:lnTo>
                <a:lnTo>
                  <a:pt x="114" y="168"/>
                </a:lnTo>
                <a:lnTo>
                  <a:pt x="108" y="180"/>
                </a:lnTo>
                <a:lnTo>
                  <a:pt x="96" y="192"/>
                </a:lnTo>
                <a:lnTo>
                  <a:pt x="84" y="216"/>
                </a:lnTo>
                <a:lnTo>
                  <a:pt x="72" y="222"/>
                </a:lnTo>
                <a:lnTo>
                  <a:pt x="66" y="234"/>
                </a:lnTo>
                <a:lnTo>
                  <a:pt x="42" y="246"/>
                </a:lnTo>
                <a:lnTo>
                  <a:pt x="42" y="258"/>
                </a:lnTo>
                <a:lnTo>
                  <a:pt x="24" y="270"/>
                </a:lnTo>
                <a:lnTo>
                  <a:pt x="6" y="342"/>
                </a:lnTo>
                <a:lnTo>
                  <a:pt x="6" y="372"/>
                </a:lnTo>
                <a:lnTo>
                  <a:pt x="0" y="450"/>
                </a:lnTo>
                <a:lnTo>
                  <a:pt x="12" y="450"/>
                </a:lnTo>
                <a:lnTo>
                  <a:pt x="24" y="462"/>
                </a:lnTo>
                <a:lnTo>
                  <a:pt x="30" y="462"/>
                </a:lnTo>
                <a:lnTo>
                  <a:pt x="42" y="438"/>
                </a:lnTo>
                <a:lnTo>
                  <a:pt x="48" y="432"/>
                </a:lnTo>
                <a:lnTo>
                  <a:pt x="48" y="426"/>
                </a:lnTo>
                <a:lnTo>
                  <a:pt x="72" y="420"/>
                </a:lnTo>
                <a:lnTo>
                  <a:pt x="162" y="426"/>
                </a:lnTo>
                <a:lnTo>
                  <a:pt x="162" y="414"/>
                </a:lnTo>
                <a:lnTo>
                  <a:pt x="156" y="408"/>
                </a:lnTo>
                <a:lnTo>
                  <a:pt x="150" y="396"/>
                </a:lnTo>
                <a:lnTo>
                  <a:pt x="162" y="372"/>
                </a:lnTo>
                <a:lnTo>
                  <a:pt x="168" y="366"/>
                </a:lnTo>
                <a:lnTo>
                  <a:pt x="168" y="342"/>
                </a:lnTo>
                <a:lnTo>
                  <a:pt x="174" y="336"/>
                </a:lnTo>
                <a:lnTo>
                  <a:pt x="186" y="330"/>
                </a:lnTo>
                <a:lnTo>
                  <a:pt x="204" y="324"/>
                </a:lnTo>
                <a:lnTo>
                  <a:pt x="240" y="324"/>
                </a:lnTo>
                <a:lnTo>
                  <a:pt x="252" y="312"/>
                </a:lnTo>
                <a:lnTo>
                  <a:pt x="258" y="300"/>
                </a:lnTo>
                <a:lnTo>
                  <a:pt x="264" y="300"/>
                </a:lnTo>
                <a:lnTo>
                  <a:pt x="264" y="306"/>
                </a:lnTo>
                <a:lnTo>
                  <a:pt x="270" y="312"/>
                </a:lnTo>
                <a:lnTo>
                  <a:pt x="270" y="330"/>
                </a:lnTo>
                <a:lnTo>
                  <a:pt x="276" y="324"/>
                </a:lnTo>
                <a:lnTo>
                  <a:pt x="312" y="324"/>
                </a:lnTo>
                <a:lnTo>
                  <a:pt x="312" y="330"/>
                </a:lnTo>
                <a:lnTo>
                  <a:pt x="312" y="318"/>
                </a:lnTo>
                <a:lnTo>
                  <a:pt x="318" y="306"/>
                </a:lnTo>
                <a:lnTo>
                  <a:pt x="324" y="300"/>
                </a:lnTo>
                <a:lnTo>
                  <a:pt x="330" y="282"/>
                </a:lnTo>
                <a:lnTo>
                  <a:pt x="348" y="270"/>
                </a:lnTo>
                <a:lnTo>
                  <a:pt x="348" y="246"/>
                </a:lnTo>
                <a:lnTo>
                  <a:pt x="354" y="240"/>
                </a:lnTo>
                <a:lnTo>
                  <a:pt x="372" y="240"/>
                </a:lnTo>
                <a:lnTo>
                  <a:pt x="378" y="216"/>
                </a:lnTo>
                <a:lnTo>
                  <a:pt x="390" y="204"/>
                </a:lnTo>
                <a:lnTo>
                  <a:pt x="390" y="19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0" name="Turkmenistan" descr="© INSCALE GmbH, 05.05.2010&#10;http://www.presentationload.com/">
            <a:extLst>
              <a:ext uri="{FF2B5EF4-FFF2-40B4-BE49-F238E27FC236}">
                <a16:creationId xmlns:a16="http://schemas.microsoft.com/office/drawing/2014/main" id="{FFB424F9-D526-4433-B1EF-30AD0AAA7A79}"/>
              </a:ext>
            </a:extLst>
          </p:cNvPr>
          <p:cNvSpPr>
            <a:spLocks/>
          </p:cNvSpPr>
          <p:nvPr/>
        </p:nvSpPr>
        <p:spPr bwMode="gray">
          <a:xfrm>
            <a:off x="7314930" y="2416429"/>
            <a:ext cx="475770" cy="285833"/>
          </a:xfrm>
          <a:custGeom>
            <a:avLst/>
            <a:gdLst>
              <a:gd name="T0" fmla="*/ 2147483647 w 1008"/>
              <a:gd name="T1" fmla="*/ 2147483647 h 606"/>
              <a:gd name="T2" fmla="*/ 2147483647 w 1008"/>
              <a:gd name="T3" fmla="*/ 2147483647 h 606"/>
              <a:gd name="T4" fmla="*/ 2147483647 w 1008"/>
              <a:gd name="T5" fmla="*/ 2147483647 h 606"/>
              <a:gd name="T6" fmla="*/ 2147483647 w 1008"/>
              <a:gd name="T7" fmla="*/ 2147483647 h 606"/>
              <a:gd name="T8" fmla="*/ 2147483647 w 1008"/>
              <a:gd name="T9" fmla="*/ 2147483647 h 606"/>
              <a:gd name="T10" fmla="*/ 2147483647 w 1008"/>
              <a:gd name="T11" fmla="*/ 2147483647 h 606"/>
              <a:gd name="T12" fmla="*/ 2147483647 w 1008"/>
              <a:gd name="T13" fmla="*/ 2147483647 h 606"/>
              <a:gd name="T14" fmla="*/ 2147483647 w 1008"/>
              <a:gd name="T15" fmla="*/ 2147483647 h 606"/>
              <a:gd name="T16" fmla="*/ 2147483647 w 1008"/>
              <a:gd name="T17" fmla="*/ 2147483647 h 606"/>
              <a:gd name="T18" fmla="*/ 2147483647 w 1008"/>
              <a:gd name="T19" fmla="*/ 2147483647 h 606"/>
              <a:gd name="T20" fmla="*/ 2147483647 w 1008"/>
              <a:gd name="T21" fmla="*/ 2147483647 h 606"/>
              <a:gd name="T22" fmla="*/ 2147483647 w 1008"/>
              <a:gd name="T23" fmla="*/ 2147483647 h 606"/>
              <a:gd name="T24" fmla="*/ 2147483647 w 1008"/>
              <a:gd name="T25" fmla="*/ 2147483647 h 606"/>
              <a:gd name="T26" fmla="*/ 2147483647 w 1008"/>
              <a:gd name="T27" fmla="*/ 2147483647 h 606"/>
              <a:gd name="T28" fmla="*/ 2147483647 w 1008"/>
              <a:gd name="T29" fmla="*/ 2147483647 h 606"/>
              <a:gd name="T30" fmla="*/ 2147483647 w 1008"/>
              <a:gd name="T31" fmla="*/ 2147483647 h 606"/>
              <a:gd name="T32" fmla="*/ 2147483647 w 1008"/>
              <a:gd name="T33" fmla="*/ 2147483647 h 606"/>
              <a:gd name="T34" fmla="*/ 2147483647 w 1008"/>
              <a:gd name="T35" fmla="*/ 2147483647 h 606"/>
              <a:gd name="T36" fmla="*/ 2147483647 w 1008"/>
              <a:gd name="T37" fmla="*/ 2147483647 h 606"/>
              <a:gd name="T38" fmla="*/ 2147483647 w 1008"/>
              <a:gd name="T39" fmla="*/ 2147483647 h 606"/>
              <a:gd name="T40" fmla="*/ 2147483647 w 1008"/>
              <a:gd name="T41" fmla="*/ 2147483647 h 606"/>
              <a:gd name="T42" fmla="*/ 2147483647 w 1008"/>
              <a:gd name="T43" fmla="*/ 2147483647 h 606"/>
              <a:gd name="T44" fmla="*/ 2147483647 w 1008"/>
              <a:gd name="T45" fmla="*/ 2147483647 h 606"/>
              <a:gd name="T46" fmla="*/ 2147483647 w 1008"/>
              <a:gd name="T47" fmla="*/ 2147483647 h 606"/>
              <a:gd name="T48" fmla="*/ 2147483647 w 1008"/>
              <a:gd name="T49" fmla="*/ 2147483647 h 606"/>
              <a:gd name="T50" fmla="*/ 2147483647 w 1008"/>
              <a:gd name="T51" fmla="*/ 2147483647 h 606"/>
              <a:gd name="T52" fmla="*/ 2147483647 w 1008"/>
              <a:gd name="T53" fmla="*/ 2147483647 h 606"/>
              <a:gd name="T54" fmla="*/ 2147483647 w 1008"/>
              <a:gd name="T55" fmla="*/ 2147483647 h 606"/>
              <a:gd name="T56" fmla="*/ 2147483647 w 1008"/>
              <a:gd name="T57" fmla="*/ 2147483647 h 606"/>
              <a:gd name="T58" fmla="*/ 2147483647 w 1008"/>
              <a:gd name="T59" fmla="*/ 2147483647 h 606"/>
              <a:gd name="T60" fmla="*/ 2147483647 w 1008"/>
              <a:gd name="T61" fmla="*/ 2147483647 h 606"/>
              <a:gd name="T62" fmla="*/ 2147483647 w 1008"/>
              <a:gd name="T63" fmla="*/ 2147483647 h 606"/>
              <a:gd name="T64" fmla="*/ 2147483647 w 1008"/>
              <a:gd name="T65" fmla="*/ 2147483647 h 606"/>
              <a:gd name="T66" fmla="*/ 2147483647 w 1008"/>
              <a:gd name="T67" fmla="*/ 2147483647 h 606"/>
              <a:gd name="T68" fmla="*/ 2147483647 w 1008"/>
              <a:gd name="T69" fmla="*/ 2147483647 h 606"/>
              <a:gd name="T70" fmla="*/ 2147483647 w 1008"/>
              <a:gd name="T71" fmla="*/ 2147483647 h 606"/>
              <a:gd name="T72" fmla="*/ 2147483647 w 1008"/>
              <a:gd name="T73" fmla="*/ 2147483647 h 606"/>
              <a:gd name="T74" fmla="*/ 2147483647 w 1008"/>
              <a:gd name="T75" fmla="*/ 2147483647 h 606"/>
              <a:gd name="T76" fmla="*/ 2147483647 w 1008"/>
              <a:gd name="T77" fmla="*/ 2147483647 h 606"/>
              <a:gd name="T78" fmla="*/ 2147483647 w 1008"/>
              <a:gd name="T79" fmla="*/ 2147483647 h 606"/>
              <a:gd name="T80" fmla="*/ 2147483647 w 1008"/>
              <a:gd name="T81" fmla="*/ 2147483647 h 606"/>
              <a:gd name="T82" fmla="*/ 2147483647 w 1008"/>
              <a:gd name="T83" fmla="*/ 2147483647 h 606"/>
              <a:gd name="T84" fmla="*/ 2147483647 w 1008"/>
              <a:gd name="T85" fmla="*/ 2147483647 h 606"/>
              <a:gd name="T86" fmla="*/ 2147483647 w 1008"/>
              <a:gd name="T87" fmla="*/ 2147483647 h 606"/>
              <a:gd name="T88" fmla="*/ 2147483647 w 1008"/>
              <a:gd name="T89" fmla="*/ 2147483647 h 606"/>
              <a:gd name="T90" fmla="*/ 2147483647 w 1008"/>
              <a:gd name="T91" fmla="*/ 2147483647 h 606"/>
              <a:gd name="T92" fmla="*/ 2147483647 w 1008"/>
              <a:gd name="T93" fmla="*/ 2147483647 h 606"/>
              <a:gd name="T94" fmla="*/ 2147483647 w 1008"/>
              <a:gd name="T95" fmla="*/ 2147483647 h 606"/>
              <a:gd name="T96" fmla="*/ 2147483647 w 1008"/>
              <a:gd name="T97" fmla="*/ 2147483647 h 606"/>
              <a:gd name="T98" fmla="*/ 2147483647 w 1008"/>
              <a:gd name="T99" fmla="*/ 2147483647 h 606"/>
              <a:gd name="T100" fmla="*/ 2147483647 w 1008"/>
              <a:gd name="T101" fmla="*/ 2147483647 h 606"/>
              <a:gd name="T102" fmla="*/ 2147483647 w 1008"/>
              <a:gd name="T103" fmla="*/ 2147483647 h 606"/>
              <a:gd name="T104" fmla="*/ 0 w 1008"/>
              <a:gd name="T105" fmla="*/ 2147483647 h 606"/>
              <a:gd name="T106" fmla="*/ 2147483647 w 1008"/>
              <a:gd name="T107" fmla="*/ 2147483647 h 606"/>
              <a:gd name="T108" fmla="*/ 2147483647 w 1008"/>
              <a:gd name="T109" fmla="*/ 2147483647 h 60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08"/>
              <a:gd name="T166" fmla="*/ 0 h 606"/>
              <a:gd name="T167" fmla="*/ 1008 w 1008"/>
              <a:gd name="T168" fmla="*/ 606 h 60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08" h="606">
                <a:moveTo>
                  <a:pt x="48" y="150"/>
                </a:moveTo>
                <a:lnTo>
                  <a:pt x="48" y="156"/>
                </a:lnTo>
                <a:lnTo>
                  <a:pt x="42" y="162"/>
                </a:lnTo>
                <a:lnTo>
                  <a:pt x="36" y="174"/>
                </a:lnTo>
                <a:lnTo>
                  <a:pt x="36" y="186"/>
                </a:lnTo>
                <a:lnTo>
                  <a:pt x="42" y="198"/>
                </a:lnTo>
                <a:lnTo>
                  <a:pt x="48" y="204"/>
                </a:lnTo>
                <a:lnTo>
                  <a:pt x="54" y="216"/>
                </a:lnTo>
                <a:lnTo>
                  <a:pt x="60" y="222"/>
                </a:lnTo>
                <a:lnTo>
                  <a:pt x="60" y="228"/>
                </a:lnTo>
                <a:lnTo>
                  <a:pt x="90" y="222"/>
                </a:lnTo>
                <a:lnTo>
                  <a:pt x="90" y="246"/>
                </a:lnTo>
                <a:lnTo>
                  <a:pt x="114" y="258"/>
                </a:lnTo>
                <a:lnTo>
                  <a:pt x="90" y="258"/>
                </a:lnTo>
                <a:lnTo>
                  <a:pt x="78" y="264"/>
                </a:lnTo>
                <a:lnTo>
                  <a:pt x="72" y="264"/>
                </a:lnTo>
                <a:lnTo>
                  <a:pt x="72" y="270"/>
                </a:lnTo>
                <a:lnTo>
                  <a:pt x="78" y="276"/>
                </a:lnTo>
                <a:lnTo>
                  <a:pt x="90" y="276"/>
                </a:lnTo>
                <a:lnTo>
                  <a:pt x="96" y="282"/>
                </a:lnTo>
                <a:lnTo>
                  <a:pt x="114" y="282"/>
                </a:lnTo>
                <a:lnTo>
                  <a:pt x="120" y="288"/>
                </a:lnTo>
                <a:lnTo>
                  <a:pt x="126" y="300"/>
                </a:lnTo>
                <a:lnTo>
                  <a:pt x="132" y="306"/>
                </a:lnTo>
                <a:lnTo>
                  <a:pt x="138" y="354"/>
                </a:lnTo>
                <a:lnTo>
                  <a:pt x="150" y="360"/>
                </a:lnTo>
                <a:lnTo>
                  <a:pt x="150" y="372"/>
                </a:lnTo>
                <a:lnTo>
                  <a:pt x="144" y="378"/>
                </a:lnTo>
                <a:lnTo>
                  <a:pt x="144" y="402"/>
                </a:lnTo>
                <a:lnTo>
                  <a:pt x="150" y="414"/>
                </a:lnTo>
                <a:lnTo>
                  <a:pt x="150" y="426"/>
                </a:lnTo>
                <a:lnTo>
                  <a:pt x="156" y="432"/>
                </a:lnTo>
                <a:lnTo>
                  <a:pt x="156" y="438"/>
                </a:lnTo>
                <a:lnTo>
                  <a:pt x="186" y="438"/>
                </a:lnTo>
                <a:lnTo>
                  <a:pt x="198" y="426"/>
                </a:lnTo>
                <a:lnTo>
                  <a:pt x="210" y="420"/>
                </a:lnTo>
                <a:lnTo>
                  <a:pt x="210" y="408"/>
                </a:lnTo>
                <a:lnTo>
                  <a:pt x="216" y="402"/>
                </a:lnTo>
                <a:lnTo>
                  <a:pt x="228" y="396"/>
                </a:lnTo>
                <a:lnTo>
                  <a:pt x="246" y="378"/>
                </a:lnTo>
                <a:lnTo>
                  <a:pt x="258" y="372"/>
                </a:lnTo>
                <a:lnTo>
                  <a:pt x="294" y="372"/>
                </a:lnTo>
                <a:lnTo>
                  <a:pt x="306" y="378"/>
                </a:lnTo>
                <a:lnTo>
                  <a:pt x="312" y="372"/>
                </a:lnTo>
                <a:lnTo>
                  <a:pt x="312" y="366"/>
                </a:lnTo>
                <a:lnTo>
                  <a:pt x="372" y="366"/>
                </a:lnTo>
                <a:lnTo>
                  <a:pt x="384" y="378"/>
                </a:lnTo>
                <a:lnTo>
                  <a:pt x="384" y="390"/>
                </a:lnTo>
                <a:lnTo>
                  <a:pt x="414" y="390"/>
                </a:lnTo>
                <a:lnTo>
                  <a:pt x="420" y="396"/>
                </a:lnTo>
                <a:lnTo>
                  <a:pt x="432" y="402"/>
                </a:lnTo>
                <a:lnTo>
                  <a:pt x="438" y="408"/>
                </a:lnTo>
                <a:lnTo>
                  <a:pt x="450" y="414"/>
                </a:lnTo>
                <a:lnTo>
                  <a:pt x="450" y="408"/>
                </a:lnTo>
                <a:lnTo>
                  <a:pt x="468" y="408"/>
                </a:lnTo>
                <a:lnTo>
                  <a:pt x="480" y="414"/>
                </a:lnTo>
                <a:lnTo>
                  <a:pt x="498" y="414"/>
                </a:lnTo>
                <a:lnTo>
                  <a:pt x="510" y="420"/>
                </a:lnTo>
                <a:lnTo>
                  <a:pt x="516" y="420"/>
                </a:lnTo>
                <a:lnTo>
                  <a:pt x="522" y="426"/>
                </a:lnTo>
                <a:lnTo>
                  <a:pt x="522" y="432"/>
                </a:lnTo>
                <a:lnTo>
                  <a:pt x="528" y="444"/>
                </a:lnTo>
                <a:lnTo>
                  <a:pt x="534" y="450"/>
                </a:lnTo>
                <a:lnTo>
                  <a:pt x="540" y="450"/>
                </a:lnTo>
                <a:lnTo>
                  <a:pt x="546" y="456"/>
                </a:lnTo>
                <a:lnTo>
                  <a:pt x="558" y="456"/>
                </a:lnTo>
                <a:lnTo>
                  <a:pt x="570" y="468"/>
                </a:lnTo>
                <a:lnTo>
                  <a:pt x="582" y="474"/>
                </a:lnTo>
                <a:lnTo>
                  <a:pt x="588" y="486"/>
                </a:lnTo>
                <a:lnTo>
                  <a:pt x="594" y="492"/>
                </a:lnTo>
                <a:lnTo>
                  <a:pt x="660" y="486"/>
                </a:lnTo>
                <a:lnTo>
                  <a:pt x="660" y="522"/>
                </a:lnTo>
                <a:lnTo>
                  <a:pt x="672" y="522"/>
                </a:lnTo>
                <a:lnTo>
                  <a:pt x="666" y="546"/>
                </a:lnTo>
                <a:lnTo>
                  <a:pt x="678" y="576"/>
                </a:lnTo>
                <a:lnTo>
                  <a:pt x="684" y="582"/>
                </a:lnTo>
                <a:lnTo>
                  <a:pt x="696" y="582"/>
                </a:lnTo>
                <a:lnTo>
                  <a:pt x="702" y="588"/>
                </a:lnTo>
                <a:lnTo>
                  <a:pt x="714" y="588"/>
                </a:lnTo>
                <a:lnTo>
                  <a:pt x="720" y="582"/>
                </a:lnTo>
                <a:lnTo>
                  <a:pt x="726" y="582"/>
                </a:lnTo>
                <a:lnTo>
                  <a:pt x="750" y="606"/>
                </a:lnTo>
                <a:lnTo>
                  <a:pt x="774" y="606"/>
                </a:lnTo>
                <a:lnTo>
                  <a:pt x="786" y="600"/>
                </a:lnTo>
                <a:lnTo>
                  <a:pt x="792" y="594"/>
                </a:lnTo>
                <a:lnTo>
                  <a:pt x="804" y="570"/>
                </a:lnTo>
                <a:lnTo>
                  <a:pt x="804" y="558"/>
                </a:lnTo>
                <a:lnTo>
                  <a:pt x="816" y="558"/>
                </a:lnTo>
                <a:lnTo>
                  <a:pt x="852" y="540"/>
                </a:lnTo>
                <a:lnTo>
                  <a:pt x="858" y="528"/>
                </a:lnTo>
                <a:lnTo>
                  <a:pt x="870" y="522"/>
                </a:lnTo>
                <a:lnTo>
                  <a:pt x="882" y="522"/>
                </a:lnTo>
                <a:lnTo>
                  <a:pt x="882" y="462"/>
                </a:lnTo>
                <a:lnTo>
                  <a:pt x="888" y="450"/>
                </a:lnTo>
                <a:lnTo>
                  <a:pt x="900" y="444"/>
                </a:lnTo>
                <a:lnTo>
                  <a:pt x="936" y="444"/>
                </a:lnTo>
                <a:lnTo>
                  <a:pt x="936" y="420"/>
                </a:lnTo>
                <a:lnTo>
                  <a:pt x="948" y="420"/>
                </a:lnTo>
                <a:lnTo>
                  <a:pt x="960" y="426"/>
                </a:lnTo>
                <a:lnTo>
                  <a:pt x="966" y="432"/>
                </a:lnTo>
                <a:lnTo>
                  <a:pt x="978" y="438"/>
                </a:lnTo>
                <a:lnTo>
                  <a:pt x="1008" y="438"/>
                </a:lnTo>
                <a:lnTo>
                  <a:pt x="1008" y="426"/>
                </a:lnTo>
                <a:lnTo>
                  <a:pt x="996" y="414"/>
                </a:lnTo>
                <a:lnTo>
                  <a:pt x="996" y="396"/>
                </a:lnTo>
                <a:lnTo>
                  <a:pt x="1002" y="390"/>
                </a:lnTo>
                <a:lnTo>
                  <a:pt x="954" y="360"/>
                </a:lnTo>
                <a:lnTo>
                  <a:pt x="930" y="366"/>
                </a:lnTo>
                <a:lnTo>
                  <a:pt x="924" y="366"/>
                </a:lnTo>
                <a:lnTo>
                  <a:pt x="912" y="354"/>
                </a:lnTo>
                <a:lnTo>
                  <a:pt x="900" y="354"/>
                </a:lnTo>
                <a:lnTo>
                  <a:pt x="888" y="342"/>
                </a:lnTo>
                <a:lnTo>
                  <a:pt x="876" y="336"/>
                </a:lnTo>
                <a:lnTo>
                  <a:pt x="870" y="330"/>
                </a:lnTo>
                <a:lnTo>
                  <a:pt x="846" y="318"/>
                </a:lnTo>
                <a:lnTo>
                  <a:pt x="828" y="306"/>
                </a:lnTo>
                <a:lnTo>
                  <a:pt x="804" y="306"/>
                </a:lnTo>
                <a:lnTo>
                  <a:pt x="774" y="288"/>
                </a:lnTo>
                <a:lnTo>
                  <a:pt x="768" y="282"/>
                </a:lnTo>
                <a:lnTo>
                  <a:pt x="762" y="270"/>
                </a:lnTo>
                <a:lnTo>
                  <a:pt x="750" y="258"/>
                </a:lnTo>
                <a:lnTo>
                  <a:pt x="744" y="258"/>
                </a:lnTo>
                <a:lnTo>
                  <a:pt x="732" y="252"/>
                </a:lnTo>
                <a:lnTo>
                  <a:pt x="714" y="252"/>
                </a:lnTo>
                <a:lnTo>
                  <a:pt x="702" y="246"/>
                </a:lnTo>
                <a:lnTo>
                  <a:pt x="690" y="234"/>
                </a:lnTo>
                <a:lnTo>
                  <a:pt x="672" y="198"/>
                </a:lnTo>
                <a:lnTo>
                  <a:pt x="666" y="192"/>
                </a:lnTo>
                <a:lnTo>
                  <a:pt x="666" y="186"/>
                </a:lnTo>
                <a:lnTo>
                  <a:pt x="648" y="168"/>
                </a:lnTo>
                <a:lnTo>
                  <a:pt x="630" y="138"/>
                </a:lnTo>
                <a:lnTo>
                  <a:pt x="594" y="120"/>
                </a:lnTo>
                <a:lnTo>
                  <a:pt x="594" y="126"/>
                </a:lnTo>
                <a:lnTo>
                  <a:pt x="540" y="120"/>
                </a:lnTo>
                <a:lnTo>
                  <a:pt x="510" y="120"/>
                </a:lnTo>
                <a:lnTo>
                  <a:pt x="492" y="102"/>
                </a:lnTo>
                <a:lnTo>
                  <a:pt x="492" y="90"/>
                </a:lnTo>
                <a:lnTo>
                  <a:pt x="504" y="78"/>
                </a:lnTo>
                <a:lnTo>
                  <a:pt x="492" y="72"/>
                </a:lnTo>
                <a:lnTo>
                  <a:pt x="492" y="60"/>
                </a:lnTo>
                <a:lnTo>
                  <a:pt x="486" y="48"/>
                </a:lnTo>
                <a:lnTo>
                  <a:pt x="480" y="42"/>
                </a:lnTo>
                <a:lnTo>
                  <a:pt x="444" y="42"/>
                </a:lnTo>
                <a:lnTo>
                  <a:pt x="432" y="36"/>
                </a:lnTo>
                <a:lnTo>
                  <a:pt x="432" y="24"/>
                </a:lnTo>
                <a:lnTo>
                  <a:pt x="408" y="24"/>
                </a:lnTo>
                <a:lnTo>
                  <a:pt x="390" y="0"/>
                </a:lnTo>
                <a:lnTo>
                  <a:pt x="384" y="12"/>
                </a:lnTo>
                <a:lnTo>
                  <a:pt x="354" y="6"/>
                </a:lnTo>
                <a:lnTo>
                  <a:pt x="384" y="36"/>
                </a:lnTo>
                <a:lnTo>
                  <a:pt x="378" y="30"/>
                </a:lnTo>
                <a:lnTo>
                  <a:pt x="366" y="30"/>
                </a:lnTo>
                <a:lnTo>
                  <a:pt x="360" y="24"/>
                </a:lnTo>
                <a:lnTo>
                  <a:pt x="354" y="24"/>
                </a:lnTo>
                <a:lnTo>
                  <a:pt x="348" y="30"/>
                </a:lnTo>
                <a:lnTo>
                  <a:pt x="348" y="42"/>
                </a:lnTo>
                <a:lnTo>
                  <a:pt x="342" y="42"/>
                </a:lnTo>
                <a:lnTo>
                  <a:pt x="336" y="48"/>
                </a:lnTo>
                <a:lnTo>
                  <a:pt x="324" y="48"/>
                </a:lnTo>
                <a:lnTo>
                  <a:pt x="312" y="54"/>
                </a:lnTo>
                <a:lnTo>
                  <a:pt x="294" y="72"/>
                </a:lnTo>
                <a:lnTo>
                  <a:pt x="294" y="84"/>
                </a:lnTo>
                <a:lnTo>
                  <a:pt x="300" y="102"/>
                </a:lnTo>
                <a:lnTo>
                  <a:pt x="312" y="108"/>
                </a:lnTo>
                <a:lnTo>
                  <a:pt x="318" y="120"/>
                </a:lnTo>
                <a:lnTo>
                  <a:pt x="252" y="120"/>
                </a:lnTo>
                <a:lnTo>
                  <a:pt x="240" y="108"/>
                </a:lnTo>
                <a:lnTo>
                  <a:pt x="228" y="108"/>
                </a:lnTo>
                <a:lnTo>
                  <a:pt x="228" y="114"/>
                </a:lnTo>
                <a:lnTo>
                  <a:pt x="216" y="126"/>
                </a:lnTo>
                <a:lnTo>
                  <a:pt x="210" y="120"/>
                </a:lnTo>
                <a:lnTo>
                  <a:pt x="198" y="114"/>
                </a:lnTo>
                <a:lnTo>
                  <a:pt x="174" y="90"/>
                </a:lnTo>
                <a:lnTo>
                  <a:pt x="168" y="78"/>
                </a:lnTo>
                <a:lnTo>
                  <a:pt x="162" y="72"/>
                </a:lnTo>
                <a:lnTo>
                  <a:pt x="156" y="60"/>
                </a:lnTo>
                <a:lnTo>
                  <a:pt x="144" y="54"/>
                </a:lnTo>
                <a:lnTo>
                  <a:pt x="132" y="42"/>
                </a:lnTo>
                <a:lnTo>
                  <a:pt x="120" y="42"/>
                </a:lnTo>
                <a:lnTo>
                  <a:pt x="96" y="30"/>
                </a:lnTo>
                <a:lnTo>
                  <a:pt x="78" y="30"/>
                </a:lnTo>
                <a:lnTo>
                  <a:pt x="72" y="36"/>
                </a:lnTo>
                <a:lnTo>
                  <a:pt x="72" y="48"/>
                </a:lnTo>
                <a:lnTo>
                  <a:pt x="84" y="54"/>
                </a:lnTo>
                <a:lnTo>
                  <a:pt x="90" y="54"/>
                </a:lnTo>
                <a:lnTo>
                  <a:pt x="90" y="66"/>
                </a:lnTo>
                <a:lnTo>
                  <a:pt x="96" y="66"/>
                </a:lnTo>
                <a:lnTo>
                  <a:pt x="96" y="72"/>
                </a:lnTo>
                <a:lnTo>
                  <a:pt x="102" y="84"/>
                </a:lnTo>
                <a:lnTo>
                  <a:pt x="114" y="90"/>
                </a:lnTo>
                <a:lnTo>
                  <a:pt x="126" y="102"/>
                </a:lnTo>
                <a:lnTo>
                  <a:pt x="138" y="108"/>
                </a:lnTo>
                <a:lnTo>
                  <a:pt x="150" y="120"/>
                </a:lnTo>
                <a:lnTo>
                  <a:pt x="162" y="126"/>
                </a:lnTo>
                <a:lnTo>
                  <a:pt x="162" y="150"/>
                </a:lnTo>
                <a:lnTo>
                  <a:pt x="156" y="156"/>
                </a:lnTo>
                <a:lnTo>
                  <a:pt x="144" y="156"/>
                </a:lnTo>
                <a:lnTo>
                  <a:pt x="132" y="150"/>
                </a:lnTo>
                <a:lnTo>
                  <a:pt x="120" y="138"/>
                </a:lnTo>
                <a:lnTo>
                  <a:pt x="120" y="162"/>
                </a:lnTo>
                <a:lnTo>
                  <a:pt x="78" y="162"/>
                </a:lnTo>
                <a:lnTo>
                  <a:pt x="66" y="144"/>
                </a:lnTo>
                <a:lnTo>
                  <a:pt x="60" y="150"/>
                </a:lnTo>
                <a:lnTo>
                  <a:pt x="48" y="138"/>
                </a:lnTo>
                <a:lnTo>
                  <a:pt x="42" y="126"/>
                </a:lnTo>
                <a:lnTo>
                  <a:pt x="36" y="120"/>
                </a:lnTo>
                <a:lnTo>
                  <a:pt x="36" y="102"/>
                </a:lnTo>
                <a:lnTo>
                  <a:pt x="30" y="96"/>
                </a:lnTo>
                <a:lnTo>
                  <a:pt x="30" y="84"/>
                </a:lnTo>
                <a:lnTo>
                  <a:pt x="24" y="78"/>
                </a:lnTo>
                <a:lnTo>
                  <a:pt x="0" y="78"/>
                </a:lnTo>
                <a:lnTo>
                  <a:pt x="0" y="84"/>
                </a:lnTo>
                <a:lnTo>
                  <a:pt x="6" y="90"/>
                </a:lnTo>
                <a:lnTo>
                  <a:pt x="12" y="102"/>
                </a:lnTo>
                <a:lnTo>
                  <a:pt x="18" y="108"/>
                </a:lnTo>
                <a:lnTo>
                  <a:pt x="24" y="120"/>
                </a:lnTo>
                <a:lnTo>
                  <a:pt x="36" y="126"/>
                </a:lnTo>
                <a:lnTo>
                  <a:pt x="42" y="138"/>
                </a:lnTo>
                <a:lnTo>
                  <a:pt x="48" y="144"/>
                </a:lnTo>
                <a:lnTo>
                  <a:pt x="48" y="15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1" name="Turkey" descr="© INSCALE GmbH, 05.05.2010&#10;http://www.presentationload.com/">
            <a:extLst>
              <a:ext uri="{FF2B5EF4-FFF2-40B4-BE49-F238E27FC236}">
                <a16:creationId xmlns:a16="http://schemas.microsoft.com/office/drawing/2014/main" id="{5FB36E19-0C53-4972-8EAC-93EB961F9192}"/>
              </a:ext>
            </a:extLst>
          </p:cNvPr>
          <p:cNvSpPr>
            <a:spLocks noEditPoints="1"/>
          </p:cNvSpPr>
          <p:nvPr/>
        </p:nvSpPr>
        <p:spPr bwMode="gray">
          <a:xfrm>
            <a:off x="6481409" y="2438556"/>
            <a:ext cx="626985" cy="239729"/>
          </a:xfrm>
          <a:custGeom>
            <a:avLst/>
            <a:gdLst>
              <a:gd name="T0" fmla="*/ 2147483647 w 1332"/>
              <a:gd name="T1" fmla="*/ 2147483647 h 510"/>
              <a:gd name="T2" fmla="*/ 2147483647 w 1332"/>
              <a:gd name="T3" fmla="*/ 2147483647 h 510"/>
              <a:gd name="T4" fmla="*/ 2147483647 w 1332"/>
              <a:gd name="T5" fmla="*/ 2147483647 h 510"/>
              <a:gd name="T6" fmla="*/ 2147483647 w 1332"/>
              <a:gd name="T7" fmla="*/ 2147483647 h 510"/>
              <a:gd name="T8" fmla="*/ 2147483647 w 1332"/>
              <a:gd name="T9" fmla="*/ 2147483647 h 510"/>
              <a:gd name="T10" fmla="*/ 2147483647 w 1332"/>
              <a:gd name="T11" fmla="*/ 2147483647 h 510"/>
              <a:gd name="T12" fmla="*/ 2147483647 w 1332"/>
              <a:gd name="T13" fmla="*/ 2147483647 h 510"/>
              <a:gd name="T14" fmla="*/ 2147483647 w 1332"/>
              <a:gd name="T15" fmla="*/ 2147483647 h 510"/>
              <a:gd name="T16" fmla="*/ 2147483647 w 1332"/>
              <a:gd name="T17" fmla="*/ 2147483647 h 510"/>
              <a:gd name="T18" fmla="*/ 2147483647 w 1332"/>
              <a:gd name="T19" fmla="*/ 2147483647 h 510"/>
              <a:gd name="T20" fmla="*/ 2147483647 w 1332"/>
              <a:gd name="T21" fmla="*/ 2147483647 h 510"/>
              <a:gd name="T22" fmla="*/ 2147483647 w 1332"/>
              <a:gd name="T23" fmla="*/ 2147483647 h 510"/>
              <a:gd name="T24" fmla="*/ 2147483647 w 1332"/>
              <a:gd name="T25" fmla="*/ 2147483647 h 510"/>
              <a:gd name="T26" fmla="*/ 2147483647 w 1332"/>
              <a:gd name="T27" fmla="*/ 2147483647 h 510"/>
              <a:gd name="T28" fmla="*/ 2147483647 w 1332"/>
              <a:gd name="T29" fmla="*/ 2147483647 h 510"/>
              <a:gd name="T30" fmla="*/ 2147483647 w 1332"/>
              <a:gd name="T31" fmla="*/ 2147483647 h 510"/>
              <a:gd name="T32" fmla="*/ 2147483647 w 1332"/>
              <a:gd name="T33" fmla="*/ 2147483647 h 510"/>
              <a:gd name="T34" fmla="*/ 2147483647 w 1332"/>
              <a:gd name="T35" fmla="*/ 2147483647 h 510"/>
              <a:gd name="T36" fmla="*/ 2147483647 w 1332"/>
              <a:gd name="T37" fmla="*/ 2147483647 h 510"/>
              <a:gd name="T38" fmla="*/ 2147483647 w 1332"/>
              <a:gd name="T39" fmla="*/ 2147483647 h 510"/>
              <a:gd name="T40" fmla="*/ 2147483647 w 1332"/>
              <a:gd name="T41" fmla="*/ 2147483647 h 510"/>
              <a:gd name="T42" fmla="*/ 2147483647 w 1332"/>
              <a:gd name="T43" fmla="*/ 2147483647 h 510"/>
              <a:gd name="T44" fmla="*/ 2147483647 w 1332"/>
              <a:gd name="T45" fmla="*/ 2147483647 h 510"/>
              <a:gd name="T46" fmla="*/ 2147483647 w 1332"/>
              <a:gd name="T47" fmla="*/ 2147483647 h 510"/>
              <a:gd name="T48" fmla="*/ 2147483647 w 1332"/>
              <a:gd name="T49" fmla="*/ 2147483647 h 510"/>
              <a:gd name="T50" fmla="*/ 2147483647 w 1332"/>
              <a:gd name="T51" fmla="*/ 2147483647 h 510"/>
              <a:gd name="T52" fmla="*/ 2147483647 w 1332"/>
              <a:gd name="T53" fmla="*/ 2147483647 h 510"/>
              <a:gd name="T54" fmla="*/ 2147483647 w 1332"/>
              <a:gd name="T55" fmla="*/ 2147483647 h 510"/>
              <a:gd name="T56" fmla="*/ 2147483647 w 1332"/>
              <a:gd name="T57" fmla="*/ 2147483647 h 510"/>
              <a:gd name="T58" fmla="*/ 2147483647 w 1332"/>
              <a:gd name="T59" fmla="*/ 2147483647 h 510"/>
              <a:gd name="T60" fmla="*/ 2147483647 w 1332"/>
              <a:gd name="T61" fmla="*/ 2147483647 h 510"/>
              <a:gd name="T62" fmla="*/ 2147483647 w 1332"/>
              <a:gd name="T63" fmla="*/ 2147483647 h 510"/>
              <a:gd name="T64" fmla="*/ 2147483647 w 1332"/>
              <a:gd name="T65" fmla="*/ 2147483647 h 510"/>
              <a:gd name="T66" fmla="*/ 2147483647 w 1332"/>
              <a:gd name="T67" fmla="*/ 2147483647 h 510"/>
              <a:gd name="T68" fmla="*/ 2147483647 w 1332"/>
              <a:gd name="T69" fmla="*/ 2147483647 h 510"/>
              <a:gd name="T70" fmla="*/ 2147483647 w 1332"/>
              <a:gd name="T71" fmla="*/ 2147483647 h 510"/>
              <a:gd name="T72" fmla="*/ 2147483647 w 1332"/>
              <a:gd name="T73" fmla="*/ 2147483647 h 510"/>
              <a:gd name="T74" fmla="*/ 2147483647 w 1332"/>
              <a:gd name="T75" fmla="*/ 2147483647 h 510"/>
              <a:gd name="T76" fmla="*/ 2147483647 w 1332"/>
              <a:gd name="T77" fmla="*/ 2147483647 h 510"/>
              <a:gd name="T78" fmla="*/ 2147483647 w 1332"/>
              <a:gd name="T79" fmla="*/ 2147483647 h 510"/>
              <a:gd name="T80" fmla="*/ 2147483647 w 1332"/>
              <a:gd name="T81" fmla="*/ 2147483647 h 510"/>
              <a:gd name="T82" fmla="*/ 2147483647 w 1332"/>
              <a:gd name="T83" fmla="*/ 2147483647 h 510"/>
              <a:gd name="T84" fmla="*/ 2147483647 w 1332"/>
              <a:gd name="T85" fmla="*/ 2147483647 h 510"/>
              <a:gd name="T86" fmla="*/ 2147483647 w 1332"/>
              <a:gd name="T87" fmla="*/ 2147483647 h 510"/>
              <a:gd name="T88" fmla="*/ 2147483647 w 1332"/>
              <a:gd name="T89" fmla="*/ 2147483647 h 510"/>
              <a:gd name="T90" fmla="*/ 2147483647 w 1332"/>
              <a:gd name="T91" fmla="*/ 2147483647 h 510"/>
              <a:gd name="T92" fmla="*/ 2147483647 w 1332"/>
              <a:gd name="T93" fmla="*/ 2147483647 h 510"/>
              <a:gd name="T94" fmla="*/ 2147483647 w 1332"/>
              <a:gd name="T95" fmla="*/ 2147483647 h 510"/>
              <a:gd name="T96" fmla="*/ 2147483647 w 1332"/>
              <a:gd name="T97" fmla="*/ 2147483647 h 510"/>
              <a:gd name="T98" fmla="*/ 2147483647 w 1332"/>
              <a:gd name="T99" fmla="*/ 2147483647 h 510"/>
              <a:gd name="T100" fmla="*/ 2147483647 w 1332"/>
              <a:gd name="T101" fmla="*/ 2147483647 h 510"/>
              <a:gd name="T102" fmla="*/ 2147483647 w 1332"/>
              <a:gd name="T103" fmla="*/ 2147483647 h 510"/>
              <a:gd name="T104" fmla="*/ 2147483647 w 1332"/>
              <a:gd name="T105" fmla="*/ 2147483647 h 510"/>
              <a:gd name="T106" fmla="*/ 2147483647 w 1332"/>
              <a:gd name="T107" fmla="*/ 2147483647 h 510"/>
              <a:gd name="T108" fmla="*/ 2147483647 w 1332"/>
              <a:gd name="T109" fmla="*/ 2147483647 h 510"/>
              <a:gd name="T110" fmla="*/ 2147483647 w 1332"/>
              <a:gd name="T111" fmla="*/ 2147483647 h 510"/>
              <a:gd name="T112" fmla="*/ 2147483647 w 1332"/>
              <a:gd name="T113" fmla="*/ 2147483647 h 510"/>
              <a:gd name="T114" fmla="*/ 2147483647 w 1332"/>
              <a:gd name="T115" fmla="*/ 2147483647 h 5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32"/>
              <a:gd name="T175" fmla="*/ 0 h 510"/>
              <a:gd name="T176" fmla="*/ 1332 w 1332"/>
              <a:gd name="T177" fmla="*/ 510 h 5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32" h="510">
                <a:moveTo>
                  <a:pt x="6" y="192"/>
                </a:moveTo>
                <a:lnTo>
                  <a:pt x="24" y="186"/>
                </a:lnTo>
                <a:lnTo>
                  <a:pt x="30" y="174"/>
                </a:lnTo>
                <a:lnTo>
                  <a:pt x="0" y="174"/>
                </a:lnTo>
                <a:lnTo>
                  <a:pt x="6" y="192"/>
                </a:lnTo>
                <a:close/>
                <a:moveTo>
                  <a:pt x="42" y="162"/>
                </a:moveTo>
                <a:lnTo>
                  <a:pt x="42" y="168"/>
                </a:lnTo>
                <a:lnTo>
                  <a:pt x="48" y="174"/>
                </a:lnTo>
                <a:lnTo>
                  <a:pt x="60" y="174"/>
                </a:lnTo>
                <a:lnTo>
                  <a:pt x="60" y="162"/>
                </a:lnTo>
                <a:lnTo>
                  <a:pt x="54" y="156"/>
                </a:lnTo>
                <a:lnTo>
                  <a:pt x="54" y="150"/>
                </a:lnTo>
                <a:lnTo>
                  <a:pt x="48" y="150"/>
                </a:lnTo>
                <a:lnTo>
                  <a:pt x="48" y="156"/>
                </a:lnTo>
                <a:lnTo>
                  <a:pt x="42" y="162"/>
                </a:lnTo>
                <a:close/>
                <a:moveTo>
                  <a:pt x="96" y="138"/>
                </a:moveTo>
                <a:lnTo>
                  <a:pt x="66" y="138"/>
                </a:lnTo>
                <a:lnTo>
                  <a:pt x="66" y="174"/>
                </a:lnTo>
                <a:lnTo>
                  <a:pt x="78" y="150"/>
                </a:lnTo>
                <a:lnTo>
                  <a:pt x="96" y="138"/>
                </a:lnTo>
                <a:close/>
                <a:moveTo>
                  <a:pt x="1332" y="402"/>
                </a:moveTo>
                <a:lnTo>
                  <a:pt x="1332" y="390"/>
                </a:lnTo>
                <a:lnTo>
                  <a:pt x="1308" y="384"/>
                </a:lnTo>
                <a:lnTo>
                  <a:pt x="1308" y="354"/>
                </a:lnTo>
                <a:lnTo>
                  <a:pt x="1272" y="336"/>
                </a:lnTo>
                <a:lnTo>
                  <a:pt x="1278" y="330"/>
                </a:lnTo>
                <a:lnTo>
                  <a:pt x="1284" y="318"/>
                </a:lnTo>
                <a:lnTo>
                  <a:pt x="1284" y="312"/>
                </a:lnTo>
                <a:lnTo>
                  <a:pt x="1290" y="306"/>
                </a:lnTo>
                <a:lnTo>
                  <a:pt x="1284" y="306"/>
                </a:lnTo>
                <a:lnTo>
                  <a:pt x="1278" y="300"/>
                </a:lnTo>
                <a:lnTo>
                  <a:pt x="1278" y="288"/>
                </a:lnTo>
                <a:lnTo>
                  <a:pt x="1266" y="276"/>
                </a:lnTo>
                <a:lnTo>
                  <a:pt x="1266" y="246"/>
                </a:lnTo>
                <a:lnTo>
                  <a:pt x="1248" y="222"/>
                </a:lnTo>
                <a:lnTo>
                  <a:pt x="1272" y="222"/>
                </a:lnTo>
                <a:lnTo>
                  <a:pt x="1272" y="216"/>
                </a:lnTo>
                <a:lnTo>
                  <a:pt x="1278" y="210"/>
                </a:lnTo>
                <a:lnTo>
                  <a:pt x="1272" y="198"/>
                </a:lnTo>
                <a:lnTo>
                  <a:pt x="1272" y="186"/>
                </a:lnTo>
                <a:lnTo>
                  <a:pt x="1266" y="180"/>
                </a:lnTo>
                <a:lnTo>
                  <a:pt x="1266" y="174"/>
                </a:lnTo>
                <a:lnTo>
                  <a:pt x="1260" y="174"/>
                </a:lnTo>
                <a:lnTo>
                  <a:pt x="1248" y="180"/>
                </a:lnTo>
                <a:lnTo>
                  <a:pt x="1236" y="180"/>
                </a:lnTo>
                <a:lnTo>
                  <a:pt x="1224" y="174"/>
                </a:lnTo>
                <a:lnTo>
                  <a:pt x="1218" y="168"/>
                </a:lnTo>
                <a:lnTo>
                  <a:pt x="1212" y="156"/>
                </a:lnTo>
                <a:lnTo>
                  <a:pt x="1212" y="144"/>
                </a:lnTo>
                <a:lnTo>
                  <a:pt x="1200" y="108"/>
                </a:lnTo>
                <a:lnTo>
                  <a:pt x="1194" y="96"/>
                </a:lnTo>
                <a:lnTo>
                  <a:pt x="1194" y="84"/>
                </a:lnTo>
                <a:lnTo>
                  <a:pt x="1188" y="78"/>
                </a:lnTo>
                <a:lnTo>
                  <a:pt x="1164" y="78"/>
                </a:lnTo>
                <a:lnTo>
                  <a:pt x="1164" y="72"/>
                </a:lnTo>
                <a:lnTo>
                  <a:pt x="1158" y="60"/>
                </a:lnTo>
                <a:lnTo>
                  <a:pt x="1152" y="54"/>
                </a:lnTo>
                <a:lnTo>
                  <a:pt x="1140" y="48"/>
                </a:lnTo>
                <a:lnTo>
                  <a:pt x="1128" y="48"/>
                </a:lnTo>
                <a:lnTo>
                  <a:pt x="1116" y="54"/>
                </a:lnTo>
                <a:lnTo>
                  <a:pt x="1110" y="60"/>
                </a:lnTo>
                <a:lnTo>
                  <a:pt x="1074" y="54"/>
                </a:lnTo>
                <a:lnTo>
                  <a:pt x="1062" y="66"/>
                </a:lnTo>
                <a:lnTo>
                  <a:pt x="1026" y="90"/>
                </a:lnTo>
                <a:lnTo>
                  <a:pt x="1014" y="96"/>
                </a:lnTo>
                <a:lnTo>
                  <a:pt x="930" y="96"/>
                </a:lnTo>
                <a:lnTo>
                  <a:pt x="876" y="108"/>
                </a:lnTo>
                <a:lnTo>
                  <a:pt x="810" y="84"/>
                </a:lnTo>
                <a:lnTo>
                  <a:pt x="786" y="96"/>
                </a:lnTo>
                <a:lnTo>
                  <a:pt x="786" y="90"/>
                </a:lnTo>
                <a:lnTo>
                  <a:pt x="780" y="84"/>
                </a:lnTo>
                <a:lnTo>
                  <a:pt x="774" y="72"/>
                </a:lnTo>
                <a:lnTo>
                  <a:pt x="768" y="66"/>
                </a:lnTo>
                <a:lnTo>
                  <a:pt x="756" y="66"/>
                </a:lnTo>
                <a:lnTo>
                  <a:pt x="744" y="72"/>
                </a:lnTo>
                <a:lnTo>
                  <a:pt x="738" y="78"/>
                </a:lnTo>
                <a:lnTo>
                  <a:pt x="708" y="60"/>
                </a:lnTo>
                <a:lnTo>
                  <a:pt x="708" y="36"/>
                </a:lnTo>
                <a:lnTo>
                  <a:pt x="660" y="48"/>
                </a:lnTo>
                <a:lnTo>
                  <a:pt x="636" y="30"/>
                </a:lnTo>
                <a:lnTo>
                  <a:pt x="630" y="12"/>
                </a:lnTo>
                <a:lnTo>
                  <a:pt x="624" y="12"/>
                </a:lnTo>
                <a:lnTo>
                  <a:pt x="618" y="18"/>
                </a:lnTo>
                <a:lnTo>
                  <a:pt x="600" y="18"/>
                </a:lnTo>
                <a:lnTo>
                  <a:pt x="588" y="24"/>
                </a:lnTo>
                <a:lnTo>
                  <a:pt x="558" y="24"/>
                </a:lnTo>
                <a:lnTo>
                  <a:pt x="534" y="18"/>
                </a:lnTo>
                <a:lnTo>
                  <a:pt x="504" y="18"/>
                </a:lnTo>
                <a:lnTo>
                  <a:pt x="492" y="24"/>
                </a:lnTo>
                <a:lnTo>
                  <a:pt x="456" y="36"/>
                </a:lnTo>
                <a:lnTo>
                  <a:pt x="444" y="42"/>
                </a:lnTo>
                <a:lnTo>
                  <a:pt x="438" y="48"/>
                </a:lnTo>
                <a:lnTo>
                  <a:pt x="426" y="54"/>
                </a:lnTo>
                <a:lnTo>
                  <a:pt x="414" y="66"/>
                </a:lnTo>
                <a:lnTo>
                  <a:pt x="408" y="66"/>
                </a:lnTo>
                <a:lnTo>
                  <a:pt x="396" y="90"/>
                </a:lnTo>
                <a:lnTo>
                  <a:pt x="378" y="90"/>
                </a:lnTo>
                <a:lnTo>
                  <a:pt x="354" y="84"/>
                </a:lnTo>
                <a:lnTo>
                  <a:pt x="294" y="84"/>
                </a:lnTo>
                <a:lnTo>
                  <a:pt x="282" y="78"/>
                </a:lnTo>
                <a:lnTo>
                  <a:pt x="264" y="78"/>
                </a:lnTo>
                <a:lnTo>
                  <a:pt x="252" y="72"/>
                </a:lnTo>
                <a:lnTo>
                  <a:pt x="240" y="72"/>
                </a:lnTo>
                <a:lnTo>
                  <a:pt x="234" y="66"/>
                </a:lnTo>
                <a:lnTo>
                  <a:pt x="198" y="66"/>
                </a:lnTo>
                <a:lnTo>
                  <a:pt x="186" y="54"/>
                </a:lnTo>
                <a:lnTo>
                  <a:pt x="180" y="36"/>
                </a:lnTo>
                <a:lnTo>
                  <a:pt x="180" y="24"/>
                </a:lnTo>
                <a:lnTo>
                  <a:pt x="168" y="24"/>
                </a:lnTo>
                <a:lnTo>
                  <a:pt x="156" y="18"/>
                </a:lnTo>
                <a:lnTo>
                  <a:pt x="144" y="18"/>
                </a:lnTo>
                <a:lnTo>
                  <a:pt x="132" y="0"/>
                </a:lnTo>
                <a:lnTo>
                  <a:pt x="120" y="18"/>
                </a:lnTo>
                <a:lnTo>
                  <a:pt x="90" y="12"/>
                </a:lnTo>
                <a:lnTo>
                  <a:pt x="72" y="36"/>
                </a:lnTo>
                <a:lnTo>
                  <a:pt x="78" y="42"/>
                </a:lnTo>
                <a:lnTo>
                  <a:pt x="90" y="42"/>
                </a:lnTo>
                <a:lnTo>
                  <a:pt x="90" y="48"/>
                </a:lnTo>
                <a:lnTo>
                  <a:pt x="96" y="54"/>
                </a:lnTo>
                <a:lnTo>
                  <a:pt x="96" y="66"/>
                </a:lnTo>
                <a:lnTo>
                  <a:pt x="78" y="66"/>
                </a:lnTo>
                <a:lnTo>
                  <a:pt x="72" y="72"/>
                </a:lnTo>
                <a:lnTo>
                  <a:pt x="72" y="78"/>
                </a:lnTo>
                <a:lnTo>
                  <a:pt x="78" y="84"/>
                </a:lnTo>
                <a:lnTo>
                  <a:pt x="78" y="96"/>
                </a:lnTo>
                <a:lnTo>
                  <a:pt x="72" y="108"/>
                </a:lnTo>
                <a:lnTo>
                  <a:pt x="72" y="114"/>
                </a:lnTo>
                <a:lnTo>
                  <a:pt x="66" y="120"/>
                </a:lnTo>
                <a:lnTo>
                  <a:pt x="66" y="132"/>
                </a:lnTo>
                <a:lnTo>
                  <a:pt x="72" y="132"/>
                </a:lnTo>
                <a:lnTo>
                  <a:pt x="90" y="126"/>
                </a:lnTo>
                <a:lnTo>
                  <a:pt x="102" y="126"/>
                </a:lnTo>
                <a:lnTo>
                  <a:pt x="108" y="120"/>
                </a:lnTo>
                <a:lnTo>
                  <a:pt x="114" y="120"/>
                </a:lnTo>
                <a:lnTo>
                  <a:pt x="114" y="132"/>
                </a:lnTo>
                <a:lnTo>
                  <a:pt x="120" y="132"/>
                </a:lnTo>
                <a:lnTo>
                  <a:pt x="126" y="126"/>
                </a:lnTo>
                <a:lnTo>
                  <a:pt x="138" y="120"/>
                </a:lnTo>
                <a:lnTo>
                  <a:pt x="162" y="96"/>
                </a:lnTo>
                <a:lnTo>
                  <a:pt x="168" y="96"/>
                </a:lnTo>
                <a:lnTo>
                  <a:pt x="174" y="90"/>
                </a:lnTo>
                <a:lnTo>
                  <a:pt x="186" y="90"/>
                </a:lnTo>
                <a:lnTo>
                  <a:pt x="204" y="84"/>
                </a:lnTo>
                <a:lnTo>
                  <a:pt x="216" y="84"/>
                </a:lnTo>
                <a:lnTo>
                  <a:pt x="252" y="102"/>
                </a:lnTo>
                <a:lnTo>
                  <a:pt x="270" y="108"/>
                </a:lnTo>
                <a:lnTo>
                  <a:pt x="282" y="108"/>
                </a:lnTo>
                <a:lnTo>
                  <a:pt x="288" y="114"/>
                </a:lnTo>
                <a:lnTo>
                  <a:pt x="294" y="114"/>
                </a:lnTo>
                <a:lnTo>
                  <a:pt x="270" y="114"/>
                </a:lnTo>
                <a:lnTo>
                  <a:pt x="258" y="120"/>
                </a:lnTo>
                <a:lnTo>
                  <a:pt x="246" y="120"/>
                </a:lnTo>
                <a:lnTo>
                  <a:pt x="246" y="132"/>
                </a:lnTo>
                <a:lnTo>
                  <a:pt x="240" y="138"/>
                </a:lnTo>
                <a:lnTo>
                  <a:pt x="186" y="144"/>
                </a:lnTo>
                <a:lnTo>
                  <a:pt x="138" y="138"/>
                </a:lnTo>
                <a:lnTo>
                  <a:pt x="120" y="138"/>
                </a:lnTo>
                <a:lnTo>
                  <a:pt x="96" y="150"/>
                </a:lnTo>
                <a:lnTo>
                  <a:pt x="84" y="162"/>
                </a:lnTo>
                <a:lnTo>
                  <a:pt x="84" y="174"/>
                </a:lnTo>
                <a:lnTo>
                  <a:pt x="78" y="192"/>
                </a:lnTo>
                <a:lnTo>
                  <a:pt x="78" y="204"/>
                </a:lnTo>
                <a:lnTo>
                  <a:pt x="72" y="210"/>
                </a:lnTo>
                <a:lnTo>
                  <a:pt x="72" y="216"/>
                </a:lnTo>
                <a:lnTo>
                  <a:pt x="114" y="216"/>
                </a:lnTo>
                <a:lnTo>
                  <a:pt x="114" y="240"/>
                </a:lnTo>
                <a:lnTo>
                  <a:pt x="120" y="246"/>
                </a:lnTo>
                <a:lnTo>
                  <a:pt x="126" y="258"/>
                </a:lnTo>
                <a:lnTo>
                  <a:pt x="132" y="264"/>
                </a:lnTo>
                <a:lnTo>
                  <a:pt x="126" y="282"/>
                </a:lnTo>
                <a:lnTo>
                  <a:pt x="138" y="300"/>
                </a:lnTo>
                <a:lnTo>
                  <a:pt x="126" y="318"/>
                </a:lnTo>
                <a:lnTo>
                  <a:pt x="162" y="354"/>
                </a:lnTo>
                <a:lnTo>
                  <a:pt x="156" y="390"/>
                </a:lnTo>
                <a:lnTo>
                  <a:pt x="210" y="414"/>
                </a:lnTo>
                <a:lnTo>
                  <a:pt x="216" y="444"/>
                </a:lnTo>
                <a:lnTo>
                  <a:pt x="216" y="438"/>
                </a:lnTo>
                <a:lnTo>
                  <a:pt x="222" y="438"/>
                </a:lnTo>
                <a:lnTo>
                  <a:pt x="222" y="432"/>
                </a:lnTo>
                <a:lnTo>
                  <a:pt x="228" y="432"/>
                </a:lnTo>
                <a:lnTo>
                  <a:pt x="252" y="444"/>
                </a:lnTo>
                <a:lnTo>
                  <a:pt x="258" y="444"/>
                </a:lnTo>
                <a:lnTo>
                  <a:pt x="264" y="450"/>
                </a:lnTo>
                <a:lnTo>
                  <a:pt x="270" y="462"/>
                </a:lnTo>
                <a:lnTo>
                  <a:pt x="282" y="468"/>
                </a:lnTo>
                <a:lnTo>
                  <a:pt x="294" y="468"/>
                </a:lnTo>
                <a:lnTo>
                  <a:pt x="312" y="474"/>
                </a:lnTo>
                <a:lnTo>
                  <a:pt x="372" y="474"/>
                </a:lnTo>
                <a:lnTo>
                  <a:pt x="372" y="450"/>
                </a:lnTo>
                <a:lnTo>
                  <a:pt x="378" y="438"/>
                </a:lnTo>
                <a:lnTo>
                  <a:pt x="390" y="426"/>
                </a:lnTo>
                <a:lnTo>
                  <a:pt x="408" y="426"/>
                </a:lnTo>
                <a:lnTo>
                  <a:pt x="432" y="432"/>
                </a:lnTo>
                <a:lnTo>
                  <a:pt x="468" y="444"/>
                </a:lnTo>
                <a:lnTo>
                  <a:pt x="474" y="450"/>
                </a:lnTo>
                <a:lnTo>
                  <a:pt x="480" y="450"/>
                </a:lnTo>
                <a:lnTo>
                  <a:pt x="480" y="456"/>
                </a:lnTo>
                <a:lnTo>
                  <a:pt x="486" y="468"/>
                </a:lnTo>
                <a:lnTo>
                  <a:pt x="486" y="474"/>
                </a:lnTo>
                <a:lnTo>
                  <a:pt x="492" y="480"/>
                </a:lnTo>
                <a:lnTo>
                  <a:pt x="504" y="486"/>
                </a:lnTo>
                <a:lnTo>
                  <a:pt x="564" y="486"/>
                </a:lnTo>
                <a:lnTo>
                  <a:pt x="576" y="480"/>
                </a:lnTo>
                <a:lnTo>
                  <a:pt x="594" y="474"/>
                </a:lnTo>
                <a:lnTo>
                  <a:pt x="606" y="462"/>
                </a:lnTo>
                <a:lnTo>
                  <a:pt x="618" y="456"/>
                </a:lnTo>
                <a:lnTo>
                  <a:pt x="630" y="444"/>
                </a:lnTo>
                <a:lnTo>
                  <a:pt x="648" y="438"/>
                </a:lnTo>
                <a:lnTo>
                  <a:pt x="660" y="432"/>
                </a:lnTo>
                <a:lnTo>
                  <a:pt x="672" y="432"/>
                </a:lnTo>
                <a:lnTo>
                  <a:pt x="684" y="438"/>
                </a:lnTo>
                <a:lnTo>
                  <a:pt x="690" y="444"/>
                </a:lnTo>
                <a:lnTo>
                  <a:pt x="696" y="444"/>
                </a:lnTo>
                <a:lnTo>
                  <a:pt x="702" y="450"/>
                </a:lnTo>
                <a:lnTo>
                  <a:pt x="714" y="450"/>
                </a:lnTo>
                <a:lnTo>
                  <a:pt x="726" y="444"/>
                </a:lnTo>
                <a:lnTo>
                  <a:pt x="732" y="432"/>
                </a:lnTo>
                <a:lnTo>
                  <a:pt x="744" y="420"/>
                </a:lnTo>
                <a:lnTo>
                  <a:pt x="756" y="432"/>
                </a:lnTo>
                <a:lnTo>
                  <a:pt x="756" y="444"/>
                </a:lnTo>
                <a:lnTo>
                  <a:pt x="750" y="450"/>
                </a:lnTo>
                <a:lnTo>
                  <a:pt x="744" y="462"/>
                </a:lnTo>
                <a:lnTo>
                  <a:pt x="744" y="468"/>
                </a:lnTo>
                <a:lnTo>
                  <a:pt x="738" y="474"/>
                </a:lnTo>
                <a:lnTo>
                  <a:pt x="738" y="486"/>
                </a:lnTo>
                <a:lnTo>
                  <a:pt x="744" y="492"/>
                </a:lnTo>
                <a:lnTo>
                  <a:pt x="744" y="498"/>
                </a:lnTo>
                <a:lnTo>
                  <a:pt x="756" y="510"/>
                </a:lnTo>
                <a:lnTo>
                  <a:pt x="768" y="510"/>
                </a:lnTo>
                <a:lnTo>
                  <a:pt x="768" y="504"/>
                </a:lnTo>
                <a:lnTo>
                  <a:pt x="774" y="498"/>
                </a:lnTo>
                <a:lnTo>
                  <a:pt x="774" y="480"/>
                </a:lnTo>
                <a:lnTo>
                  <a:pt x="780" y="486"/>
                </a:lnTo>
                <a:lnTo>
                  <a:pt x="792" y="486"/>
                </a:lnTo>
                <a:lnTo>
                  <a:pt x="792" y="462"/>
                </a:lnTo>
                <a:lnTo>
                  <a:pt x="786" y="462"/>
                </a:lnTo>
                <a:lnTo>
                  <a:pt x="786" y="432"/>
                </a:lnTo>
                <a:lnTo>
                  <a:pt x="810" y="432"/>
                </a:lnTo>
                <a:lnTo>
                  <a:pt x="804" y="438"/>
                </a:lnTo>
                <a:lnTo>
                  <a:pt x="804" y="444"/>
                </a:lnTo>
                <a:lnTo>
                  <a:pt x="840" y="444"/>
                </a:lnTo>
                <a:lnTo>
                  <a:pt x="858" y="438"/>
                </a:lnTo>
                <a:lnTo>
                  <a:pt x="864" y="432"/>
                </a:lnTo>
                <a:lnTo>
                  <a:pt x="870" y="432"/>
                </a:lnTo>
                <a:lnTo>
                  <a:pt x="888" y="414"/>
                </a:lnTo>
                <a:lnTo>
                  <a:pt x="894" y="414"/>
                </a:lnTo>
                <a:lnTo>
                  <a:pt x="900" y="420"/>
                </a:lnTo>
                <a:lnTo>
                  <a:pt x="912" y="426"/>
                </a:lnTo>
                <a:lnTo>
                  <a:pt x="924" y="438"/>
                </a:lnTo>
                <a:lnTo>
                  <a:pt x="942" y="438"/>
                </a:lnTo>
                <a:lnTo>
                  <a:pt x="954" y="444"/>
                </a:lnTo>
                <a:lnTo>
                  <a:pt x="966" y="444"/>
                </a:lnTo>
                <a:lnTo>
                  <a:pt x="978" y="438"/>
                </a:lnTo>
                <a:lnTo>
                  <a:pt x="996" y="438"/>
                </a:lnTo>
                <a:lnTo>
                  <a:pt x="1002" y="432"/>
                </a:lnTo>
                <a:lnTo>
                  <a:pt x="1014" y="426"/>
                </a:lnTo>
                <a:lnTo>
                  <a:pt x="1026" y="414"/>
                </a:lnTo>
                <a:lnTo>
                  <a:pt x="1038" y="408"/>
                </a:lnTo>
                <a:lnTo>
                  <a:pt x="1086" y="408"/>
                </a:lnTo>
                <a:lnTo>
                  <a:pt x="1092" y="414"/>
                </a:lnTo>
                <a:lnTo>
                  <a:pt x="1110" y="414"/>
                </a:lnTo>
                <a:lnTo>
                  <a:pt x="1122" y="402"/>
                </a:lnTo>
                <a:lnTo>
                  <a:pt x="1146" y="402"/>
                </a:lnTo>
                <a:lnTo>
                  <a:pt x="1152" y="390"/>
                </a:lnTo>
                <a:lnTo>
                  <a:pt x="1152" y="384"/>
                </a:lnTo>
                <a:lnTo>
                  <a:pt x="1158" y="384"/>
                </a:lnTo>
                <a:lnTo>
                  <a:pt x="1158" y="408"/>
                </a:lnTo>
                <a:lnTo>
                  <a:pt x="1164" y="414"/>
                </a:lnTo>
                <a:lnTo>
                  <a:pt x="1170" y="414"/>
                </a:lnTo>
                <a:lnTo>
                  <a:pt x="1182" y="408"/>
                </a:lnTo>
                <a:lnTo>
                  <a:pt x="1188" y="402"/>
                </a:lnTo>
                <a:lnTo>
                  <a:pt x="1188" y="390"/>
                </a:lnTo>
                <a:lnTo>
                  <a:pt x="1230" y="390"/>
                </a:lnTo>
                <a:lnTo>
                  <a:pt x="1242" y="402"/>
                </a:lnTo>
                <a:lnTo>
                  <a:pt x="1254" y="402"/>
                </a:lnTo>
                <a:lnTo>
                  <a:pt x="1260" y="396"/>
                </a:lnTo>
                <a:lnTo>
                  <a:pt x="1260" y="390"/>
                </a:lnTo>
                <a:lnTo>
                  <a:pt x="1284" y="390"/>
                </a:lnTo>
                <a:lnTo>
                  <a:pt x="1290" y="396"/>
                </a:lnTo>
                <a:lnTo>
                  <a:pt x="1290" y="414"/>
                </a:lnTo>
                <a:lnTo>
                  <a:pt x="1332" y="402"/>
                </a:lnTo>
                <a:close/>
                <a:moveTo>
                  <a:pt x="102" y="282"/>
                </a:moveTo>
                <a:lnTo>
                  <a:pt x="96" y="282"/>
                </a:lnTo>
                <a:lnTo>
                  <a:pt x="96" y="312"/>
                </a:lnTo>
                <a:lnTo>
                  <a:pt x="102" y="324"/>
                </a:lnTo>
                <a:lnTo>
                  <a:pt x="108" y="330"/>
                </a:lnTo>
                <a:lnTo>
                  <a:pt x="114" y="324"/>
                </a:lnTo>
                <a:lnTo>
                  <a:pt x="114" y="318"/>
                </a:lnTo>
                <a:lnTo>
                  <a:pt x="120" y="312"/>
                </a:lnTo>
                <a:lnTo>
                  <a:pt x="120" y="300"/>
                </a:lnTo>
                <a:lnTo>
                  <a:pt x="102" y="28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2" name="Tunisia" descr="© INSCALE GmbH, 05.05.2010&#10;http://www.presentationload.com/">
            <a:extLst>
              <a:ext uri="{FF2B5EF4-FFF2-40B4-BE49-F238E27FC236}">
                <a16:creationId xmlns:a16="http://schemas.microsoft.com/office/drawing/2014/main" id="{5EE711EE-50D6-4BAC-8E18-780D97DA6602}"/>
              </a:ext>
            </a:extLst>
          </p:cNvPr>
          <p:cNvSpPr>
            <a:spLocks/>
          </p:cNvSpPr>
          <p:nvPr/>
        </p:nvSpPr>
        <p:spPr bwMode="gray">
          <a:xfrm>
            <a:off x="5935565" y="2622964"/>
            <a:ext cx="129085" cy="269235"/>
          </a:xfrm>
          <a:custGeom>
            <a:avLst/>
            <a:gdLst>
              <a:gd name="T0" fmla="*/ 2147483647 w 276"/>
              <a:gd name="T1" fmla="*/ 2147483647 h 570"/>
              <a:gd name="T2" fmla="*/ 2147483647 w 276"/>
              <a:gd name="T3" fmla="*/ 2147483647 h 570"/>
              <a:gd name="T4" fmla="*/ 2147483647 w 276"/>
              <a:gd name="T5" fmla="*/ 2147483647 h 570"/>
              <a:gd name="T6" fmla="*/ 2147483647 w 276"/>
              <a:gd name="T7" fmla="*/ 2147483647 h 570"/>
              <a:gd name="T8" fmla="*/ 2147483647 w 276"/>
              <a:gd name="T9" fmla="*/ 2147483647 h 570"/>
              <a:gd name="T10" fmla="*/ 2147483647 w 276"/>
              <a:gd name="T11" fmla="*/ 2147483647 h 570"/>
              <a:gd name="T12" fmla="*/ 0 w 276"/>
              <a:gd name="T13" fmla="*/ 2147483647 h 570"/>
              <a:gd name="T14" fmla="*/ 2147483647 w 276"/>
              <a:gd name="T15" fmla="*/ 2147483647 h 570"/>
              <a:gd name="T16" fmla="*/ 2147483647 w 276"/>
              <a:gd name="T17" fmla="*/ 2147483647 h 570"/>
              <a:gd name="T18" fmla="*/ 2147483647 w 276"/>
              <a:gd name="T19" fmla="*/ 2147483647 h 570"/>
              <a:gd name="T20" fmla="*/ 2147483647 w 276"/>
              <a:gd name="T21" fmla="*/ 2147483647 h 570"/>
              <a:gd name="T22" fmla="*/ 2147483647 w 276"/>
              <a:gd name="T23" fmla="*/ 2147483647 h 570"/>
              <a:gd name="T24" fmla="*/ 2147483647 w 276"/>
              <a:gd name="T25" fmla="*/ 2147483647 h 570"/>
              <a:gd name="T26" fmla="*/ 2147483647 w 276"/>
              <a:gd name="T27" fmla="*/ 2147483647 h 570"/>
              <a:gd name="T28" fmla="*/ 2147483647 w 276"/>
              <a:gd name="T29" fmla="*/ 2147483647 h 570"/>
              <a:gd name="T30" fmla="*/ 2147483647 w 276"/>
              <a:gd name="T31" fmla="*/ 2147483647 h 570"/>
              <a:gd name="T32" fmla="*/ 2147483647 w 276"/>
              <a:gd name="T33" fmla="*/ 2147483647 h 570"/>
              <a:gd name="T34" fmla="*/ 2147483647 w 276"/>
              <a:gd name="T35" fmla="*/ 2147483647 h 570"/>
              <a:gd name="T36" fmla="*/ 2147483647 w 276"/>
              <a:gd name="T37" fmla="*/ 2147483647 h 570"/>
              <a:gd name="T38" fmla="*/ 2147483647 w 276"/>
              <a:gd name="T39" fmla="*/ 2147483647 h 570"/>
              <a:gd name="T40" fmla="*/ 2147483647 w 276"/>
              <a:gd name="T41" fmla="*/ 2147483647 h 570"/>
              <a:gd name="T42" fmla="*/ 2147483647 w 276"/>
              <a:gd name="T43" fmla="*/ 2147483647 h 570"/>
              <a:gd name="T44" fmla="*/ 2147483647 w 276"/>
              <a:gd name="T45" fmla="*/ 2147483647 h 570"/>
              <a:gd name="T46" fmla="*/ 2147483647 w 276"/>
              <a:gd name="T47" fmla="*/ 2147483647 h 570"/>
              <a:gd name="T48" fmla="*/ 2147483647 w 276"/>
              <a:gd name="T49" fmla="*/ 2147483647 h 570"/>
              <a:gd name="T50" fmla="*/ 2147483647 w 276"/>
              <a:gd name="T51" fmla="*/ 2147483647 h 570"/>
              <a:gd name="T52" fmla="*/ 2147483647 w 276"/>
              <a:gd name="T53" fmla="*/ 2147483647 h 570"/>
              <a:gd name="T54" fmla="*/ 2147483647 w 276"/>
              <a:gd name="T55" fmla="*/ 2147483647 h 570"/>
              <a:gd name="T56" fmla="*/ 2147483647 w 276"/>
              <a:gd name="T57" fmla="*/ 2147483647 h 570"/>
              <a:gd name="T58" fmla="*/ 2147483647 w 276"/>
              <a:gd name="T59" fmla="*/ 2147483647 h 570"/>
              <a:gd name="T60" fmla="*/ 2147483647 w 276"/>
              <a:gd name="T61" fmla="*/ 2147483647 h 570"/>
              <a:gd name="T62" fmla="*/ 2147483647 w 276"/>
              <a:gd name="T63" fmla="*/ 2147483647 h 570"/>
              <a:gd name="T64" fmla="*/ 2147483647 w 276"/>
              <a:gd name="T65" fmla="*/ 2147483647 h 570"/>
              <a:gd name="T66" fmla="*/ 2147483647 w 276"/>
              <a:gd name="T67" fmla="*/ 2147483647 h 570"/>
              <a:gd name="T68" fmla="*/ 2147483647 w 276"/>
              <a:gd name="T69" fmla="*/ 2147483647 h 570"/>
              <a:gd name="T70" fmla="*/ 2147483647 w 276"/>
              <a:gd name="T71" fmla="*/ 2147483647 h 570"/>
              <a:gd name="T72" fmla="*/ 2147483647 w 276"/>
              <a:gd name="T73" fmla="*/ 2147483647 h 570"/>
              <a:gd name="T74" fmla="*/ 2147483647 w 276"/>
              <a:gd name="T75" fmla="*/ 2147483647 h 570"/>
              <a:gd name="T76" fmla="*/ 2147483647 w 276"/>
              <a:gd name="T77" fmla="*/ 2147483647 h 570"/>
              <a:gd name="T78" fmla="*/ 2147483647 w 276"/>
              <a:gd name="T79" fmla="*/ 2147483647 h 570"/>
              <a:gd name="T80" fmla="*/ 2147483647 w 276"/>
              <a:gd name="T81" fmla="*/ 2147483647 h 570"/>
              <a:gd name="T82" fmla="*/ 2147483647 w 276"/>
              <a:gd name="T83" fmla="*/ 2147483647 h 570"/>
              <a:gd name="T84" fmla="*/ 2147483647 w 276"/>
              <a:gd name="T85" fmla="*/ 2147483647 h 570"/>
              <a:gd name="T86" fmla="*/ 2147483647 w 276"/>
              <a:gd name="T87" fmla="*/ 2147483647 h 570"/>
              <a:gd name="T88" fmla="*/ 2147483647 w 276"/>
              <a:gd name="T89" fmla="*/ 0 h 570"/>
              <a:gd name="T90" fmla="*/ 2147483647 w 276"/>
              <a:gd name="T91" fmla="*/ 2147483647 h 570"/>
              <a:gd name="T92" fmla="*/ 2147483647 w 276"/>
              <a:gd name="T93" fmla="*/ 2147483647 h 570"/>
              <a:gd name="T94" fmla="*/ 2147483647 w 276"/>
              <a:gd name="T95" fmla="*/ 2147483647 h 57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76"/>
              <a:gd name="T145" fmla="*/ 0 h 570"/>
              <a:gd name="T146" fmla="*/ 276 w 276"/>
              <a:gd name="T147" fmla="*/ 570 h 57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76" h="570">
                <a:moveTo>
                  <a:pt x="42" y="60"/>
                </a:moveTo>
                <a:lnTo>
                  <a:pt x="60" y="66"/>
                </a:lnTo>
                <a:lnTo>
                  <a:pt x="60" y="78"/>
                </a:lnTo>
                <a:lnTo>
                  <a:pt x="54" y="90"/>
                </a:lnTo>
                <a:lnTo>
                  <a:pt x="54" y="126"/>
                </a:lnTo>
                <a:lnTo>
                  <a:pt x="60" y="138"/>
                </a:lnTo>
                <a:lnTo>
                  <a:pt x="60" y="180"/>
                </a:lnTo>
                <a:lnTo>
                  <a:pt x="54" y="192"/>
                </a:lnTo>
                <a:lnTo>
                  <a:pt x="54" y="204"/>
                </a:lnTo>
                <a:lnTo>
                  <a:pt x="48" y="210"/>
                </a:lnTo>
                <a:lnTo>
                  <a:pt x="48" y="216"/>
                </a:lnTo>
                <a:lnTo>
                  <a:pt x="24" y="234"/>
                </a:lnTo>
                <a:lnTo>
                  <a:pt x="0" y="258"/>
                </a:lnTo>
                <a:lnTo>
                  <a:pt x="0" y="300"/>
                </a:lnTo>
                <a:lnTo>
                  <a:pt x="12" y="300"/>
                </a:lnTo>
                <a:lnTo>
                  <a:pt x="12" y="330"/>
                </a:lnTo>
                <a:lnTo>
                  <a:pt x="24" y="330"/>
                </a:lnTo>
                <a:lnTo>
                  <a:pt x="42" y="336"/>
                </a:lnTo>
                <a:lnTo>
                  <a:pt x="54" y="348"/>
                </a:lnTo>
                <a:lnTo>
                  <a:pt x="54" y="390"/>
                </a:lnTo>
                <a:lnTo>
                  <a:pt x="60" y="390"/>
                </a:lnTo>
                <a:lnTo>
                  <a:pt x="66" y="396"/>
                </a:lnTo>
                <a:lnTo>
                  <a:pt x="90" y="408"/>
                </a:lnTo>
                <a:lnTo>
                  <a:pt x="96" y="420"/>
                </a:lnTo>
                <a:lnTo>
                  <a:pt x="102" y="426"/>
                </a:lnTo>
                <a:lnTo>
                  <a:pt x="108" y="450"/>
                </a:lnTo>
                <a:lnTo>
                  <a:pt x="114" y="492"/>
                </a:lnTo>
                <a:lnTo>
                  <a:pt x="126" y="540"/>
                </a:lnTo>
                <a:lnTo>
                  <a:pt x="138" y="570"/>
                </a:lnTo>
                <a:lnTo>
                  <a:pt x="144" y="564"/>
                </a:lnTo>
                <a:lnTo>
                  <a:pt x="156" y="564"/>
                </a:lnTo>
                <a:lnTo>
                  <a:pt x="186" y="534"/>
                </a:lnTo>
                <a:lnTo>
                  <a:pt x="186" y="510"/>
                </a:lnTo>
                <a:lnTo>
                  <a:pt x="174" y="486"/>
                </a:lnTo>
                <a:lnTo>
                  <a:pt x="174" y="468"/>
                </a:lnTo>
                <a:lnTo>
                  <a:pt x="192" y="450"/>
                </a:lnTo>
                <a:lnTo>
                  <a:pt x="198" y="450"/>
                </a:lnTo>
                <a:lnTo>
                  <a:pt x="204" y="438"/>
                </a:lnTo>
                <a:lnTo>
                  <a:pt x="210" y="432"/>
                </a:lnTo>
                <a:lnTo>
                  <a:pt x="216" y="420"/>
                </a:lnTo>
                <a:lnTo>
                  <a:pt x="222" y="414"/>
                </a:lnTo>
                <a:lnTo>
                  <a:pt x="234" y="408"/>
                </a:lnTo>
                <a:lnTo>
                  <a:pt x="246" y="408"/>
                </a:lnTo>
                <a:lnTo>
                  <a:pt x="270" y="396"/>
                </a:lnTo>
                <a:lnTo>
                  <a:pt x="276" y="390"/>
                </a:lnTo>
                <a:lnTo>
                  <a:pt x="276" y="384"/>
                </a:lnTo>
                <a:lnTo>
                  <a:pt x="264" y="372"/>
                </a:lnTo>
                <a:lnTo>
                  <a:pt x="258" y="372"/>
                </a:lnTo>
                <a:lnTo>
                  <a:pt x="264" y="330"/>
                </a:lnTo>
                <a:lnTo>
                  <a:pt x="252" y="330"/>
                </a:lnTo>
                <a:lnTo>
                  <a:pt x="240" y="300"/>
                </a:lnTo>
                <a:lnTo>
                  <a:pt x="228" y="294"/>
                </a:lnTo>
                <a:lnTo>
                  <a:pt x="222" y="306"/>
                </a:lnTo>
                <a:lnTo>
                  <a:pt x="216" y="294"/>
                </a:lnTo>
                <a:lnTo>
                  <a:pt x="198" y="294"/>
                </a:lnTo>
                <a:lnTo>
                  <a:pt x="186" y="288"/>
                </a:lnTo>
                <a:lnTo>
                  <a:pt x="180" y="282"/>
                </a:lnTo>
                <a:lnTo>
                  <a:pt x="168" y="276"/>
                </a:lnTo>
                <a:lnTo>
                  <a:pt x="168" y="246"/>
                </a:lnTo>
                <a:lnTo>
                  <a:pt x="174" y="240"/>
                </a:lnTo>
                <a:lnTo>
                  <a:pt x="180" y="240"/>
                </a:lnTo>
                <a:lnTo>
                  <a:pt x="234" y="186"/>
                </a:lnTo>
                <a:lnTo>
                  <a:pt x="240" y="174"/>
                </a:lnTo>
                <a:lnTo>
                  <a:pt x="240" y="156"/>
                </a:lnTo>
                <a:lnTo>
                  <a:pt x="234" y="144"/>
                </a:lnTo>
                <a:lnTo>
                  <a:pt x="216" y="126"/>
                </a:lnTo>
                <a:lnTo>
                  <a:pt x="204" y="120"/>
                </a:lnTo>
                <a:lnTo>
                  <a:pt x="198" y="120"/>
                </a:lnTo>
                <a:lnTo>
                  <a:pt x="198" y="102"/>
                </a:lnTo>
                <a:lnTo>
                  <a:pt x="204" y="90"/>
                </a:lnTo>
                <a:lnTo>
                  <a:pt x="204" y="78"/>
                </a:lnTo>
                <a:lnTo>
                  <a:pt x="210" y="72"/>
                </a:lnTo>
                <a:lnTo>
                  <a:pt x="222" y="66"/>
                </a:lnTo>
                <a:lnTo>
                  <a:pt x="228" y="60"/>
                </a:lnTo>
                <a:lnTo>
                  <a:pt x="234" y="48"/>
                </a:lnTo>
                <a:lnTo>
                  <a:pt x="234" y="36"/>
                </a:lnTo>
                <a:lnTo>
                  <a:pt x="240" y="30"/>
                </a:lnTo>
                <a:lnTo>
                  <a:pt x="240" y="18"/>
                </a:lnTo>
                <a:lnTo>
                  <a:pt x="228" y="18"/>
                </a:lnTo>
                <a:lnTo>
                  <a:pt x="222" y="30"/>
                </a:lnTo>
                <a:lnTo>
                  <a:pt x="210" y="36"/>
                </a:lnTo>
                <a:lnTo>
                  <a:pt x="204" y="48"/>
                </a:lnTo>
                <a:lnTo>
                  <a:pt x="192" y="60"/>
                </a:lnTo>
                <a:lnTo>
                  <a:pt x="186" y="60"/>
                </a:lnTo>
                <a:lnTo>
                  <a:pt x="174" y="54"/>
                </a:lnTo>
                <a:lnTo>
                  <a:pt x="162" y="42"/>
                </a:lnTo>
                <a:lnTo>
                  <a:pt x="174" y="30"/>
                </a:lnTo>
                <a:lnTo>
                  <a:pt x="174" y="24"/>
                </a:lnTo>
                <a:lnTo>
                  <a:pt x="180" y="12"/>
                </a:lnTo>
                <a:lnTo>
                  <a:pt x="168" y="0"/>
                </a:lnTo>
                <a:lnTo>
                  <a:pt x="138" y="0"/>
                </a:lnTo>
                <a:lnTo>
                  <a:pt x="126" y="6"/>
                </a:lnTo>
                <a:lnTo>
                  <a:pt x="108" y="12"/>
                </a:lnTo>
                <a:lnTo>
                  <a:pt x="96" y="18"/>
                </a:lnTo>
                <a:lnTo>
                  <a:pt x="84" y="30"/>
                </a:lnTo>
                <a:lnTo>
                  <a:pt x="84" y="42"/>
                </a:lnTo>
                <a:lnTo>
                  <a:pt x="42" y="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3" name="Togo" descr="© INSCALE GmbH, 05.05.2010&#10;http://www.presentationload.com/">
            <a:extLst>
              <a:ext uri="{FF2B5EF4-FFF2-40B4-BE49-F238E27FC236}">
                <a16:creationId xmlns:a16="http://schemas.microsoft.com/office/drawing/2014/main" id="{369CFC60-701F-4735-9222-A8E5CEC15D15}"/>
              </a:ext>
            </a:extLst>
          </p:cNvPr>
          <p:cNvSpPr>
            <a:spLocks/>
          </p:cNvSpPr>
          <p:nvPr/>
        </p:nvSpPr>
        <p:spPr bwMode="gray">
          <a:xfrm>
            <a:off x="5673706" y="3620606"/>
            <a:ext cx="66386" cy="189941"/>
          </a:xfrm>
          <a:custGeom>
            <a:avLst/>
            <a:gdLst>
              <a:gd name="T0" fmla="*/ 2147483647 w 138"/>
              <a:gd name="T1" fmla="*/ 2147483647 h 402"/>
              <a:gd name="T2" fmla="*/ 2147483647 w 138"/>
              <a:gd name="T3" fmla="*/ 2147483647 h 402"/>
              <a:gd name="T4" fmla="*/ 2147483647 w 138"/>
              <a:gd name="T5" fmla="*/ 2147483647 h 402"/>
              <a:gd name="T6" fmla="*/ 2147483647 w 138"/>
              <a:gd name="T7" fmla="*/ 2147483647 h 402"/>
              <a:gd name="T8" fmla="*/ 2147483647 w 138"/>
              <a:gd name="T9" fmla="*/ 2147483647 h 402"/>
              <a:gd name="T10" fmla="*/ 2147483647 w 138"/>
              <a:gd name="T11" fmla="*/ 2147483647 h 402"/>
              <a:gd name="T12" fmla="*/ 2147483647 w 138"/>
              <a:gd name="T13" fmla="*/ 2147483647 h 402"/>
              <a:gd name="T14" fmla="*/ 2147483647 w 138"/>
              <a:gd name="T15" fmla="*/ 2147483647 h 402"/>
              <a:gd name="T16" fmla="*/ 2147483647 w 138"/>
              <a:gd name="T17" fmla="*/ 2147483647 h 402"/>
              <a:gd name="T18" fmla="*/ 2147483647 w 138"/>
              <a:gd name="T19" fmla="*/ 2147483647 h 402"/>
              <a:gd name="T20" fmla="*/ 2147483647 w 138"/>
              <a:gd name="T21" fmla="*/ 2147483647 h 402"/>
              <a:gd name="T22" fmla="*/ 2147483647 w 138"/>
              <a:gd name="T23" fmla="*/ 2147483647 h 402"/>
              <a:gd name="T24" fmla="*/ 2147483647 w 138"/>
              <a:gd name="T25" fmla="*/ 2147483647 h 402"/>
              <a:gd name="T26" fmla="*/ 2147483647 w 138"/>
              <a:gd name="T27" fmla="*/ 2147483647 h 402"/>
              <a:gd name="T28" fmla="*/ 2147483647 w 138"/>
              <a:gd name="T29" fmla="*/ 2147483647 h 402"/>
              <a:gd name="T30" fmla="*/ 2147483647 w 138"/>
              <a:gd name="T31" fmla="*/ 2147483647 h 402"/>
              <a:gd name="T32" fmla="*/ 2147483647 w 138"/>
              <a:gd name="T33" fmla="*/ 0 h 402"/>
              <a:gd name="T34" fmla="*/ 2147483647 w 138"/>
              <a:gd name="T35" fmla="*/ 0 h 402"/>
              <a:gd name="T36" fmla="*/ 2147483647 w 138"/>
              <a:gd name="T37" fmla="*/ 2147483647 h 402"/>
              <a:gd name="T38" fmla="*/ 0 w 138"/>
              <a:gd name="T39" fmla="*/ 2147483647 h 402"/>
              <a:gd name="T40" fmla="*/ 2147483647 w 138"/>
              <a:gd name="T41" fmla="*/ 2147483647 h 402"/>
              <a:gd name="T42" fmla="*/ 2147483647 w 138"/>
              <a:gd name="T43" fmla="*/ 2147483647 h 402"/>
              <a:gd name="T44" fmla="*/ 2147483647 w 138"/>
              <a:gd name="T45" fmla="*/ 2147483647 h 402"/>
              <a:gd name="T46" fmla="*/ 2147483647 w 138"/>
              <a:gd name="T47" fmla="*/ 2147483647 h 402"/>
              <a:gd name="T48" fmla="*/ 2147483647 w 138"/>
              <a:gd name="T49" fmla="*/ 2147483647 h 402"/>
              <a:gd name="T50" fmla="*/ 2147483647 w 138"/>
              <a:gd name="T51" fmla="*/ 2147483647 h 402"/>
              <a:gd name="T52" fmla="*/ 2147483647 w 138"/>
              <a:gd name="T53" fmla="*/ 2147483647 h 402"/>
              <a:gd name="T54" fmla="*/ 2147483647 w 138"/>
              <a:gd name="T55" fmla="*/ 2147483647 h 402"/>
              <a:gd name="T56" fmla="*/ 2147483647 w 138"/>
              <a:gd name="T57" fmla="*/ 2147483647 h 402"/>
              <a:gd name="T58" fmla="*/ 2147483647 w 138"/>
              <a:gd name="T59" fmla="*/ 2147483647 h 402"/>
              <a:gd name="T60" fmla="*/ 2147483647 w 138"/>
              <a:gd name="T61" fmla="*/ 2147483647 h 402"/>
              <a:gd name="T62" fmla="*/ 2147483647 w 138"/>
              <a:gd name="T63" fmla="*/ 2147483647 h 402"/>
              <a:gd name="T64" fmla="*/ 2147483647 w 138"/>
              <a:gd name="T65" fmla="*/ 2147483647 h 402"/>
              <a:gd name="T66" fmla="*/ 2147483647 w 138"/>
              <a:gd name="T67" fmla="*/ 2147483647 h 402"/>
              <a:gd name="T68" fmla="*/ 2147483647 w 138"/>
              <a:gd name="T69" fmla="*/ 2147483647 h 402"/>
              <a:gd name="T70" fmla="*/ 2147483647 w 138"/>
              <a:gd name="T71" fmla="*/ 2147483647 h 402"/>
              <a:gd name="T72" fmla="*/ 2147483647 w 138"/>
              <a:gd name="T73" fmla="*/ 2147483647 h 402"/>
              <a:gd name="T74" fmla="*/ 2147483647 w 138"/>
              <a:gd name="T75" fmla="*/ 2147483647 h 402"/>
              <a:gd name="T76" fmla="*/ 2147483647 w 138"/>
              <a:gd name="T77" fmla="*/ 2147483647 h 402"/>
              <a:gd name="T78" fmla="*/ 2147483647 w 138"/>
              <a:gd name="T79" fmla="*/ 2147483647 h 402"/>
              <a:gd name="T80" fmla="*/ 2147483647 w 138"/>
              <a:gd name="T81" fmla="*/ 2147483647 h 402"/>
              <a:gd name="T82" fmla="*/ 2147483647 w 138"/>
              <a:gd name="T83" fmla="*/ 2147483647 h 402"/>
              <a:gd name="T84" fmla="*/ 2147483647 w 138"/>
              <a:gd name="T85" fmla="*/ 2147483647 h 402"/>
              <a:gd name="T86" fmla="*/ 2147483647 w 138"/>
              <a:gd name="T87" fmla="*/ 2147483647 h 402"/>
              <a:gd name="T88" fmla="*/ 2147483647 w 138"/>
              <a:gd name="T89" fmla="*/ 2147483647 h 402"/>
              <a:gd name="T90" fmla="*/ 2147483647 w 138"/>
              <a:gd name="T91" fmla="*/ 2147483647 h 402"/>
              <a:gd name="T92" fmla="*/ 2147483647 w 138"/>
              <a:gd name="T93" fmla="*/ 2147483647 h 402"/>
              <a:gd name="T94" fmla="*/ 2147483647 w 138"/>
              <a:gd name="T95" fmla="*/ 2147483647 h 402"/>
              <a:gd name="T96" fmla="*/ 2147483647 w 138"/>
              <a:gd name="T97" fmla="*/ 2147483647 h 402"/>
              <a:gd name="T98" fmla="*/ 2147483647 w 138"/>
              <a:gd name="T99" fmla="*/ 2147483647 h 402"/>
              <a:gd name="T100" fmla="*/ 2147483647 w 138"/>
              <a:gd name="T101" fmla="*/ 2147483647 h 402"/>
              <a:gd name="T102" fmla="*/ 2147483647 w 138"/>
              <a:gd name="T103" fmla="*/ 2147483647 h 4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38"/>
              <a:gd name="T157" fmla="*/ 0 h 402"/>
              <a:gd name="T158" fmla="*/ 138 w 138"/>
              <a:gd name="T159" fmla="*/ 402 h 4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38" h="402">
                <a:moveTo>
                  <a:pt x="126" y="354"/>
                </a:moveTo>
                <a:lnTo>
                  <a:pt x="120" y="288"/>
                </a:lnTo>
                <a:lnTo>
                  <a:pt x="132" y="282"/>
                </a:lnTo>
                <a:lnTo>
                  <a:pt x="120" y="270"/>
                </a:lnTo>
                <a:lnTo>
                  <a:pt x="120" y="210"/>
                </a:lnTo>
                <a:lnTo>
                  <a:pt x="132" y="198"/>
                </a:lnTo>
                <a:lnTo>
                  <a:pt x="126" y="186"/>
                </a:lnTo>
                <a:lnTo>
                  <a:pt x="126" y="156"/>
                </a:lnTo>
                <a:lnTo>
                  <a:pt x="120" y="144"/>
                </a:lnTo>
                <a:lnTo>
                  <a:pt x="108" y="132"/>
                </a:lnTo>
                <a:lnTo>
                  <a:pt x="108" y="90"/>
                </a:lnTo>
                <a:lnTo>
                  <a:pt x="78" y="60"/>
                </a:lnTo>
                <a:lnTo>
                  <a:pt x="66" y="54"/>
                </a:lnTo>
                <a:lnTo>
                  <a:pt x="66" y="24"/>
                </a:lnTo>
                <a:lnTo>
                  <a:pt x="72" y="6"/>
                </a:lnTo>
                <a:lnTo>
                  <a:pt x="54" y="6"/>
                </a:lnTo>
                <a:lnTo>
                  <a:pt x="30" y="0"/>
                </a:lnTo>
                <a:lnTo>
                  <a:pt x="12" y="0"/>
                </a:lnTo>
                <a:lnTo>
                  <a:pt x="12" y="18"/>
                </a:lnTo>
                <a:lnTo>
                  <a:pt x="0" y="30"/>
                </a:lnTo>
                <a:lnTo>
                  <a:pt x="36" y="54"/>
                </a:lnTo>
                <a:lnTo>
                  <a:pt x="24" y="132"/>
                </a:lnTo>
                <a:lnTo>
                  <a:pt x="36" y="120"/>
                </a:lnTo>
                <a:lnTo>
                  <a:pt x="42" y="120"/>
                </a:lnTo>
                <a:lnTo>
                  <a:pt x="48" y="126"/>
                </a:lnTo>
                <a:lnTo>
                  <a:pt x="48" y="150"/>
                </a:lnTo>
                <a:lnTo>
                  <a:pt x="42" y="162"/>
                </a:lnTo>
                <a:lnTo>
                  <a:pt x="54" y="174"/>
                </a:lnTo>
                <a:lnTo>
                  <a:pt x="54" y="180"/>
                </a:lnTo>
                <a:lnTo>
                  <a:pt x="48" y="180"/>
                </a:lnTo>
                <a:lnTo>
                  <a:pt x="36" y="192"/>
                </a:lnTo>
                <a:lnTo>
                  <a:pt x="42" y="198"/>
                </a:lnTo>
                <a:lnTo>
                  <a:pt x="54" y="204"/>
                </a:lnTo>
                <a:lnTo>
                  <a:pt x="60" y="210"/>
                </a:lnTo>
                <a:lnTo>
                  <a:pt x="60" y="222"/>
                </a:lnTo>
                <a:lnTo>
                  <a:pt x="54" y="228"/>
                </a:lnTo>
                <a:lnTo>
                  <a:pt x="54" y="270"/>
                </a:lnTo>
                <a:lnTo>
                  <a:pt x="48" y="276"/>
                </a:lnTo>
                <a:lnTo>
                  <a:pt x="48" y="294"/>
                </a:lnTo>
                <a:lnTo>
                  <a:pt x="54" y="294"/>
                </a:lnTo>
                <a:lnTo>
                  <a:pt x="60" y="300"/>
                </a:lnTo>
                <a:lnTo>
                  <a:pt x="60" y="312"/>
                </a:lnTo>
                <a:lnTo>
                  <a:pt x="54" y="324"/>
                </a:lnTo>
                <a:lnTo>
                  <a:pt x="54" y="336"/>
                </a:lnTo>
                <a:lnTo>
                  <a:pt x="66" y="378"/>
                </a:lnTo>
                <a:lnTo>
                  <a:pt x="96" y="402"/>
                </a:lnTo>
                <a:lnTo>
                  <a:pt x="108" y="396"/>
                </a:lnTo>
                <a:lnTo>
                  <a:pt x="120" y="384"/>
                </a:lnTo>
                <a:lnTo>
                  <a:pt x="138" y="384"/>
                </a:lnTo>
                <a:lnTo>
                  <a:pt x="138" y="372"/>
                </a:lnTo>
                <a:lnTo>
                  <a:pt x="126" y="360"/>
                </a:lnTo>
                <a:lnTo>
                  <a:pt x="126" y="35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4" name="Thailand" descr="© INSCALE GmbH, 05.05.2010&#10;http://www.presentationload.com/">
            <a:extLst>
              <a:ext uri="{FF2B5EF4-FFF2-40B4-BE49-F238E27FC236}">
                <a16:creationId xmlns:a16="http://schemas.microsoft.com/office/drawing/2014/main" id="{E387D271-8C5E-4C1F-B477-6D47B76AA60B}"/>
              </a:ext>
            </a:extLst>
          </p:cNvPr>
          <p:cNvSpPr>
            <a:spLocks/>
          </p:cNvSpPr>
          <p:nvPr/>
        </p:nvSpPr>
        <p:spPr bwMode="gray">
          <a:xfrm>
            <a:off x="8906363" y="3264700"/>
            <a:ext cx="291364" cy="560598"/>
          </a:xfrm>
          <a:custGeom>
            <a:avLst/>
            <a:gdLst>
              <a:gd name="T0" fmla="*/ 2147483647 w 618"/>
              <a:gd name="T1" fmla="*/ 2147483647 h 1188"/>
              <a:gd name="T2" fmla="*/ 2147483647 w 618"/>
              <a:gd name="T3" fmla="*/ 2147483647 h 1188"/>
              <a:gd name="T4" fmla="*/ 2147483647 w 618"/>
              <a:gd name="T5" fmla="*/ 2147483647 h 1188"/>
              <a:gd name="T6" fmla="*/ 2147483647 w 618"/>
              <a:gd name="T7" fmla="*/ 2147483647 h 1188"/>
              <a:gd name="T8" fmla="*/ 2147483647 w 618"/>
              <a:gd name="T9" fmla="*/ 2147483647 h 1188"/>
              <a:gd name="T10" fmla="*/ 2147483647 w 618"/>
              <a:gd name="T11" fmla="*/ 2147483647 h 1188"/>
              <a:gd name="T12" fmla="*/ 2147483647 w 618"/>
              <a:gd name="T13" fmla="*/ 2147483647 h 1188"/>
              <a:gd name="T14" fmla="*/ 2147483647 w 618"/>
              <a:gd name="T15" fmla="*/ 2147483647 h 1188"/>
              <a:gd name="T16" fmla="*/ 2147483647 w 618"/>
              <a:gd name="T17" fmla="*/ 2147483647 h 1188"/>
              <a:gd name="T18" fmla="*/ 2147483647 w 618"/>
              <a:gd name="T19" fmla="*/ 2147483647 h 1188"/>
              <a:gd name="T20" fmla="*/ 2147483647 w 618"/>
              <a:gd name="T21" fmla="*/ 2147483647 h 1188"/>
              <a:gd name="T22" fmla="*/ 2147483647 w 618"/>
              <a:gd name="T23" fmla="*/ 2147483647 h 1188"/>
              <a:gd name="T24" fmla="*/ 2147483647 w 618"/>
              <a:gd name="T25" fmla="*/ 0 h 1188"/>
              <a:gd name="T26" fmla="*/ 2147483647 w 618"/>
              <a:gd name="T27" fmla="*/ 2147483647 h 1188"/>
              <a:gd name="T28" fmla="*/ 2147483647 w 618"/>
              <a:gd name="T29" fmla="*/ 2147483647 h 1188"/>
              <a:gd name="T30" fmla="*/ 2147483647 w 618"/>
              <a:gd name="T31" fmla="*/ 2147483647 h 1188"/>
              <a:gd name="T32" fmla="*/ 0 w 618"/>
              <a:gd name="T33" fmla="*/ 2147483647 h 1188"/>
              <a:gd name="T34" fmla="*/ 2147483647 w 618"/>
              <a:gd name="T35" fmla="*/ 2147483647 h 1188"/>
              <a:gd name="T36" fmla="*/ 2147483647 w 618"/>
              <a:gd name="T37" fmla="*/ 2147483647 h 1188"/>
              <a:gd name="T38" fmla="*/ 2147483647 w 618"/>
              <a:gd name="T39" fmla="*/ 2147483647 h 1188"/>
              <a:gd name="T40" fmla="*/ 2147483647 w 618"/>
              <a:gd name="T41" fmla="*/ 2147483647 h 1188"/>
              <a:gd name="T42" fmla="*/ 2147483647 w 618"/>
              <a:gd name="T43" fmla="*/ 2147483647 h 1188"/>
              <a:gd name="T44" fmla="*/ 2147483647 w 618"/>
              <a:gd name="T45" fmla="*/ 2147483647 h 1188"/>
              <a:gd name="T46" fmla="*/ 2147483647 w 618"/>
              <a:gd name="T47" fmla="*/ 2147483647 h 1188"/>
              <a:gd name="T48" fmla="*/ 2147483647 w 618"/>
              <a:gd name="T49" fmla="*/ 2147483647 h 1188"/>
              <a:gd name="T50" fmla="*/ 2147483647 w 618"/>
              <a:gd name="T51" fmla="*/ 2147483647 h 1188"/>
              <a:gd name="T52" fmla="*/ 2147483647 w 618"/>
              <a:gd name="T53" fmla="*/ 2147483647 h 1188"/>
              <a:gd name="T54" fmla="*/ 2147483647 w 618"/>
              <a:gd name="T55" fmla="*/ 2147483647 h 1188"/>
              <a:gd name="T56" fmla="*/ 2147483647 w 618"/>
              <a:gd name="T57" fmla="*/ 2147483647 h 1188"/>
              <a:gd name="T58" fmla="*/ 2147483647 w 618"/>
              <a:gd name="T59" fmla="*/ 2147483647 h 1188"/>
              <a:gd name="T60" fmla="*/ 2147483647 w 618"/>
              <a:gd name="T61" fmla="*/ 2147483647 h 1188"/>
              <a:gd name="T62" fmla="*/ 2147483647 w 618"/>
              <a:gd name="T63" fmla="*/ 2147483647 h 1188"/>
              <a:gd name="T64" fmla="*/ 2147483647 w 618"/>
              <a:gd name="T65" fmla="*/ 2147483647 h 1188"/>
              <a:gd name="T66" fmla="*/ 2147483647 w 618"/>
              <a:gd name="T67" fmla="*/ 2147483647 h 1188"/>
              <a:gd name="T68" fmla="*/ 2147483647 w 618"/>
              <a:gd name="T69" fmla="*/ 2147483647 h 1188"/>
              <a:gd name="T70" fmla="*/ 2147483647 w 618"/>
              <a:gd name="T71" fmla="*/ 2147483647 h 1188"/>
              <a:gd name="T72" fmla="*/ 2147483647 w 618"/>
              <a:gd name="T73" fmla="*/ 2147483647 h 1188"/>
              <a:gd name="T74" fmla="*/ 2147483647 w 618"/>
              <a:gd name="T75" fmla="*/ 2147483647 h 1188"/>
              <a:gd name="T76" fmla="*/ 2147483647 w 618"/>
              <a:gd name="T77" fmla="*/ 2147483647 h 1188"/>
              <a:gd name="T78" fmla="*/ 2147483647 w 618"/>
              <a:gd name="T79" fmla="*/ 2147483647 h 1188"/>
              <a:gd name="T80" fmla="*/ 2147483647 w 618"/>
              <a:gd name="T81" fmla="*/ 2147483647 h 1188"/>
              <a:gd name="T82" fmla="*/ 2147483647 w 618"/>
              <a:gd name="T83" fmla="*/ 2147483647 h 1188"/>
              <a:gd name="T84" fmla="*/ 2147483647 w 618"/>
              <a:gd name="T85" fmla="*/ 2147483647 h 1188"/>
              <a:gd name="T86" fmla="*/ 2147483647 w 618"/>
              <a:gd name="T87" fmla="*/ 2147483647 h 1188"/>
              <a:gd name="T88" fmla="*/ 2147483647 w 618"/>
              <a:gd name="T89" fmla="*/ 2147483647 h 1188"/>
              <a:gd name="T90" fmla="*/ 2147483647 w 618"/>
              <a:gd name="T91" fmla="*/ 2147483647 h 1188"/>
              <a:gd name="T92" fmla="*/ 2147483647 w 618"/>
              <a:gd name="T93" fmla="*/ 2147483647 h 1188"/>
              <a:gd name="T94" fmla="*/ 2147483647 w 618"/>
              <a:gd name="T95" fmla="*/ 2147483647 h 1188"/>
              <a:gd name="T96" fmla="*/ 2147483647 w 618"/>
              <a:gd name="T97" fmla="*/ 2147483647 h 1188"/>
              <a:gd name="T98" fmla="*/ 2147483647 w 618"/>
              <a:gd name="T99" fmla="*/ 2147483647 h 1188"/>
              <a:gd name="T100" fmla="*/ 2147483647 w 618"/>
              <a:gd name="T101" fmla="*/ 2147483647 h 1188"/>
              <a:gd name="T102" fmla="*/ 2147483647 w 618"/>
              <a:gd name="T103" fmla="*/ 2147483647 h 1188"/>
              <a:gd name="T104" fmla="*/ 2147483647 w 618"/>
              <a:gd name="T105" fmla="*/ 2147483647 h 1188"/>
              <a:gd name="T106" fmla="*/ 2147483647 w 618"/>
              <a:gd name="T107" fmla="*/ 2147483647 h 1188"/>
              <a:gd name="T108" fmla="*/ 2147483647 w 618"/>
              <a:gd name="T109" fmla="*/ 2147483647 h 1188"/>
              <a:gd name="T110" fmla="*/ 2147483647 w 618"/>
              <a:gd name="T111" fmla="*/ 2147483647 h 1188"/>
              <a:gd name="T112" fmla="*/ 2147483647 w 618"/>
              <a:gd name="T113" fmla="*/ 2147483647 h 1188"/>
              <a:gd name="T114" fmla="*/ 2147483647 w 618"/>
              <a:gd name="T115" fmla="*/ 2147483647 h 1188"/>
              <a:gd name="T116" fmla="*/ 2147483647 w 618"/>
              <a:gd name="T117" fmla="*/ 2147483647 h 11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18"/>
              <a:gd name="T178" fmla="*/ 0 h 1188"/>
              <a:gd name="T179" fmla="*/ 618 w 618"/>
              <a:gd name="T180" fmla="*/ 1188 h 11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18" h="1188">
                <a:moveTo>
                  <a:pt x="588" y="426"/>
                </a:moveTo>
                <a:lnTo>
                  <a:pt x="588" y="420"/>
                </a:lnTo>
                <a:lnTo>
                  <a:pt x="594" y="414"/>
                </a:lnTo>
                <a:lnTo>
                  <a:pt x="606" y="390"/>
                </a:lnTo>
                <a:lnTo>
                  <a:pt x="594" y="378"/>
                </a:lnTo>
                <a:lnTo>
                  <a:pt x="594" y="372"/>
                </a:lnTo>
                <a:lnTo>
                  <a:pt x="588" y="378"/>
                </a:lnTo>
                <a:lnTo>
                  <a:pt x="588" y="366"/>
                </a:lnTo>
                <a:lnTo>
                  <a:pt x="582" y="360"/>
                </a:lnTo>
                <a:lnTo>
                  <a:pt x="582" y="354"/>
                </a:lnTo>
                <a:lnTo>
                  <a:pt x="546" y="318"/>
                </a:lnTo>
                <a:lnTo>
                  <a:pt x="534" y="294"/>
                </a:lnTo>
                <a:lnTo>
                  <a:pt x="534" y="282"/>
                </a:lnTo>
                <a:lnTo>
                  <a:pt x="528" y="240"/>
                </a:lnTo>
                <a:lnTo>
                  <a:pt x="510" y="222"/>
                </a:lnTo>
                <a:lnTo>
                  <a:pt x="498" y="216"/>
                </a:lnTo>
                <a:lnTo>
                  <a:pt x="480" y="204"/>
                </a:lnTo>
                <a:lnTo>
                  <a:pt x="468" y="192"/>
                </a:lnTo>
                <a:lnTo>
                  <a:pt x="468" y="180"/>
                </a:lnTo>
                <a:lnTo>
                  <a:pt x="462" y="174"/>
                </a:lnTo>
                <a:lnTo>
                  <a:pt x="438" y="174"/>
                </a:lnTo>
                <a:lnTo>
                  <a:pt x="426" y="168"/>
                </a:lnTo>
                <a:lnTo>
                  <a:pt x="420" y="162"/>
                </a:lnTo>
                <a:lnTo>
                  <a:pt x="402" y="162"/>
                </a:lnTo>
                <a:lnTo>
                  <a:pt x="396" y="168"/>
                </a:lnTo>
                <a:lnTo>
                  <a:pt x="396" y="180"/>
                </a:lnTo>
                <a:lnTo>
                  <a:pt x="378" y="198"/>
                </a:lnTo>
                <a:lnTo>
                  <a:pt x="360" y="198"/>
                </a:lnTo>
                <a:lnTo>
                  <a:pt x="336" y="186"/>
                </a:lnTo>
                <a:lnTo>
                  <a:pt x="330" y="180"/>
                </a:lnTo>
                <a:lnTo>
                  <a:pt x="318" y="180"/>
                </a:lnTo>
                <a:lnTo>
                  <a:pt x="312" y="186"/>
                </a:lnTo>
                <a:lnTo>
                  <a:pt x="306" y="198"/>
                </a:lnTo>
                <a:lnTo>
                  <a:pt x="294" y="210"/>
                </a:lnTo>
                <a:lnTo>
                  <a:pt x="294" y="216"/>
                </a:lnTo>
                <a:lnTo>
                  <a:pt x="288" y="222"/>
                </a:lnTo>
                <a:lnTo>
                  <a:pt x="264" y="234"/>
                </a:lnTo>
                <a:lnTo>
                  <a:pt x="246" y="234"/>
                </a:lnTo>
                <a:lnTo>
                  <a:pt x="246" y="222"/>
                </a:lnTo>
                <a:lnTo>
                  <a:pt x="270" y="174"/>
                </a:lnTo>
                <a:lnTo>
                  <a:pt x="270" y="162"/>
                </a:lnTo>
                <a:lnTo>
                  <a:pt x="264" y="156"/>
                </a:lnTo>
                <a:lnTo>
                  <a:pt x="252" y="156"/>
                </a:lnTo>
                <a:lnTo>
                  <a:pt x="264" y="144"/>
                </a:lnTo>
                <a:lnTo>
                  <a:pt x="270" y="132"/>
                </a:lnTo>
                <a:lnTo>
                  <a:pt x="270" y="120"/>
                </a:lnTo>
                <a:lnTo>
                  <a:pt x="264" y="108"/>
                </a:lnTo>
                <a:lnTo>
                  <a:pt x="258" y="102"/>
                </a:lnTo>
                <a:lnTo>
                  <a:pt x="264" y="96"/>
                </a:lnTo>
                <a:lnTo>
                  <a:pt x="264" y="66"/>
                </a:lnTo>
                <a:lnTo>
                  <a:pt x="252" y="60"/>
                </a:lnTo>
                <a:lnTo>
                  <a:pt x="246" y="60"/>
                </a:lnTo>
                <a:lnTo>
                  <a:pt x="240" y="66"/>
                </a:lnTo>
                <a:lnTo>
                  <a:pt x="228" y="66"/>
                </a:lnTo>
                <a:lnTo>
                  <a:pt x="228" y="78"/>
                </a:lnTo>
                <a:lnTo>
                  <a:pt x="210" y="78"/>
                </a:lnTo>
                <a:lnTo>
                  <a:pt x="204" y="72"/>
                </a:lnTo>
                <a:lnTo>
                  <a:pt x="198" y="60"/>
                </a:lnTo>
                <a:lnTo>
                  <a:pt x="198" y="36"/>
                </a:lnTo>
                <a:lnTo>
                  <a:pt x="204" y="30"/>
                </a:lnTo>
                <a:lnTo>
                  <a:pt x="204" y="18"/>
                </a:lnTo>
                <a:lnTo>
                  <a:pt x="198" y="12"/>
                </a:lnTo>
                <a:lnTo>
                  <a:pt x="186" y="12"/>
                </a:lnTo>
                <a:lnTo>
                  <a:pt x="174" y="6"/>
                </a:lnTo>
                <a:lnTo>
                  <a:pt x="168" y="0"/>
                </a:lnTo>
                <a:lnTo>
                  <a:pt x="138" y="0"/>
                </a:lnTo>
                <a:lnTo>
                  <a:pt x="132" y="6"/>
                </a:lnTo>
                <a:lnTo>
                  <a:pt x="126" y="6"/>
                </a:lnTo>
                <a:lnTo>
                  <a:pt x="120" y="30"/>
                </a:lnTo>
                <a:lnTo>
                  <a:pt x="96" y="30"/>
                </a:lnTo>
                <a:lnTo>
                  <a:pt x="96" y="36"/>
                </a:lnTo>
                <a:lnTo>
                  <a:pt x="90" y="42"/>
                </a:lnTo>
                <a:lnTo>
                  <a:pt x="84" y="54"/>
                </a:lnTo>
                <a:lnTo>
                  <a:pt x="78" y="60"/>
                </a:lnTo>
                <a:lnTo>
                  <a:pt x="66" y="60"/>
                </a:lnTo>
                <a:lnTo>
                  <a:pt x="54" y="54"/>
                </a:lnTo>
                <a:lnTo>
                  <a:pt x="24" y="54"/>
                </a:lnTo>
                <a:lnTo>
                  <a:pt x="24" y="102"/>
                </a:lnTo>
                <a:lnTo>
                  <a:pt x="18" y="108"/>
                </a:lnTo>
                <a:lnTo>
                  <a:pt x="12" y="108"/>
                </a:lnTo>
                <a:lnTo>
                  <a:pt x="6" y="114"/>
                </a:lnTo>
                <a:lnTo>
                  <a:pt x="6" y="120"/>
                </a:lnTo>
                <a:lnTo>
                  <a:pt x="24" y="138"/>
                </a:lnTo>
                <a:lnTo>
                  <a:pt x="24" y="156"/>
                </a:lnTo>
                <a:lnTo>
                  <a:pt x="0" y="156"/>
                </a:lnTo>
                <a:lnTo>
                  <a:pt x="0" y="162"/>
                </a:lnTo>
                <a:lnTo>
                  <a:pt x="24" y="186"/>
                </a:lnTo>
                <a:lnTo>
                  <a:pt x="36" y="192"/>
                </a:lnTo>
                <a:lnTo>
                  <a:pt x="30" y="216"/>
                </a:lnTo>
                <a:lnTo>
                  <a:pt x="36" y="216"/>
                </a:lnTo>
                <a:lnTo>
                  <a:pt x="36" y="222"/>
                </a:lnTo>
                <a:lnTo>
                  <a:pt x="42" y="234"/>
                </a:lnTo>
                <a:lnTo>
                  <a:pt x="60" y="252"/>
                </a:lnTo>
                <a:lnTo>
                  <a:pt x="72" y="258"/>
                </a:lnTo>
                <a:lnTo>
                  <a:pt x="84" y="270"/>
                </a:lnTo>
                <a:lnTo>
                  <a:pt x="96" y="276"/>
                </a:lnTo>
                <a:lnTo>
                  <a:pt x="102" y="282"/>
                </a:lnTo>
                <a:lnTo>
                  <a:pt x="102" y="288"/>
                </a:lnTo>
                <a:lnTo>
                  <a:pt x="96" y="288"/>
                </a:lnTo>
                <a:lnTo>
                  <a:pt x="96" y="306"/>
                </a:lnTo>
                <a:lnTo>
                  <a:pt x="102" y="318"/>
                </a:lnTo>
                <a:lnTo>
                  <a:pt x="108" y="324"/>
                </a:lnTo>
                <a:lnTo>
                  <a:pt x="114" y="324"/>
                </a:lnTo>
                <a:lnTo>
                  <a:pt x="120" y="318"/>
                </a:lnTo>
                <a:lnTo>
                  <a:pt x="126" y="324"/>
                </a:lnTo>
                <a:lnTo>
                  <a:pt x="126" y="342"/>
                </a:lnTo>
                <a:lnTo>
                  <a:pt x="120" y="348"/>
                </a:lnTo>
                <a:lnTo>
                  <a:pt x="108" y="348"/>
                </a:lnTo>
                <a:lnTo>
                  <a:pt x="114" y="360"/>
                </a:lnTo>
                <a:lnTo>
                  <a:pt x="114" y="384"/>
                </a:lnTo>
                <a:lnTo>
                  <a:pt x="108" y="396"/>
                </a:lnTo>
                <a:lnTo>
                  <a:pt x="102" y="402"/>
                </a:lnTo>
                <a:lnTo>
                  <a:pt x="84" y="438"/>
                </a:lnTo>
                <a:lnTo>
                  <a:pt x="90" y="444"/>
                </a:lnTo>
                <a:lnTo>
                  <a:pt x="90" y="450"/>
                </a:lnTo>
                <a:lnTo>
                  <a:pt x="96" y="456"/>
                </a:lnTo>
                <a:lnTo>
                  <a:pt x="102" y="468"/>
                </a:lnTo>
                <a:lnTo>
                  <a:pt x="108" y="474"/>
                </a:lnTo>
                <a:lnTo>
                  <a:pt x="114" y="486"/>
                </a:lnTo>
                <a:lnTo>
                  <a:pt x="156" y="528"/>
                </a:lnTo>
                <a:lnTo>
                  <a:pt x="162" y="540"/>
                </a:lnTo>
                <a:lnTo>
                  <a:pt x="162" y="570"/>
                </a:lnTo>
                <a:lnTo>
                  <a:pt x="168" y="588"/>
                </a:lnTo>
                <a:lnTo>
                  <a:pt x="168" y="612"/>
                </a:lnTo>
                <a:lnTo>
                  <a:pt x="192" y="636"/>
                </a:lnTo>
                <a:lnTo>
                  <a:pt x="192" y="660"/>
                </a:lnTo>
                <a:lnTo>
                  <a:pt x="198" y="672"/>
                </a:lnTo>
                <a:lnTo>
                  <a:pt x="198" y="702"/>
                </a:lnTo>
                <a:lnTo>
                  <a:pt x="192" y="714"/>
                </a:lnTo>
                <a:lnTo>
                  <a:pt x="192" y="732"/>
                </a:lnTo>
                <a:lnTo>
                  <a:pt x="174" y="768"/>
                </a:lnTo>
                <a:lnTo>
                  <a:pt x="156" y="786"/>
                </a:lnTo>
                <a:lnTo>
                  <a:pt x="156" y="798"/>
                </a:lnTo>
                <a:lnTo>
                  <a:pt x="162" y="804"/>
                </a:lnTo>
                <a:lnTo>
                  <a:pt x="162" y="816"/>
                </a:lnTo>
                <a:lnTo>
                  <a:pt x="156" y="828"/>
                </a:lnTo>
                <a:lnTo>
                  <a:pt x="150" y="834"/>
                </a:lnTo>
                <a:lnTo>
                  <a:pt x="144" y="846"/>
                </a:lnTo>
                <a:lnTo>
                  <a:pt x="144" y="852"/>
                </a:lnTo>
                <a:lnTo>
                  <a:pt x="138" y="858"/>
                </a:lnTo>
                <a:lnTo>
                  <a:pt x="132" y="876"/>
                </a:lnTo>
                <a:lnTo>
                  <a:pt x="126" y="888"/>
                </a:lnTo>
                <a:lnTo>
                  <a:pt x="126" y="906"/>
                </a:lnTo>
                <a:lnTo>
                  <a:pt x="120" y="918"/>
                </a:lnTo>
                <a:lnTo>
                  <a:pt x="120" y="966"/>
                </a:lnTo>
                <a:lnTo>
                  <a:pt x="126" y="978"/>
                </a:lnTo>
                <a:lnTo>
                  <a:pt x="126" y="1008"/>
                </a:lnTo>
                <a:lnTo>
                  <a:pt x="132" y="1014"/>
                </a:lnTo>
                <a:lnTo>
                  <a:pt x="132" y="1020"/>
                </a:lnTo>
                <a:lnTo>
                  <a:pt x="138" y="1020"/>
                </a:lnTo>
                <a:lnTo>
                  <a:pt x="138" y="1002"/>
                </a:lnTo>
                <a:lnTo>
                  <a:pt x="144" y="990"/>
                </a:lnTo>
                <a:lnTo>
                  <a:pt x="144" y="978"/>
                </a:lnTo>
                <a:lnTo>
                  <a:pt x="150" y="972"/>
                </a:lnTo>
                <a:lnTo>
                  <a:pt x="150" y="996"/>
                </a:lnTo>
                <a:lnTo>
                  <a:pt x="162" y="996"/>
                </a:lnTo>
                <a:lnTo>
                  <a:pt x="186" y="1020"/>
                </a:lnTo>
                <a:lnTo>
                  <a:pt x="192" y="1032"/>
                </a:lnTo>
                <a:lnTo>
                  <a:pt x="198" y="1038"/>
                </a:lnTo>
                <a:lnTo>
                  <a:pt x="198" y="1044"/>
                </a:lnTo>
                <a:lnTo>
                  <a:pt x="228" y="1074"/>
                </a:lnTo>
                <a:lnTo>
                  <a:pt x="228" y="1098"/>
                </a:lnTo>
                <a:lnTo>
                  <a:pt x="234" y="1110"/>
                </a:lnTo>
                <a:lnTo>
                  <a:pt x="246" y="1128"/>
                </a:lnTo>
                <a:lnTo>
                  <a:pt x="264" y="1146"/>
                </a:lnTo>
                <a:lnTo>
                  <a:pt x="270" y="1140"/>
                </a:lnTo>
                <a:lnTo>
                  <a:pt x="276" y="1128"/>
                </a:lnTo>
                <a:lnTo>
                  <a:pt x="270" y="1122"/>
                </a:lnTo>
                <a:lnTo>
                  <a:pt x="270" y="1110"/>
                </a:lnTo>
                <a:lnTo>
                  <a:pt x="276" y="1104"/>
                </a:lnTo>
                <a:lnTo>
                  <a:pt x="288" y="1104"/>
                </a:lnTo>
                <a:lnTo>
                  <a:pt x="294" y="1116"/>
                </a:lnTo>
                <a:lnTo>
                  <a:pt x="294" y="1122"/>
                </a:lnTo>
                <a:lnTo>
                  <a:pt x="312" y="1122"/>
                </a:lnTo>
                <a:lnTo>
                  <a:pt x="324" y="1128"/>
                </a:lnTo>
                <a:lnTo>
                  <a:pt x="330" y="1134"/>
                </a:lnTo>
                <a:lnTo>
                  <a:pt x="330" y="1146"/>
                </a:lnTo>
                <a:lnTo>
                  <a:pt x="342" y="1146"/>
                </a:lnTo>
                <a:lnTo>
                  <a:pt x="342" y="1158"/>
                </a:lnTo>
                <a:lnTo>
                  <a:pt x="330" y="1170"/>
                </a:lnTo>
                <a:lnTo>
                  <a:pt x="330" y="1176"/>
                </a:lnTo>
                <a:lnTo>
                  <a:pt x="336" y="1182"/>
                </a:lnTo>
                <a:lnTo>
                  <a:pt x="354" y="1182"/>
                </a:lnTo>
                <a:lnTo>
                  <a:pt x="354" y="1176"/>
                </a:lnTo>
                <a:lnTo>
                  <a:pt x="366" y="1176"/>
                </a:lnTo>
                <a:lnTo>
                  <a:pt x="372" y="1170"/>
                </a:lnTo>
                <a:lnTo>
                  <a:pt x="378" y="1170"/>
                </a:lnTo>
                <a:lnTo>
                  <a:pt x="396" y="1188"/>
                </a:lnTo>
                <a:lnTo>
                  <a:pt x="402" y="1182"/>
                </a:lnTo>
                <a:lnTo>
                  <a:pt x="402" y="1176"/>
                </a:lnTo>
                <a:lnTo>
                  <a:pt x="408" y="1164"/>
                </a:lnTo>
                <a:lnTo>
                  <a:pt x="414" y="1158"/>
                </a:lnTo>
                <a:lnTo>
                  <a:pt x="420" y="1146"/>
                </a:lnTo>
                <a:lnTo>
                  <a:pt x="396" y="1134"/>
                </a:lnTo>
                <a:lnTo>
                  <a:pt x="390" y="1128"/>
                </a:lnTo>
                <a:lnTo>
                  <a:pt x="390" y="1116"/>
                </a:lnTo>
                <a:lnTo>
                  <a:pt x="384" y="1104"/>
                </a:lnTo>
                <a:lnTo>
                  <a:pt x="384" y="1092"/>
                </a:lnTo>
                <a:lnTo>
                  <a:pt x="378" y="1080"/>
                </a:lnTo>
                <a:lnTo>
                  <a:pt x="372" y="1074"/>
                </a:lnTo>
                <a:lnTo>
                  <a:pt x="354" y="1074"/>
                </a:lnTo>
                <a:lnTo>
                  <a:pt x="342" y="1080"/>
                </a:lnTo>
                <a:lnTo>
                  <a:pt x="336" y="1086"/>
                </a:lnTo>
                <a:lnTo>
                  <a:pt x="318" y="1086"/>
                </a:lnTo>
                <a:lnTo>
                  <a:pt x="312" y="1080"/>
                </a:lnTo>
                <a:lnTo>
                  <a:pt x="306" y="1068"/>
                </a:lnTo>
                <a:lnTo>
                  <a:pt x="306" y="1056"/>
                </a:lnTo>
                <a:lnTo>
                  <a:pt x="294" y="1032"/>
                </a:lnTo>
                <a:lnTo>
                  <a:pt x="288" y="1032"/>
                </a:lnTo>
                <a:lnTo>
                  <a:pt x="288" y="1050"/>
                </a:lnTo>
                <a:lnTo>
                  <a:pt x="282" y="1056"/>
                </a:lnTo>
                <a:lnTo>
                  <a:pt x="276" y="1056"/>
                </a:lnTo>
                <a:lnTo>
                  <a:pt x="270" y="1044"/>
                </a:lnTo>
                <a:lnTo>
                  <a:pt x="264" y="1038"/>
                </a:lnTo>
                <a:lnTo>
                  <a:pt x="258" y="1026"/>
                </a:lnTo>
                <a:lnTo>
                  <a:pt x="258" y="1014"/>
                </a:lnTo>
                <a:lnTo>
                  <a:pt x="270" y="1002"/>
                </a:lnTo>
                <a:lnTo>
                  <a:pt x="270" y="1008"/>
                </a:lnTo>
                <a:lnTo>
                  <a:pt x="276" y="1008"/>
                </a:lnTo>
                <a:lnTo>
                  <a:pt x="276" y="1014"/>
                </a:lnTo>
                <a:lnTo>
                  <a:pt x="282" y="1014"/>
                </a:lnTo>
                <a:lnTo>
                  <a:pt x="288" y="1008"/>
                </a:lnTo>
                <a:lnTo>
                  <a:pt x="282" y="1002"/>
                </a:lnTo>
                <a:lnTo>
                  <a:pt x="282" y="990"/>
                </a:lnTo>
                <a:lnTo>
                  <a:pt x="276" y="978"/>
                </a:lnTo>
                <a:lnTo>
                  <a:pt x="270" y="972"/>
                </a:lnTo>
                <a:lnTo>
                  <a:pt x="270" y="960"/>
                </a:lnTo>
                <a:lnTo>
                  <a:pt x="258" y="948"/>
                </a:lnTo>
                <a:lnTo>
                  <a:pt x="246" y="948"/>
                </a:lnTo>
                <a:lnTo>
                  <a:pt x="246" y="894"/>
                </a:lnTo>
                <a:lnTo>
                  <a:pt x="192" y="906"/>
                </a:lnTo>
                <a:lnTo>
                  <a:pt x="192" y="864"/>
                </a:lnTo>
                <a:lnTo>
                  <a:pt x="186" y="828"/>
                </a:lnTo>
                <a:lnTo>
                  <a:pt x="186" y="804"/>
                </a:lnTo>
                <a:lnTo>
                  <a:pt x="180" y="792"/>
                </a:lnTo>
                <a:lnTo>
                  <a:pt x="174" y="786"/>
                </a:lnTo>
                <a:lnTo>
                  <a:pt x="180" y="786"/>
                </a:lnTo>
                <a:lnTo>
                  <a:pt x="192" y="774"/>
                </a:lnTo>
                <a:lnTo>
                  <a:pt x="198" y="762"/>
                </a:lnTo>
                <a:lnTo>
                  <a:pt x="204" y="744"/>
                </a:lnTo>
                <a:lnTo>
                  <a:pt x="204" y="678"/>
                </a:lnTo>
                <a:lnTo>
                  <a:pt x="210" y="678"/>
                </a:lnTo>
                <a:lnTo>
                  <a:pt x="216" y="672"/>
                </a:lnTo>
                <a:lnTo>
                  <a:pt x="222" y="660"/>
                </a:lnTo>
                <a:lnTo>
                  <a:pt x="228" y="654"/>
                </a:lnTo>
                <a:lnTo>
                  <a:pt x="228" y="612"/>
                </a:lnTo>
                <a:lnTo>
                  <a:pt x="222" y="600"/>
                </a:lnTo>
                <a:lnTo>
                  <a:pt x="222" y="594"/>
                </a:lnTo>
                <a:lnTo>
                  <a:pt x="216" y="588"/>
                </a:lnTo>
                <a:lnTo>
                  <a:pt x="222" y="558"/>
                </a:lnTo>
                <a:lnTo>
                  <a:pt x="234" y="558"/>
                </a:lnTo>
                <a:lnTo>
                  <a:pt x="234" y="552"/>
                </a:lnTo>
                <a:lnTo>
                  <a:pt x="240" y="546"/>
                </a:lnTo>
                <a:lnTo>
                  <a:pt x="264" y="546"/>
                </a:lnTo>
                <a:lnTo>
                  <a:pt x="270" y="552"/>
                </a:lnTo>
                <a:lnTo>
                  <a:pt x="294" y="564"/>
                </a:lnTo>
                <a:lnTo>
                  <a:pt x="300" y="570"/>
                </a:lnTo>
                <a:lnTo>
                  <a:pt x="288" y="576"/>
                </a:lnTo>
                <a:lnTo>
                  <a:pt x="288" y="588"/>
                </a:lnTo>
                <a:lnTo>
                  <a:pt x="282" y="594"/>
                </a:lnTo>
                <a:lnTo>
                  <a:pt x="282" y="612"/>
                </a:lnTo>
                <a:lnTo>
                  <a:pt x="288" y="624"/>
                </a:lnTo>
                <a:lnTo>
                  <a:pt x="306" y="624"/>
                </a:lnTo>
                <a:lnTo>
                  <a:pt x="330" y="612"/>
                </a:lnTo>
                <a:lnTo>
                  <a:pt x="342" y="612"/>
                </a:lnTo>
                <a:lnTo>
                  <a:pt x="354" y="606"/>
                </a:lnTo>
                <a:lnTo>
                  <a:pt x="360" y="600"/>
                </a:lnTo>
                <a:lnTo>
                  <a:pt x="366" y="600"/>
                </a:lnTo>
                <a:lnTo>
                  <a:pt x="396" y="684"/>
                </a:lnTo>
                <a:lnTo>
                  <a:pt x="402" y="678"/>
                </a:lnTo>
                <a:lnTo>
                  <a:pt x="414" y="672"/>
                </a:lnTo>
                <a:lnTo>
                  <a:pt x="426" y="672"/>
                </a:lnTo>
                <a:lnTo>
                  <a:pt x="426" y="642"/>
                </a:lnTo>
                <a:lnTo>
                  <a:pt x="414" y="630"/>
                </a:lnTo>
                <a:lnTo>
                  <a:pt x="414" y="600"/>
                </a:lnTo>
                <a:lnTo>
                  <a:pt x="402" y="588"/>
                </a:lnTo>
                <a:lnTo>
                  <a:pt x="396" y="552"/>
                </a:lnTo>
                <a:lnTo>
                  <a:pt x="426" y="522"/>
                </a:lnTo>
                <a:lnTo>
                  <a:pt x="426" y="516"/>
                </a:lnTo>
                <a:lnTo>
                  <a:pt x="432" y="504"/>
                </a:lnTo>
                <a:lnTo>
                  <a:pt x="438" y="498"/>
                </a:lnTo>
                <a:lnTo>
                  <a:pt x="450" y="492"/>
                </a:lnTo>
                <a:lnTo>
                  <a:pt x="468" y="486"/>
                </a:lnTo>
                <a:lnTo>
                  <a:pt x="504" y="486"/>
                </a:lnTo>
                <a:lnTo>
                  <a:pt x="510" y="492"/>
                </a:lnTo>
                <a:lnTo>
                  <a:pt x="522" y="492"/>
                </a:lnTo>
                <a:lnTo>
                  <a:pt x="534" y="486"/>
                </a:lnTo>
                <a:lnTo>
                  <a:pt x="564" y="486"/>
                </a:lnTo>
                <a:lnTo>
                  <a:pt x="576" y="492"/>
                </a:lnTo>
                <a:lnTo>
                  <a:pt x="582" y="498"/>
                </a:lnTo>
                <a:lnTo>
                  <a:pt x="588" y="498"/>
                </a:lnTo>
                <a:lnTo>
                  <a:pt x="594" y="492"/>
                </a:lnTo>
                <a:lnTo>
                  <a:pt x="600" y="480"/>
                </a:lnTo>
                <a:lnTo>
                  <a:pt x="618" y="462"/>
                </a:lnTo>
                <a:lnTo>
                  <a:pt x="618" y="450"/>
                </a:lnTo>
                <a:lnTo>
                  <a:pt x="612" y="444"/>
                </a:lnTo>
                <a:lnTo>
                  <a:pt x="600" y="438"/>
                </a:lnTo>
                <a:lnTo>
                  <a:pt x="588" y="42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5" name="Tanzania" descr="© INSCALE GmbH, 05.05.2010&#10;http://www.presentationload.com/">
            <a:extLst>
              <a:ext uri="{FF2B5EF4-FFF2-40B4-BE49-F238E27FC236}">
                <a16:creationId xmlns:a16="http://schemas.microsoft.com/office/drawing/2014/main" id="{9C8A21D5-6FA9-40AF-ADBC-391C62D00F8F}"/>
              </a:ext>
            </a:extLst>
          </p:cNvPr>
          <p:cNvSpPr>
            <a:spLocks noEditPoints="1"/>
          </p:cNvSpPr>
          <p:nvPr/>
        </p:nvSpPr>
        <p:spPr bwMode="gray">
          <a:xfrm>
            <a:off x="6671348" y="4079781"/>
            <a:ext cx="361438" cy="409384"/>
          </a:xfrm>
          <a:custGeom>
            <a:avLst/>
            <a:gdLst>
              <a:gd name="T0" fmla="*/ 2147483647 w 768"/>
              <a:gd name="T1" fmla="*/ 2147483647 h 870"/>
              <a:gd name="T2" fmla="*/ 2147483647 w 768"/>
              <a:gd name="T3" fmla="*/ 2147483647 h 870"/>
              <a:gd name="T4" fmla="*/ 2147483647 w 768"/>
              <a:gd name="T5" fmla="*/ 2147483647 h 870"/>
              <a:gd name="T6" fmla="*/ 2147483647 w 768"/>
              <a:gd name="T7" fmla="*/ 2147483647 h 870"/>
              <a:gd name="T8" fmla="*/ 2147483647 w 768"/>
              <a:gd name="T9" fmla="*/ 2147483647 h 870"/>
              <a:gd name="T10" fmla="*/ 2147483647 w 768"/>
              <a:gd name="T11" fmla="*/ 2147483647 h 870"/>
              <a:gd name="T12" fmla="*/ 2147483647 w 768"/>
              <a:gd name="T13" fmla="*/ 2147483647 h 870"/>
              <a:gd name="T14" fmla="*/ 2147483647 w 768"/>
              <a:gd name="T15" fmla="*/ 2147483647 h 870"/>
              <a:gd name="T16" fmla="*/ 2147483647 w 768"/>
              <a:gd name="T17" fmla="*/ 2147483647 h 870"/>
              <a:gd name="T18" fmla="*/ 2147483647 w 768"/>
              <a:gd name="T19" fmla="*/ 2147483647 h 870"/>
              <a:gd name="T20" fmla="*/ 2147483647 w 768"/>
              <a:gd name="T21" fmla="*/ 2147483647 h 870"/>
              <a:gd name="T22" fmla="*/ 2147483647 w 768"/>
              <a:gd name="T23" fmla="*/ 2147483647 h 870"/>
              <a:gd name="T24" fmla="*/ 2147483647 w 768"/>
              <a:gd name="T25" fmla="*/ 2147483647 h 870"/>
              <a:gd name="T26" fmla="*/ 2147483647 w 768"/>
              <a:gd name="T27" fmla="*/ 2147483647 h 870"/>
              <a:gd name="T28" fmla="*/ 2147483647 w 768"/>
              <a:gd name="T29" fmla="*/ 2147483647 h 870"/>
              <a:gd name="T30" fmla="*/ 2147483647 w 768"/>
              <a:gd name="T31" fmla="*/ 2147483647 h 870"/>
              <a:gd name="T32" fmla="*/ 2147483647 w 768"/>
              <a:gd name="T33" fmla="*/ 2147483647 h 870"/>
              <a:gd name="T34" fmla="*/ 2147483647 w 768"/>
              <a:gd name="T35" fmla="*/ 2147483647 h 870"/>
              <a:gd name="T36" fmla="*/ 2147483647 w 768"/>
              <a:gd name="T37" fmla="*/ 2147483647 h 870"/>
              <a:gd name="T38" fmla="*/ 2147483647 w 768"/>
              <a:gd name="T39" fmla="*/ 2147483647 h 870"/>
              <a:gd name="T40" fmla="*/ 2147483647 w 768"/>
              <a:gd name="T41" fmla="*/ 2147483647 h 870"/>
              <a:gd name="T42" fmla="*/ 2147483647 w 768"/>
              <a:gd name="T43" fmla="*/ 2147483647 h 870"/>
              <a:gd name="T44" fmla="*/ 2147483647 w 768"/>
              <a:gd name="T45" fmla="*/ 2147483647 h 870"/>
              <a:gd name="T46" fmla="*/ 2147483647 w 768"/>
              <a:gd name="T47" fmla="*/ 2147483647 h 870"/>
              <a:gd name="T48" fmla="*/ 2147483647 w 768"/>
              <a:gd name="T49" fmla="*/ 2147483647 h 870"/>
              <a:gd name="T50" fmla="*/ 2147483647 w 768"/>
              <a:gd name="T51" fmla="*/ 2147483647 h 870"/>
              <a:gd name="T52" fmla="*/ 2147483647 w 768"/>
              <a:gd name="T53" fmla="*/ 2147483647 h 870"/>
              <a:gd name="T54" fmla="*/ 2147483647 w 768"/>
              <a:gd name="T55" fmla="*/ 2147483647 h 870"/>
              <a:gd name="T56" fmla="*/ 2147483647 w 768"/>
              <a:gd name="T57" fmla="*/ 2147483647 h 870"/>
              <a:gd name="T58" fmla="*/ 2147483647 w 768"/>
              <a:gd name="T59" fmla="*/ 2147483647 h 870"/>
              <a:gd name="T60" fmla="*/ 2147483647 w 768"/>
              <a:gd name="T61" fmla="*/ 2147483647 h 870"/>
              <a:gd name="T62" fmla="*/ 2147483647 w 768"/>
              <a:gd name="T63" fmla="*/ 2147483647 h 870"/>
              <a:gd name="T64" fmla="*/ 2147483647 w 768"/>
              <a:gd name="T65" fmla="*/ 2147483647 h 870"/>
              <a:gd name="T66" fmla="*/ 2147483647 w 768"/>
              <a:gd name="T67" fmla="*/ 2147483647 h 870"/>
              <a:gd name="T68" fmla="*/ 2147483647 w 768"/>
              <a:gd name="T69" fmla="*/ 2147483647 h 870"/>
              <a:gd name="T70" fmla="*/ 2147483647 w 768"/>
              <a:gd name="T71" fmla="*/ 2147483647 h 870"/>
              <a:gd name="T72" fmla="*/ 2147483647 w 768"/>
              <a:gd name="T73" fmla="*/ 2147483647 h 870"/>
              <a:gd name="T74" fmla="*/ 2147483647 w 768"/>
              <a:gd name="T75" fmla="*/ 2147483647 h 870"/>
              <a:gd name="T76" fmla="*/ 2147483647 w 768"/>
              <a:gd name="T77" fmla="*/ 2147483647 h 870"/>
              <a:gd name="T78" fmla="*/ 2147483647 w 768"/>
              <a:gd name="T79" fmla="*/ 2147483647 h 870"/>
              <a:gd name="T80" fmla="*/ 2147483647 w 768"/>
              <a:gd name="T81" fmla="*/ 2147483647 h 870"/>
              <a:gd name="T82" fmla="*/ 2147483647 w 768"/>
              <a:gd name="T83" fmla="*/ 2147483647 h 870"/>
              <a:gd name="T84" fmla="*/ 2147483647 w 768"/>
              <a:gd name="T85" fmla="*/ 2147483647 h 870"/>
              <a:gd name="T86" fmla="*/ 2147483647 w 768"/>
              <a:gd name="T87" fmla="*/ 2147483647 h 870"/>
              <a:gd name="T88" fmla="*/ 2147483647 w 768"/>
              <a:gd name="T89" fmla="*/ 2147483647 h 870"/>
              <a:gd name="T90" fmla="*/ 2147483647 w 768"/>
              <a:gd name="T91" fmla="*/ 2147483647 h 870"/>
              <a:gd name="T92" fmla="*/ 2147483647 w 768"/>
              <a:gd name="T93" fmla="*/ 2147483647 h 870"/>
              <a:gd name="T94" fmla="*/ 2147483647 w 768"/>
              <a:gd name="T95" fmla="*/ 2147483647 h 870"/>
              <a:gd name="T96" fmla="*/ 2147483647 w 768"/>
              <a:gd name="T97" fmla="*/ 2147483647 h 870"/>
              <a:gd name="T98" fmla="*/ 2147483647 w 768"/>
              <a:gd name="T99" fmla="*/ 2147483647 h 870"/>
              <a:gd name="T100" fmla="*/ 2147483647 w 768"/>
              <a:gd name="T101" fmla="*/ 2147483647 h 870"/>
              <a:gd name="T102" fmla="*/ 2147483647 w 768"/>
              <a:gd name="T103" fmla="*/ 2147483647 h 87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68"/>
              <a:gd name="T157" fmla="*/ 0 h 870"/>
              <a:gd name="T158" fmla="*/ 768 w 768"/>
              <a:gd name="T159" fmla="*/ 870 h 87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68" h="870">
                <a:moveTo>
                  <a:pt x="762" y="744"/>
                </a:moveTo>
                <a:lnTo>
                  <a:pt x="750" y="744"/>
                </a:lnTo>
                <a:lnTo>
                  <a:pt x="744" y="738"/>
                </a:lnTo>
                <a:lnTo>
                  <a:pt x="732" y="732"/>
                </a:lnTo>
                <a:lnTo>
                  <a:pt x="720" y="720"/>
                </a:lnTo>
                <a:lnTo>
                  <a:pt x="720" y="708"/>
                </a:lnTo>
                <a:lnTo>
                  <a:pt x="714" y="690"/>
                </a:lnTo>
                <a:lnTo>
                  <a:pt x="714" y="654"/>
                </a:lnTo>
                <a:lnTo>
                  <a:pt x="690" y="612"/>
                </a:lnTo>
                <a:lnTo>
                  <a:pt x="702" y="564"/>
                </a:lnTo>
                <a:lnTo>
                  <a:pt x="684" y="540"/>
                </a:lnTo>
                <a:lnTo>
                  <a:pt x="690" y="528"/>
                </a:lnTo>
                <a:lnTo>
                  <a:pt x="696" y="522"/>
                </a:lnTo>
                <a:lnTo>
                  <a:pt x="708" y="498"/>
                </a:lnTo>
                <a:lnTo>
                  <a:pt x="708" y="480"/>
                </a:lnTo>
                <a:lnTo>
                  <a:pt x="702" y="474"/>
                </a:lnTo>
                <a:lnTo>
                  <a:pt x="690" y="468"/>
                </a:lnTo>
                <a:lnTo>
                  <a:pt x="672" y="456"/>
                </a:lnTo>
                <a:lnTo>
                  <a:pt x="660" y="450"/>
                </a:lnTo>
                <a:lnTo>
                  <a:pt x="654" y="438"/>
                </a:lnTo>
                <a:lnTo>
                  <a:pt x="654" y="426"/>
                </a:lnTo>
                <a:lnTo>
                  <a:pt x="660" y="414"/>
                </a:lnTo>
                <a:lnTo>
                  <a:pt x="666" y="396"/>
                </a:lnTo>
                <a:lnTo>
                  <a:pt x="666" y="384"/>
                </a:lnTo>
                <a:lnTo>
                  <a:pt x="672" y="366"/>
                </a:lnTo>
                <a:lnTo>
                  <a:pt x="678" y="354"/>
                </a:lnTo>
                <a:lnTo>
                  <a:pt x="678" y="330"/>
                </a:lnTo>
                <a:lnTo>
                  <a:pt x="684" y="318"/>
                </a:lnTo>
                <a:lnTo>
                  <a:pt x="684" y="300"/>
                </a:lnTo>
                <a:lnTo>
                  <a:pt x="570" y="192"/>
                </a:lnTo>
                <a:lnTo>
                  <a:pt x="576" y="186"/>
                </a:lnTo>
                <a:lnTo>
                  <a:pt x="582" y="186"/>
                </a:lnTo>
                <a:lnTo>
                  <a:pt x="588" y="180"/>
                </a:lnTo>
                <a:lnTo>
                  <a:pt x="588" y="174"/>
                </a:lnTo>
                <a:lnTo>
                  <a:pt x="576" y="162"/>
                </a:lnTo>
                <a:lnTo>
                  <a:pt x="324" y="6"/>
                </a:lnTo>
                <a:lnTo>
                  <a:pt x="312" y="6"/>
                </a:lnTo>
                <a:lnTo>
                  <a:pt x="312" y="18"/>
                </a:lnTo>
                <a:lnTo>
                  <a:pt x="318" y="24"/>
                </a:lnTo>
                <a:lnTo>
                  <a:pt x="318" y="36"/>
                </a:lnTo>
                <a:lnTo>
                  <a:pt x="294" y="48"/>
                </a:lnTo>
                <a:lnTo>
                  <a:pt x="276" y="66"/>
                </a:lnTo>
                <a:lnTo>
                  <a:pt x="264" y="84"/>
                </a:lnTo>
                <a:lnTo>
                  <a:pt x="264" y="90"/>
                </a:lnTo>
                <a:lnTo>
                  <a:pt x="270" y="96"/>
                </a:lnTo>
                <a:lnTo>
                  <a:pt x="294" y="96"/>
                </a:lnTo>
                <a:lnTo>
                  <a:pt x="306" y="90"/>
                </a:lnTo>
                <a:lnTo>
                  <a:pt x="312" y="90"/>
                </a:lnTo>
                <a:lnTo>
                  <a:pt x="306" y="96"/>
                </a:lnTo>
                <a:lnTo>
                  <a:pt x="294" y="102"/>
                </a:lnTo>
                <a:lnTo>
                  <a:pt x="276" y="120"/>
                </a:lnTo>
                <a:lnTo>
                  <a:pt x="270" y="120"/>
                </a:lnTo>
                <a:lnTo>
                  <a:pt x="264" y="114"/>
                </a:lnTo>
                <a:lnTo>
                  <a:pt x="252" y="108"/>
                </a:lnTo>
                <a:lnTo>
                  <a:pt x="246" y="108"/>
                </a:lnTo>
                <a:lnTo>
                  <a:pt x="234" y="120"/>
                </a:lnTo>
                <a:lnTo>
                  <a:pt x="234" y="138"/>
                </a:lnTo>
                <a:lnTo>
                  <a:pt x="246" y="150"/>
                </a:lnTo>
                <a:lnTo>
                  <a:pt x="216" y="150"/>
                </a:lnTo>
                <a:lnTo>
                  <a:pt x="216" y="138"/>
                </a:lnTo>
                <a:lnTo>
                  <a:pt x="222" y="132"/>
                </a:lnTo>
                <a:lnTo>
                  <a:pt x="222" y="126"/>
                </a:lnTo>
                <a:lnTo>
                  <a:pt x="228" y="114"/>
                </a:lnTo>
                <a:lnTo>
                  <a:pt x="210" y="120"/>
                </a:lnTo>
                <a:lnTo>
                  <a:pt x="192" y="102"/>
                </a:lnTo>
                <a:lnTo>
                  <a:pt x="186" y="102"/>
                </a:lnTo>
                <a:lnTo>
                  <a:pt x="174" y="114"/>
                </a:lnTo>
                <a:lnTo>
                  <a:pt x="174" y="132"/>
                </a:lnTo>
                <a:lnTo>
                  <a:pt x="168" y="138"/>
                </a:lnTo>
                <a:lnTo>
                  <a:pt x="162" y="138"/>
                </a:lnTo>
                <a:lnTo>
                  <a:pt x="156" y="132"/>
                </a:lnTo>
                <a:lnTo>
                  <a:pt x="156" y="48"/>
                </a:lnTo>
                <a:lnTo>
                  <a:pt x="162" y="36"/>
                </a:lnTo>
                <a:lnTo>
                  <a:pt x="162" y="24"/>
                </a:lnTo>
                <a:lnTo>
                  <a:pt x="168" y="12"/>
                </a:lnTo>
                <a:lnTo>
                  <a:pt x="168" y="6"/>
                </a:lnTo>
                <a:lnTo>
                  <a:pt x="78" y="0"/>
                </a:lnTo>
                <a:lnTo>
                  <a:pt x="72" y="24"/>
                </a:lnTo>
                <a:lnTo>
                  <a:pt x="78" y="30"/>
                </a:lnTo>
                <a:lnTo>
                  <a:pt x="84" y="42"/>
                </a:lnTo>
                <a:lnTo>
                  <a:pt x="90" y="48"/>
                </a:lnTo>
                <a:lnTo>
                  <a:pt x="90" y="66"/>
                </a:lnTo>
                <a:lnTo>
                  <a:pt x="96" y="72"/>
                </a:lnTo>
                <a:lnTo>
                  <a:pt x="96" y="96"/>
                </a:lnTo>
                <a:lnTo>
                  <a:pt x="78" y="114"/>
                </a:lnTo>
                <a:lnTo>
                  <a:pt x="66" y="114"/>
                </a:lnTo>
                <a:lnTo>
                  <a:pt x="66" y="126"/>
                </a:lnTo>
                <a:lnTo>
                  <a:pt x="60" y="138"/>
                </a:lnTo>
                <a:lnTo>
                  <a:pt x="60" y="156"/>
                </a:lnTo>
                <a:lnTo>
                  <a:pt x="66" y="156"/>
                </a:lnTo>
                <a:lnTo>
                  <a:pt x="72" y="162"/>
                </a:lnTo>
                <a:lnTo>
                  <a:pt x="90" y="162"/>
                </a:lnTo>
                <a:lnTo>
                  <a:pt x="90" y="180"/>
                </a:lnTo>
                <a:lnTo>
                  <a:pt x="78" y="186"/>
                </a:lnTo>
                <a:lnTo>
                  <a:pt x="84" y="198"/>
                </a:lnTo>
                <a:lnTo>
                  <a:pt x="72" y="198"/>
                </a:lnTo>
                <a:lnTo>
                  <a:pt x="54" y="216"/>
                </a:lnTo>
                <a:lnTo>
                  <a:pt x="48" y="228"/>
                </a:lnTo>
                <a:lnTo>
                  <a:pt x="48" y="246"/>
                </a:lnTo>
                <a:lnTo>
                  <a:pt x="42" y="258"/>
                </a:lnTo>
                <a:lnTo>
                  <a:pt x="30" y="270"/>
                </a:lnTo>
                <a:lnTo>
                  <a:pt x="6" y="282"/>
                </a:lnTo>
                <a:lnTo>
                  <a:pt x="0" y="294"/>
                </a:lnTo>
                <a:lnTo>
                  <a:pt x="6" y="306"/>
                </a:lnTo>
                <a:lnTo>
                  <a:pt x="18" y="318"/>
                </a:lnTo>
                <a:lnTo>
                  <a:pt x="18" y="330"/>
                </a:lnTo>
                <a:lnTo>
                  <a:pt x="12" y="342"/>
                </a:lnTo>
                <a:lnTo>
                  <a:pt x="12" y="348"/>
                </a:lnTo>
                <a:lnTo>
                  <a:pt x="18" y="354"/>
                </a:lnTo>
                <a:lnTo>
                  <a:pt x="18" y="366"/>
                </a:lnTo>
                <a:lnTo>
                  <a:pt x="24" y="378"/>
                </a:lnTo>
                <a:lnTo>
                  <a:pt x="24" y="396"/>
                </a:lnTo>
                <a:lnTo>
                  <a:pt x="18" y="402"/>
                </a:lnTo>
                <a:lnTo>
                  <a:pt x="18" y="432"/>
                </a:lnTo>
                <a:lnTo>
                  <a:pt x="30" y="444"/>
                </a:lnTo>
                <a:lnTo>
                  <a:pt x="36" y="444"/>
                </a:lnTo>
                <a:lnTo>
                  <a:pt x="48" y="450"/>
                </a:lnTo>
                <a:lnTo>
                  <a:pt x="72" y="474"/>
                </a:lnTo>
                <a:lnTo>
                  <a:pt x="78" y="486"/>
                </a:lnTo>
                <a:lnTo>
                  <a:pt x="78" y="546"/>
                </a:lnTo>
                <a:lnTo>
                  <a:pt x="84" y="558"/>
                </a:lnTo>
                <a:lnTo>
                  <a:pt x="114" y="594"/>
                </a:lnTo>
                <a:lnTo>
                  <a:pt x="114" y="600"/>
                </a:lnTo>
                <a:lnTo>
                  <a:pt x="108" y="612"/>
                </a:lnTo>
                <a:lnTo>
                  <a:pt x="108" y="618"/>
                </a:lnTo>
                <a:lnTo>
                  <a:pt x="126" y="618"/>
                </a:lnTo>
                <a:lnTo>
                  <a:pt x="138" y="612"/>
                </a:lnTo>
                <a:lnTo>
                  <a:pt x="138" y="630"/>
                </a:lnTo>
                <a:lnTo>
                  <a:pt x="144" y="636"/>
                </a:lnTo>
                <a:lnTo>
                  <a:pt x="162" y="636"/>
                </a:lnTo>
                <a:lnTo>
                  <a:pt x="180" y="654"/>
                </a:lnTo>
                <a:lnTo>
                  <a:pt x="192" y="654"/>
                </a:lnTo>
                <a:lnTo>
                  <a:pt x="204" y="648"/>
                </a:lnTo>
                <a:lnTo>
                  <a:pt x="204" y="666"/>
                </a:lnTo>
                <a:lnTo>
                  <a:pt x="222" y="666"/>
                </a:lnTo>
                <a:lnTo>
                  <a:pt x="240" y="678"/>
                </a:lnTo>
                <a:lnTo>
                  <a:pt x="264" y="678"/>
                </a:lnTo>
                <a:lnTo>
                  <a:pt x="270" y="696"/>
                </a:lnTo>
                <a:lnTo>
                  <a:pt x="300" y="696"/>
                </a:lnTo>
                <a:lnTo>
                  <a:pt x="300" y="690"/>
                </a:lnTo>
                <a:lnTo>
                  <a:pt x="312" y="678"/>
                </a:lnTo>
                <a:lnTo>
                  <a:pt x="318" y="684"/>
                </a:lnTo>
                <a:lnTo>
                  <a:pt x="330" y="690"/>
                </a:lnTo>
                <a:lnTo>
                  <a:pt x="336" y="702"/>
                </a:lnTo>
                <a:lnTo>
                  <a:pt x="348" y="714"/>
                </a:lnTo>
                <a:lnTo>
                  <a:pt x="348" y="774"/>
                </a:lnTo>
                <a:lnTo>
                  <a:pt x="354" y="774"/>
                </a:lnTo>
                <a:lnTo>
                  <a:pt x="360" y="780"/>
                </a:lnTo>
                <a:lnTo>
                  <a:pt x="360" y="792"/>
                </a:lnTo>
                <a:lnTo>
                  <a:pt x="354" y="798"/>
                </a:lnTo>
                <a:lnTo>
                  <a:pt x="354" y="804"/>
                </a:lnTo>
                <a:lnTo>
                  <a:pt x="348" y="810"/>
                </a:lnTo>
                <a:lnTo>
                  <a:pt x="348" y="816"/>
                </a:lnTo>
                <a:lnTo>
                  <a:pt x="366" y="834"/>
                </a:lnTo>
                <a:lnTo>
                  <a:pt x="378" y="840"/>
                </a:lnTo>
                <a:lnTo>
                  <a:pt x="372" y="858"/>
                </a:lnTo>
                <a:lnTo>
                  <a:pt x="408" y="858"/>
                </a:lnTo>
                <a:lnTo>
                  <a:pt x="414" y="852"/>
                </a:lnTo>
                <a:lnTo>
                  <a:pt x="420" y="852"/>
                </a:lnTo>
                <a:lnTo>
                  <a:pt x="432" y="840"/>
                </a:lnTo>
                <a:lnTo>
                  <a:pt x="444" y="840"/>
                </a:lnTo>
                <a:lnTo>
                  <a:pt x="456" y="846"/>
                </a:lnTo>
                <a:lnTo>
                  <a:pt x="462" y="858"/>
                </a:lnTo>
                <a:lnTo>
                  <a:pt x="474" y="864"/>
                </a:lnTo>
                <a:lnTo>
                  <a:pt x="480" y="870"/>
                </a:lnTo>
                <a:lnTo>
                  <a:pt x="492" y="870"/>
                </a:lnTo>
                <a:lnTo>
                  <a:pt x="510" y="852"/>
                </a:lnTo>
                <a:lnTo>
                  <a:pt x="516" y="852"/>
                </a:lnTo>
                <a:lnTo>
                  <a:pt x="522" y="858"/>
                </a:lnTo>
                <a:lnTo>
                  <a:pt x="534" y="864"/>
                </a:lnTo>
                <a:lnTo>
                  <a:pt x="552" y="864"/>
                </a:lnTo>
                <a:lnTo>
                  <a:pt x="564" y="852"/>
                </a:lnTo>
                <a:lnTo>
                  <a:pt x="576" y="846"/>
                </a:lnTo>
                <a:lnTo>
                  <a:pt x="582" y="834"/>
                </a:lnTo>
                <a:lnTo>
                  <a:pt x="588" y="828"/>
                </a:lnTo>
                <a:lnTo>
                  <a:pt x="612" y="828"/>
                </a:lnTo>
                <a:lnTo>
                  <a:pt x="618" y="834"/>
                </a:lnTo>
                <a:lnTo>
                  <a:pt x="618" y="840"/>
                </a:lnTo>
                <a:lnTo>
                  <a:pt x="630" y="840"/>
                </a:lnTo>
                <a:lnTo>
                  <a:pt x="642" y="834"/>
                </a:lnTo>
                <a:lnTo>
                  <a:pt x="654" y="822"/>
                </a:lnTo>
                <a:lnTo>
                  <a:pt x="660" y="822"/>
                </a:lnTo>
                <a:lnTo>
                  <a:pt x="690" y="816"/>
                </a:lnTo>
                <a:lnTo>
                  <a:pt x="768" y="762"/>
                </a:lnTo>
                <a:lnTo>
                  <a:pt x="762" y="744"/>
                </a:lnTo>
                <a:close/>
                <a:moveTo>
                  <a:pt x="726" y="360"/>
                </a:moveTo>
                <a:lnTo>
                  <a:pt x="732" y="354"/>
                </a:lnTo>
                <a:lnTo>
                  <a:pt x="732" y="324"/>
                </a:lnTo>
                <a:lnTo>
                  <a:pt x="720" y="312"/>
                </a:lnTo>
                <a:lnTo>
                  <a:pt x="714" y="312"/>
                </a:lnTo>
                <a:lnTo>
                  <a:pt x="708" y="318"/>
                </a:lnTo>
                <a:lnTo>
                  <a:pt x="708" y="348"/>
                </a:lnTo>
                <a:lnTo>
                  <a:pt x="714" y="354"/>
                </a:lnTo>
                <a:lnTo>
                  <a:pt x="726" y="360"/>
                </a:lnTo>
                <a:close/>
                <a:moveTo>
                  <a:pt x="678" y="420"/>
                </a:moveTo>
                <a:lnTo>
                  <a:pt x="690" y="426"/>
                </a:lnTo>
                <a:lnTo>
                  <a:pt x="696" y="438"/>
                </a:lnTo>
                <a:lnTo>
                  <a:pt x="708" y="444"/>
                </a:lnTo>
                <a:lnTo>
                  <a:pt x="720" y="444"/>
                </a:lnTo>
                <a:lnTo>
                  <a:pt x="726" y="438"/>
                </a:lnTo>
                <a:lnTo>
                  <a:pt x="720" y="432"/>
                </a:lnTo>
                <a:lnTo>
                  <a:pt x="720" y="426"/>
                </a:lnTo>
                <a:lnTo>
                  <a:pt x="708" y="414"/>
                </a:lnTo>
                <a:lnTo>
                  <a:pt x="708" y="390"/>
                </a:lnTo>
                <a:lnTo>
                  <a:pt x="702" y="378"/>
                </a:lnTo>
                <a:lnTo>
                  <a:pt x="684" y="378"/>
                </a:lnTo>
                <a:lnTo>
                  <a:pt x="678" y="384"/>
                </a:lnTo>
                <a:lnTo>
                  <a:pt x="678" y="4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6" name="Tajikistan" descr="© INSCALE GmbH, 05.05.2010&#10;http://www.presentationload.com/">
            <a:extLst>
              <a:ext uri="{FF2B5EF4-FFF2-40B4-BE49-F238E27FC236}">
                <a16:creationId xmlns:a16="http://schemas.microsoft.com/office/drawing/2014/main" id="{3B5088FE-F44B-400B-9816-00FD288A0124}"/>
              </a:ext>
            </a:extLst>
          </p:cNvPr>
          <p:cNvSpPr>
            <a:spLocks/>
          </p:cNvSpPr>
          <p:nvPr/>
        </p:nvSpPr>
        <p:spPr bwMode="gray">
          <a:xfrm>
            <a:off x="7796232" y="2484658"/>
            <a:ext cx="260015" cy="164123"/>
          </a:xfrm>
          <a:custGeom>
            <a:avLst/>
            <a:gdLst>
              <a:gd name="T0" fmla="*/ 2147483647 w 552"/>
              <a:gd name="T1" fmla="*/ 2147483647 h 348"/>
              <a:gd name="T2" fmla="*/ 2147483647 w 552"/>
              <a:gd name="T3" fmla="*/ 2147483647 h 348"/>
              <a:gd name="T4" fmla="*/ 2147483647 w 552"/>
              <a:gd name="T5" fmla="*/ 2147483647 h 348"/>
              <a:gd name="T6" fmla="*/ 2147483647 w 552"/>
              <a:gd name="T7" fmla="*/ 2147483647 h 348"/>
              <a:gd name="T8" fmla="*/ 2147483647 w 552"/>
              <a:gd name="T9" fmla="*/ 2147483647 h 348"/>
              <a:gd name="T10" fmla="*/ 2147483647 w 552"/>
              <a:gd name="T11" fmla="*/ 2147483647 h 348"/>
              <a:gd name="T12" fmla="*/ 2147483647 w 552"/>
              <a:gd name="T13" fmla="*/ 2147483647 h 348"/>
              <a:gd name="T14" fmla="*/ 2147483647 w 552"/>
              <a:gd name="T15" fmla="*/ 2147483647 h 348"/>
              <a:gd name="T16" fmla="*/ 2147483647 w 552"/>
              <a:gd name="T17" fmla="*/ 2147483647 h 348"/>
              <a:gd name="T18" fmla="*/ 2147483647 w 552"/>
              <a:gd name="T19" fmla="*/ 2147483647 h 348"/>
              <a:gd name="T20" fmla="*/ 2147483647 w 552"/>
              <a:gd name="T21" fmla="*/ 2147483647 h 348"/>
              <a:gd name="T22" fmla="*/ 2147483647 w 552"/>
              <a:gd name="T23" fmla="*/ 2147483647 h 348"/>
              <a:gd name="T24" fmla="*/ 2147483647 w 552"/>
              <a:gd name="T25" fmla="*/ 2147483647 h 348"/>
              <a:gd name="T26" fmla="*/ 2147483647 w 552"/>
              <a:gd name="T27" fmla="*/ 2147483647 h 348"/>
              <a:gd name="T28" fmla="*/ 2147483647 w 552"/>
              <a:gd name="T29" fmla="*/ 2147483647 h 348"/>
              <a:gd name="T30" fmla="*/ 2147483647 w 552"/>
              <a:gd name="T31" fmla="*/ 2147483647 h 348"/>
              <a:gd name="T32" fmla="*/ 2147483647 w 552"/>
              <a:gd name="T33" fmla="*/ 2147483647 h 348"/>
              <a:gd name="T34" fmla="*/ 2147483647 w 552"/>
              <a:gd name="T35" fmla="*/ 2147483647 h 348"/>
              <a:gd name="T36" fmla="*/ 2147483647 w 552"/>
              <a:gd name="T37" fmla="*/ 2147483647 h 348"/>
              <a:gd name="T38" fmla="*/ 2147483647 w 552"/>
              <a:gd name="T39" fmla="*/ 0 h 348"/>
              <a:gd name="T40" fmla="*/ 2147483647 w 552"/>
              <a:gd name="T41" fmla="*/ 2147483647 h 348"/>
              <a:gd name="T42" fmla="*/ 2147483647 w 552"/>
              <a:gd name="T43" fmla="*/ 2147483647 h 348"/>
              <a:gd name="T44" fmla="*/ 2147483647 w 552"/>
              <a:gd name="T45" fmla="*/ 2147483647 h 348"/>
              <a:gd name="T46" fmla="*/ 2147483647 w 552"/>
              <a:gd name="T47" fmla="*/ 2147483647 h 348"/>
              <a:gd name="T48" fmla="*/ 2147483647 w 552"/>
              <a:gd name="T49" fmla="*/ 2147483647 h 348"/>
              <a:gd name="T50" fmla="*/ 2147483647 w 552"/>
              <a:gd name="T51" fmla="*/ 2147483647 h 348"/>
              <a:gd name="T52" fmla="*/ 2147483647 w 552"/>
              <a:gd name="T53" fmla="*/ 2147483647 h 348"/>
              <a:gd name="T54" fmla="*/ 2147483647 w 552"/>
              <a:gd name="T55" fmla="*/ 2147483647 h 348"/>
              <a:gd name="T56" fmla="*/ 2147483647 w 552"/>
              <a:gd name="T57" fmla="*/ 2147483647 h 348"/>
              <a:gd name="T58" fmla="*/ 2147483647 w 552"/>
              <a:gd name="T59" fmla="*/ 2147483647 h 348"/>
              <a:gd name="T60" fmla="*/ 2147483647 w 552"/>
              <a:gd name="T61" fmla="*/ 2147483647 h 348"/>
              <a:gd name="T62" fmla="*/ 2147483647 w 552"/>
              <a:gd name="T63" fmla="*/ 2147483647 h 348"/>
              <a:gd name="T64" fmla="*/ 2147483647 w 552"/>
              <a:gd name="T65" fmla="*/ 2147483647 h 348"/>
              <a:gd name="T66" fmla="*/ 2147483647 w 552"/>
              <a:gd name="T67" fmla="*/ 2147483647 h 348"/>
              <a:gd name="T68" fmla="*/ 2147483647 w 552"/>
              <a:gd name="T69" fmla="*/ 2147483647 h 348"/>
              <a:gd name="T70" fmla="*/ 2147483647 w 552"/>
              <a:gd name="T71" fmla="*/ 2147483647 h 348"/>
              <a:gd name="T72" fmla="*/ 2147483647 w 552"/>
              <a:gd name="T73" fmla="*/ 2147483647 h 348"/>
              <a:gd name="T74" fmla="*/ 2147483647 w 552"/>
              <a:gd name="T75" fmla="*/ 2147483647 h 348"/>
              <a:gd name="T76" fmla="*/ 2147483647 w 552"/>
              <a:gd name="T77" fmla="*/ 2147483647 h 348"/>
              <a:gd name="T78" fmla="*/ 2147483647 w 552"/>
              <a:gd name="T79" fmla="*/ 2147483647 h 348"/>
              <a:gd name="T80" fmla="*/ 2147483647 w 552"/>
              <a:gd name="T81" fmla="*/ 2147483647 h 348"/>
              <a:gd name="T82" fmla="*/ 2147483647 w 552"/>
              <a:gd name="T83" fmla="*/ 2147483647 h 348"/>
              <a:gd name="T84" fmla="*/ 2147483647 w 552"/>
              <a:gd name="T85" fmla="*/ 2147483647 h 348"/>
              <a:gd name="T86" fmla="*/ 2147483647 w 552"/>
              <a:gd name="T87" fmla="*/ 2147483647 h 348"/>
              <a:gd name="T88" fmla="*/ 2147483647 w 552"/>
              <a:gd name="T89" fmla="*/ 2147483647 h 348"/>
              <a:gd name="T90" fmla="*/ 2147483647 w 552"/>
              <a:gd name="T91" fmla="*/ 2147483647 h 348"/>
              <a:gd name="T92" fmla="*/ 2147483647 w 552"/>
              <a:gd name="T93" fmla="*/ 2147483647 h 348"/>
              <a:gd name="T94" fmla="*/ 2147483647 w 552"/>
              <a:gd name="T95" fmla="*/ 2147483647 h 348"/>
              <a:gd name="T96" fmla="*/ 2147483647 w 552"/>
              <a:gd name="T97" fmla="*/ 2147483647 h 348"/>
              <a:gd name="T98" fmla="*/ 2147483647 w 552"/>
              <a:gd name="T99" fmla="*/ 2147483647 h 34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2"/>
              <a:gd name="T151" fmla="*/ 0 h 348"/>
              <a:gd name="T152" fmla="*/ 552 w 552"/>
              <a:gd name="T153" fmla="*/ 348 h 34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2" h="348">
                <a:moveTo>
                  <a:pt x="528" y="270"/>
                </a:moveTo>
                <a:lnTo>
                  <a:pt x="516" y="246"/>
                </a:lnTo>
                <a:lnTo>
                  <a:pt x="516" y="204"/>
                </a:lnTo>
                <a:lnTo>
                  <a:pt x="510" y="198"/>
                </a:lnTo>
                <a:lnTo>
                  <a:pt x="498" y="192"/>
                </a:lnTo>
                <a:lnTo>
                  <a:pt x="492" y="192"/>
                </a:lnTo>
                <a:lnTo>
                  <a:pt x="480" y="186"/>
                </a:lnTo>
                <a:lnTo>
                  <a:pt x="456" y="186"/>
                </a:lnTo>
                <a:lnTo>
                  <a:pt x="450" y="192"/>
                </a:lnTo>
                <a:lnTo>
                  <a:pt x="438" y="192"/>
                </a:lnTo>
                <a:lnTo>
                  <a:pt x="426" y="180"/>
                </a:lnTo>
                <a:lnTo>
                  <a:pt x="426" y="168"/>
                </a:lnTo>
                <a:lnTo>
                  <a:pt x="432" y="156"/>
                </a:lnTo>
                <a:lnTo>
                  <a:pt x="432" y="144"/>
                </a:lnTo>
                <a:lnTo>
                  <a:pt x="414" y="144"/>
                </a:lnTo>
                <a:lnTo>
                  <a:pt x="414" y="120"/>
                </a:lnTo>
                <a:lnTo>
                  <a:pt x="396" y="114"/>
                </a:lnTo>
                <a:lnTo>
                  <a:pt x="384" y="126"/>
                </a:lnTo>
                <a:lnTo>
                  <a:pt x="342" y="126"/>
                </a:lnTo>
                <a:lnTo>
                  <a:pt x="336" y="132"/>
                </a:lnTo>
                <a:lnTo>
                  <a:pt x="324" y="138"/>
                </a:lnTo>
                <a:lnTo>
                  <a:pt x="312" y="138"/>
                </a:lnTo>
                <a:lnTo>
                  <a:pt x="312" y="132"/>
                </a:lnTo>
                <a:lnTo>
                  <a:pt x="306" y="132"/>
                </a:lnTo>
                <a:lnTo>
                  <a:pt x="294" y="138"/>
                </a:lnTo>
                <a:lnTo>
                  <a:pt x="264" y="108"/>
                </a:lnTo>
                <a:lnTo>
                  <a:pt x="258" y="114"/>
                </a:lnTo>
                <a:lnTo>
                  <a:pt x="246" y="120"/>
                </a:lnTo>
                <a:lnTo>
                  <a:pt x="240" y="126"/>
                </a:lnTo>
                <a:lnTo>
                  <a:pt x="222" y="126"/>
                </a:lnTo>
                <a:lnTo>
                  <a:pt x="210" y="114"/>
                </a:lnTo>
                <a:lnTo>
                  <a:pt x="186" y="114"/>
                </a:lnTo>
                <a:lnTo>
                  <a:pt x="174" y="108"/>
                </a:lnTo>
                <a:lnTo>
                  <a:pt x="156" y="108"/>
                </a:lnTo>
                <a:lnTo>
                  <a:pt x="150" y="114"/>
                </a:lnTo>
                <a:lnTo>
                  <a:pt x="138" y="114"/>
                </a:lnTo>
                <a:lnTo>
                  <a:pt x="126" y="120"/>
                </a:lnTo>
                <a:lnTo>
                  <a:pt x="120" y="114"/>
                </a:lnTo>
                <a:lnTo>
                  <a:pt x="120" y="108"/>
                </a:lnTo>
                <a:lnTo>
                  <a:pt x="114" y="102"/>
                </a:lnTo>
                <a:lnTo>
                  <a:pt x="114" y="90"/>
                </a:lnTo>
                <a:lnTo>
                  <a:pt x="126" y="84"/>
                </a:lnTo>
                <a:lnTo>
                  <a:pt x="132" y="78"/>
                </a:lnTo>
                <a:lnTo>
                  <a:pt x="132" y="66"/>
                </a:lnTo>
                <a:lnTo>
                  <a:pt x="138" y="60"/>
                </a:lnTo>
                <a:lnTo>
                  <a:pt x="150" y="60"/>
                </a:lnTo>
                <a:lnTo>
                  <a:pt x="186" y="72"/>
                </a:lnTo>
                <a:lnTo>
                  <a:pt x="198" y="78"/>
                </a:lnTo>
                <a:lnTo>
                  <a:pt x="204" y="78"/>
                </a:lnTo>
                <a:lnTo>
                  <a:pt x="210" y="72"/>
                </a:lnTo>
                <a:lnTo>
                  <a:pt x="210" y="66"/>
                </a:lnTo>
                <a:lnTo>
                  <a:pt x="204" y="60"/>
                </a:lnTo>
                <a:lnTo>
                  <a:pt x="198" y="60"/>
                </a:lnTo>
                <a:lnTo>
                  <a:pt x="186" y="54"/>
                </a:lnTo>
                <a:lnTo>
                  <a:pt x="180" y="48"/>
                </a:lnTo>
                <a:lnTo>
                  <a:pt x="174" y="48"/>
                </a:lnTo>
                <a:lnTo>
                  <a:pt x="198" y="12"/>
                </a:lnTo>
                <a:lnTo>
                  <a:pt x="192" y="6"/>
                </a:lnTo>
                <a:lnTo>
                  <a:pt x="180" y="0"/>
                </a:lnTo>
                <a:lnTo>
                  <a:pt x="162" y="0"/>
                </a:lnTo>
                <a:lnTo>
                  <a:pt x="156" y="12"/>
                </a:lnTo>
                <a:lnTo>
                  <a:pt x="144" y="18"/>
                </a:lnTo>
                <a:lnTo>
                  <a:pt x="138" y="30"/>
                </a:lnTo>
                <a:lnTo>
                  <a:pt x="132" y="30"/>
                </a:lnTo>
                <a:lnTo>
                  <a:pt x="114" y="12"/>
                </a:lnTo>
                <a:lnTo>
                  <a:pt x="102" y="12"/>
                </a:lnTo>
                <a:lnTo>
                  <a:pt x="102" y="24"/>
                </a:lnTo>
                <a:lnTo>
                  <a:pt x="96" y="30"/>
                </a:lnTo>
                <a:lnTo>
                  <a:pt x="96" y="42"/>
                </a:lnTo>
                <a:lnTo>
                  <a:pt x="108" y="54"/>
                </a:lnTo>
                <a:lnTo>
                  <a:pt x="108" y="60"/>
                </a:lnTo>
                <a:lnTo>
                  <a:pt x="66" y="60"/>
                </a:lnTo>
                <a:lnTo>
                  <a:pt x="90" y="84"/>
                </a:lnTo>
                <a:lnTo>
                  <a:pt x="72" y="96"/>
                </a:lnTo>
                <a:lnTo>
                  <a:pt x="78" y="96"/>
                </a:lnTo>
                <a:lnTo>
                  <a:pt x="78" y="108"/>
                </a:lnTo>
                <a:lnTo>
                  <a:pt x="54" y="120"/>
                </a:lnTo>
                <a:lnTo>
                  <a:pt x="6" y="120"/>
                </a:lnTo>
                <a:lnTo>
                  <a:pt x="0" y="126"/>
                </a:lnTo>
                <a:lnTo>
                  <a:pt x="0" y="144"/>
                </a:lnTo>
                <a:lnTo>
                  <a:pt x="18" y="144"/>
                </a:lnTo>
                <a:lnTo>
                  <a:pt x="30" y="156"/>
                </a:lnTo>
                <a:lnTo>
                  <a:pt x="36" y="156"/>
                </a:lnTo>
                <a:lnTo>
                  <a:pt x="42" y="162"/>
                </a:lnTo>
                <a:lnTo>
                  <a:pt x="54" y="162"/>
                </a:lnTo>
                <a:lnTo>
                  <a:pt x="66" y="174"/>
                </a:lnTo>
                <a:lnTo>
                  <a:pt x="66" y="180"/>
                </a:lnTo>
                <a:lnTo>
                  <a:pt x="60" y="186"/>
                </a:lnTo>
                <a:lnTo>
                  <a:pt x="60" y="204"/>
                </a:lnTo>
                <a:lnTo>
                  <a:pt x="66" y="210"/>
                </a:lnTo>
                <a:lnTo>
                  <a:pt x="78" y="216"/>
                </a:lnTo>
                <a:lnTo>
                  <a:pt x="90" y="228"/>
                </a:lnTo>
                <a:lnTo>
                  <a:pt x="90" y="246"/>
                </a:lnTo>
                <a:lnTo>
                  <a:pt x="84" y="258"/>
                </a:lnTo>
                <a:lnTo>
                  <a:pt x="72" y="264"/>
                </a:lnTo>
                <a:lnTo>
                  <a:pt x="66" y="276"/>
                </a:lnTo>
                <a:lnTo>
                  <a:pt x="60" y="282"/>
                </a:lnTo>
                <a:lnTo>
                  <a:pt x="60" y="306"/>
                </a:lnTo>
                <a:lnTo>
                  <a:pt x="66" y="312"/>
                </a:lnTo>
                <a:lnTo>
                  <a:pt x="78" y="318"/>
                </a:lnTo>
                <a:lnTo>
                  <a:pt x="84" y="324"/>
                </a:lnTo>
                <a:lnTo>
                  <a:pt x="90" y="324"/>
                </a:lnTo>
                <a:lnTo>
                  <a:pt x="108" y="306"/>
                </a:lnTo>
                <a:lnTo>
                  <a:pt x="120" y="300"/>
                </a:lnTo>
                <a:lnTo>
                  <a:pt x="126" y="294"/>
                </a:lnTo>
                <a:lnTo>
                  <a:pt x="138" y="294"/>
                </a:lnTo>
                <a:lnTo>
                  <a:pt x="144" y="300"/>
                </a:lnTo>
                <a:lnTo>
                  <a:pt x="150" y="312"/>
                </a:lnTo>
                <a:lnTo>
                  <a:pt x="156" y="318"/>
                </a:lnTo>
                <a:lnTo>
                  <a:pt x="162" y="318"/>
                </a:lnTo>
                <a:lnTo>
                  <a:pt x="162" y="288"/>
                </a:lnTo>
                <a:lnTo>
                  <a:pt x="174" y="276"/>
                </a:lnTo>
                <a:lnTo>
                  <a:pt x="186" y="270"/>
                </a:lnTo>
                <a:lnTo>
                  <a:pt x="204" y="270"/>
                </a:lnTo>
                <a:lnTo>
                  <a:pt x="216" y="282"/>
                </a:lnTo>
                <a:lnTo>
                  <a:pt x="222" y="258"/>
                </a:lnTo>
                <a:lnTo>
                  <a:pt x="216" y="258"/>
                </a:lnTo>
                <a:lnTo>
                  <a:pt x="210" y="252"/>
                </a:lnTo>
                <a:lnTo>
                  <a:pt x="210" y="246"/>
                </a:lnTo>
                <a:lnTo>
                  <a:pt x="222" y="234"/>
                </a:lnTo>
                <a:lnTo>
                  <a:pt x="228" y="234"/>
                </a:lnTo>
                <a:lnTo>
                  <a:pt x="234" y="228"/>
                </a:lnTo>
                <a:lnTo>
                  <a:pt x="234" y="204"/>
                </a:lnTo>
                <a:lnTo>
                  <a:pt x="240" y="198"/>
                </a:lnTo>
                <a:lnTo>
                  <a:pt x="258" y="198"/>
                </a:lnTo>
                <a:lnTo>
                  <a:pt x="276" y="216"/>
                </a:lnTo>
                <a:lnTo>
                  <a:pt x="276" y="246"/>
                </a:lnTo>
                <a:lnTo>
                  <a:pt x="294" y="246"/>
                </a:lnTo>
                <a:lnTo>
                  <a:pt x="306" y="312"/>
                </a:lnTo>
                <a:lnTo>
                  <a:pt x="306" y="318"/>
                </a:lnTo>
                <a:lnTo>
                  <a:pt x="336" y="348"/>
                </a:lnTo>
                <a:lnTo>
                  <a:pt x="342" y="348"/>
                </a:lnTo>
                <a:lnTo>
                  <a:pt x="348" y="342"/>
                </a:lnTo>
                <a:lnTo>
                  <a:pt x="360" y="336"/>
                </a:lnTo>
                <a:lnTo>
                  <a:pt x="366" y="324"/>
                </a:lnTo>
                <a:lnTo>
                  <a:pt x="372" y="318"/>
                </a:lnTo>
                <a:lnTo>
                  <a:pt x="390" y="318"/>
                </a:lnTo>
                <a:lnTo>
                  <a:pt x="396" y="312"/>
                </a:lnTo>
                <a:lnTo>
                  <a:pt x="402" y="300"/>
                </a:lnTo>
                <a:lnTo>
                  <a:pt x="408" y="294"/>
                </a:lnTo>
                <a:lnTo>
                  <a:pt x="432" y="282"/>
                </a:lnTo>
                <a:lnTo>
                  <a:pt x="456" y="282"/>
                </a:lnTo>
                <a:lnTo>
                  <a:pt x="456" y="300"/>
                </a:lnTo>
                <a:lnTo>
                  <a:pt x="492" y="288"/>
                </a:lnTo>
                <a:lnTo>
                  <a:pt x="516" y="288"/>
                </a:lnTo>
                <a:lnTo>
                  <a:pt x="522" y="294"/>
                </a:lnTo>
                <a:lnTo>
                  <a:pt x="546" y="294"/>
                </a:lnTo>
                <a:lnTo>
                  <a:pt x="552" y="288"/>
                </a:lnTo>
                <a:lnTo>
                  <a:pt x="540" y="276"/>
                </a:lnTo>
                <a:lnTo>
                  <a:pt x="534" y="276"/>
                </a:lnTo>
                <a:lnTo>
                  <a:pt x="528" y="27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7" name="Taiwan" descr="© INSCALE GmbH, 05.05.2010&#10;http://www.presentationload.com/">
            <a:extLst>
              <a:ext uri="{FF2B5EF4-FFF2-40B4-BE49-F238E27FC236}">
                <a16:creationId xmlns:a16="http://schemas.microsoft.com/office/drawing/2014/main" id="{7708F2EF-37DF-4AC5-98E0-EA50E5F4E844}"/>
              </a:ext>
            </a:extLst>
          </p:cNvPr>
          <p:cNvSpPr>
            <a:spLocks/>
          </p:cNvSpPr>
          <p:nvPr/>
        </p:nvSpPr>
        <p:spPr bwMode="gray">
          <a:xfrm>
            <a:off x="9618175" y="3078449"/>
            <a:ext cx="57167" cy="127241"/>
          </a:xfrm>
          <a:custGeom>
            <a:avLst/>
            <a:gdLst>
              <a:gd name="T0" fmla="*/ 2147483647 w 120"/>
              <a:gd name="T1" fmla="*/ 2147483647 h 270"/>
              <a:gd name="T2" fmla="*/ 2147483647 w 120"/>
              <a:gd name="T3" fmla="*/ 2147483647 h 270"/>
              <a:gd name="T4" fmla="*/ 2147483647 w 120"/>
              <a:gd name="T5" fmla="*/ 2147483647 h 270"/>
              <a:gd name="T6" fmla="*/ 2147483647 w 120"/>
              <a:gd name="T7" fmla="*/ 2147483647 h 270"/>
              <a:gd name="T8" fmla="*/ 2147483647 w 120"/>
              <a:gd name="T9" fmla="*/ 2147483647 h 270"/>
              <a:gd name="T10" fmla="*/ 2147483647 w 120"/>
              <a:gd name="T11" fmla="*/ 2147483647 h 270"/>
              <a:gd name="T12" fmla="*/ 2147483647 w 120"/>
              <a:gd name="T13" fmla="*/ 2147483647 h 270"/>
              <a:gd name="T14" fmla="*/ 2147483647 w 120"/>
              <a:gd name="T15" fmla="*/ 2147483647 h 270"/>
              <a:gd name="T16" fmla="*/ 2147483647 w 120"/>
              <a:gd name="T17" fmla="*/ 2147483647 h 270"/>
              <a:gd name="T18" fmla="*/ 2147483647 w 120"/>
              <a:gd name="T19" fmla="*/ 2147483647 h 270"/>
              <a:gd name="T20" fmla="*/ 2147483647 w 120"/>
              <a:gd name="T21" fmla="*/ 0 h 270"/>
              <a:gd name="T22" fmla="*/ 2147483647 w 120"/>
              <a:gd name="T23" fmla="*/ 2147483647 h 270"/>
              <a:gd name="T24" fmla="*/ 2147483647 w 120"/>
              <a:gd name="T25" fmla="*/ 2147483647 h 270"/>
              <a:gd name="T26" fmla="*/ 2147483647 w 120"/>
              <a:gd name="T27" fmla="*/ 2147483647 h 270"/>
              <a:gd name="T28" fmla="*/ 2147483647 w 120"/>
              <a:gd name="T29" fmla="*/ 2147483647 h 270"/>
              <a:gd name="T30" fmla="*/ 0 w 120"/>
              <a:gd name="T31" fmla="*/ 2147483647 h 270"/>
              <a:gd name="T32" fmla="*/ 0 w 120"/>
              <a:gd name="T33" fmla="*/ 2147483647 h 270"/>
              <a:gd name="T34" fmla="*/ 2147483647 w 120"/>
              <a:gd name="T35" fmla="*/ 2147483647 h 270"/>
              <a:gd name="T36" fmla="*/ 2147483647 w 120"/>
              <a:gd name="T37" fmla="*/ 2147483647 h 270"/>
              <a:gd name="T38" fmla="*/ 2147483647 w 120"/>
              <a:gd name="T39" fmla="*/ 2147483647 h 270"/>
              <a:gd name="T40" fmla="*/ 2147483647 w 120"/>
              <a:gd name="T41" fmla="*/ 2147483647 h 270"/>
              <a:gd name="T42" fmla="*/ 2147483647 w 120"/>
              <a:gd name="T43" fmla="*/ 2147483647 h 270"/>
              <a:gd name="T44" fmla="*/ 2147483647 w 120"/>
              <a:gd name="T45" fmla="*/ 2147483647 h 270"/>
              <a:gd name="T46" fmla="*/ 2147483647 w 120"/>
              <a:gd name="T47" fmla="*/ 2147483647 h 270"/>
              <a:gd name="T48" fmla="*/ 2147483647 w 120"/>
              <a:gd name="T49" fmla="*/ 2147483647 h 270"/>
              <a:gd name="T50" fmla="*/ 2147483647 w 120"/>
              <a:gd name="T51" fmla="*/ 2147483647 h 27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0"/>
              <a:gd name="T79" fmla="*/ 0 h 270"/>
              <a:gd name="T80" fmla="*/ 120 w 120"/>
              <a:gd name="T81" fmla="*/ 270 h 27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0" h="270">
                <a:moveTo>
                  <a:pt x="84" y="270"/>
                </a:moveTo>
                <a:lnTo>
                  <a:pt x="84" y="222"/>
                </a:lnTo>
                <a:lnTo>
                  <a:pt x="90" y="216"/>
                </a:lnTo>
                <a:lnTo>
                  <a:pt x="102" y="192"/>
                </a:lnTo>
                <a:lnTo>
                  <a:pt x="102" y="102"/>
                </a:lnTo>
                <a:lnTo>
                  <a:pt x="108" y="96"/>
                </a:lnTo>
                <a:lnTo>
                  <a:pt x="114" y="84"/>
                </a:lnTo>
                <a:lnTo>
                  <a:pt x="114" y="54"/>
                </a:lnTo>
                <a:lnTo>
                  <a:pt x="120" y="36"/>
                </a:lnTo>
                <a:lnTo>
                  <a:pt x="120" y="24"/>
                </a:lnTo>
                <a:lnTo>
                  <a:pt x="72" y="0"/>
                </a:lnTo>
                <a:lnTo>
                  <a:pt x="48" y="30"/>
                </a:lnTo>
                <a:lnTo>
                  <a:pt x="42" y="42"/>
                </a:lnTo>
                <a:lnTo>
                  <a:pt x="30" y="78"/>
                </a:lnTo>
                <a:lnTo>
                  <a:pt x="12" y="114"/>
                </a:lnTo>
                <a:lnTo>
                  <a:pt x="0" y="150"/>
                </a:lnTo>
                <a:lnTo>
                  <a:pt x="0" y="168"/>
                </a:lnTo>
                <a:lnTo>
                  <a:pt x="6" y="180"/>
                </a:lnTo>
                <a:lnTo>
                  <a:pt x="18" y="192"/>
                </a:lnTo>
                <a:lnTo>
                  <a:pt x="24" y="204"/>
                </a:lnTo>
                <a:lnTo>
                  <a:pt x="36" y="210"/>
                </a:lnTo>
                <a:lnTo>
                  <a:pt x="42" y="222"/>
                </a:lnTo>
                <a:lnTo>
                  <a:pt x="42" y="228"/>
                </a:lnTo>
                <a:lnTo>
                  <a:pt x="48" y="234"/>
                </a:lnTo>
                <a:lnTo>
                  <a:pt x="60" y="258"/>
                </a:lnTo>
                <a:lnTo>
                  <a:pt x="84" y="27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8" name="Syria" descr="© INSCALE GmbH, 05.05.2010&#10;http://www.presentationload.com/">
            <a:extLst>
              <a:ext uri="{FF2B5EF4-FFF2-40B4-BE49-F238E27FC236}">
                <a16:creationId xmlns:a16="http://schemas.microsoft.com/office/drawing/2014/main" id="{52304FBE-19BB-427B-A2D2-B71A228B7E01}"/>
              </a:ext>
            </a:extLst>
          </p:cNvPr>
          <p:cNvSpPr>
            <a:spLocks/>
          </p:cNvSpPr>
          <p:nvPr/>
        </p:nvSpPr>
        <p:spPr bwMode="gray">
          <a:xfrm>
            <a:off x="6820718" y="2619276"/>
            <a:ext cx="212068" cy="195473"/>
          </a:xfrm>
          <a:custGeom>
            <a:avLst/>
            <a:gdLst>
              <a:gd name="T0" fmla="*/ 2147483647 w 450"/>
              <a:gd name="T1" fmla="*/ 2147483647 h 414"/>
              <a:gd name="T2" fmla="*/ 2147483647 w 450"/>
              <a:gd name="T3" fmla="*/ 2147483647 h 414"/>
              <a:gd name="T4" fmla="*/ 2147483647 w 450"/>
              <a:gd name="T5" fmla="*/ 2147483647 h 414"/>
              <a:gd name="T6" fmla="*/ 2147483647 w 450"/>
              <a:gd name="T7" fmla="*/ 0 h 414"/>
              <a:gd name="T8" fmla="*/ 2147483647 w 450"/>
              <a:gd name="T9" fmla="*/ 2147483647 h 414"/>
              <a:gd name="T10" fmla="*/ 2147483647 w 450"/>
              <a:gd name="T11" fmla="*/ 2147483647 h 414"/>
              <a:gd name="T12" fmla="*/ 2147483647 w 450"/>
              <a:gd name="T13" fmla="*/ 2147483647 h 414"/>
              <a:gd name="T14" fmla="*/ 2147483647 w 450"/>
              <a:gd name="T15" fmla="*/ 2147483647 h 414"/>
              <a:gd name="T16" fmla="*/ 2147483647 w 450"/>
              <a:gd name="T17" fmla="*/ 2147483647 h 414"/>
              <a:gd name="T18" fmla="*/ 2147483647 w 450"/>
              <a:gd name="T19" fmla="*/ 2147483647 h 414"/>
              <a:gd name="T20" fmla="*/ 2147483647 w 450"/>
              <a:gd name="T21" fmla="*/ 2147483647 h 414"/>
              <a:gd name="T22" fmla="*/ 2147483647 w 450"/>
              <a:gd name="T23" fmla="*/ 2147483647 h 414"/>
              <a:gd name="T24" fmla="*/ 2147483647 w 450"/>
              <a:gd name="T25" fmla="*/ 2147483647 h 414"/>
              <a:gd name="T26" fmla="*/ 2147483647 w 450"/>
              <a:gd name="T27" fmla="*/ 2147483647 h 414"/>
              <a:gd name="T28" fmla="*/ 2147483647 w 450"/>
              <a:gd name="T29" fmla="*/ 2147483647 h 414"/>
              <a:gd name="T30" fmla="*/ 2147483647 w 450"/>
              <a:gd name="T31" fmla="*/ 2147483647 h 414"/>
              <a:gd name="T32" fmla="*/ 2147483647 w 450"/>
              <a:gd name="T33" fmla="*/ 2147483647 h 414"/>
              <a:gd name="T34" fmla="*/ 2147483647 w 450"/>
              <a:gd name="T35" fmla="*/ 2147483647 h 414"/>
              <a:gd name="T36" fmla="*/ 2147483647 w 450"/>
              <a:gd name="T37" fmla="*/ 2147483647 h 414"/>
              <a:gd name="T38" fmla="*/ 2147483647 w 450"/>
              <a:gd name="T39" fmla="*/ 2147483647 h 414"/>
              <a:gd name="T40" fmla="*/ 2147483647 w 450"/>
              <a:gd name="T41" fmla="*/ 2147483647 h 414"/>
              <a:gd name="T42" fmla="*/ 2147483647 w 450"/>
              <a:gd name="T43" fmla="*/ 2147483647 h 414"/>
              <a:gd name="T44" fmla="*/ 2147483647 w 450"/>
              <a:gd name="T45" fmla="*/ 2147483647 h 414"/>
              <a:gd name="T46" fmla="*/ 2147483647 w 450"/>
              <a:gd name="T47" fmla="*/ 2147483647 h 414"/>
              <a:gd name="T48" fmla="*/ 2147483647 w 450"/>
              <a:gd name="T49" fmla="*/ 2147483647 h 414"/>
              <a:gd name="T50" fmla="*/ 2147483647 w 450"/>
              <a:gd name="T51" fmla="*/ 2147483647 h 414"/>
              <a:gd name="T52" fmla="*/ 2147483647 w 450"/>
              <a:gd name="T53" fmla="*/ 2147483647 h 414"/>
              <a:gd name="T54" fmla="*/ 2147483647 w 450"/>
              <a:gd name="T55" fmla="*/ 2147483647 h 414"/>
              <a:gd name="T56" fmla="*/ 2147483647 w 450"/>
              <a:gd name="T57" fmla="*/ 2147483647 h 414"/>
              <a:gd name="T58" fmla="*/ 2147483647 w 450"/>
              <a:gd name="T59" fmla="*/ 2147483647 h 414"/>
              <a:gd name="T60" fmla="*/ 2147483647 w 450"/>
              <a:gd name="T61" fmla="*/ 2147483647 h 414"/>
              <a:gd name="T62" fmla="*/ 2147483647 w 450"/>
              <a:gd name="T63" fmla="*/ 2147483647 h 414"/>
              <a:gd name="T64" fmla="*/ 2147483647 w 450"/>
              <a:gd name="T65" fmla="*/ 2147483647 h 414"/>
              <a:gd name="T66" fmla="*/ 2147483647 w 450"/>
              <a:gd name="T67" fmla="*/ 2147483647 h 414"/>
              <a:gd name="T68" fmla="*/ 2147483647 w 450"/>
              <a:gd name="T69" fmla="*/ 2147483647 h 414"/>
              <a:gd name="T70" fmla="*/ 2147483647 w 450"/>
              <a:gd name="T71" fmla="*/ 2147483647 h 414"/>
              <a:gd name="T72" fmla="*/ 2147483647 w 450"/>
              <a:gd name="T73" fmla="*/ 2147483647 h 414"/>
              <a:gd name="T74" fmla="*/ 2147483647 w 450"/>
              <a:gd name="T75" fmla="*/ 2147483647 h 414"/>
              <a:gd name="T76" fmla="*/ 2147483647 w 450"/>
              <a:gd name="T77" fmla="*/ 2147483647 h 414"/>
              <a:gd name="T78" fmla="*/ 2147483647 w 450"/>
              <a:gd name="T79" fmla="*/ 2147483647 h 414"/>
              <a:gd name="T80" fmla="*/ 2147483647 w 450"/>
              <a:gd name="T81" fmla="*/ 2147483647 h 414"/>
              <a:gd name="T82" fmla="*/ 2147483647 w 450"/>
              <a:gd name="T83" fmla="*/ 2147483647 h 414"/>
              <a:gd name="T84" fmla="*/ 2147483647 w 450"/>
              <a:gd name="T85" fmla="*/ 2147483647 h 414"/>
              <a:gd name="T86" fmla="*/ 2147483647 w 450"/>
              <a:gd name="T87" fmla="*/ 2147483647 h 414"/>
              <a:gd name="T88" fmla="*/ 2147483647 w 450"/>
              <a:gd name="T89" fmla="*/ 2147483647 h 414"/>
              <a:gd name="T90" fmla="*/ 2147483647 w 450"/>
              <a:gd name="T91" fmla="*/ 2147483647 h 414"/>
              <a:gd name="T92" fmla="*/ 2147483647 w 450"/>
              <a:gd name="T93" fmla="*/ 2147483647 h 414"/>
              <a:gd name="T94" fmla="*/ 2147483647 w 450"/>
              <a:gd name="T95" fmla="*/ 2147483647 h 414"/>
              <a:gd name="T96" fmla="*/ 2147483647 w 450"/>
              <a:gd name="T97" fmla="*/ 2147483647 h 41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0"/>
              <a:gd name="T148" fmla="*/ 0 h 414"/>
              <a:gd name="T149" fmla="*/ 450 w 450"/>
              <a:gd name="T150" fmla="*/ 414 h 41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0" h="414">
                <a:moveTo>
                  <a:pt x="426" y="60"/>
                </a:moveTo>
                <a:lnTo>
                  <a:pt x="432" y="54"/>
                </a:lnTo>
                <a:lnTo>
                  <a:pt x="438" y="42"/>
                </a:lnTo>
                <a:lnTo>
                  <a:pt x="450" y="30"/>
                </a:lnTo>
                <a:lnTo>
                  <a:pt x="444" y="30"/>
                </a:lnTo>
                <a:lnTo>
                  <a:pt x="438" y="24"/>
                </a:lnTo>
                <a:lnTo>
                  <a:pt x="438" y="0"/>
                </a:lnTo>
                <a:lnTo>
                  <a:pt x="432" y="0"/>
                </a:lnTo>
                <a:lnTo>
                  <a:pt x="432" y="6"/>
                </a:lnTo>
                <a:lnTo>
                  <a:pt x="426" y="18"/>
                </a:lnTo>
                <a:lnTo>
                  <a:pt x="402" y="18"/>
                </a:lnTo>
                <a:lnTo>
                  <a:pt x="390" y="30"/>
                </a:lnTo>
                <a:lnTo>
                  <a:pt x="372" y="30"/>
                </a:lnTo>
                <a:lnTo>
                  <a:pt x="366" y="24"/>
                </a:lnTo>
                <a:lnTo>
                  <a:pt x="318" y="24"/>
                </a:lnTo>
                <a:lnTo>
                  <a:pt x="306" y="30"/>
                </a:lnTo>
                <a:lnTo>
                  <a:pt x="294" y="42"/>
                </a:lnTo>
                <a:lnTo>
                  <a:pt x="282" y="48"/>
                </a:lnTo>
                <a:lnTo>
                  <a:pt x="276" y="54"/>
                </a:lnTo>
                <a:lnTo>
                  <a:pt x="258" y="54"/>
                </a:lnTo>
                <a:lnTo>
                  <a:pt x="246" y="60"/>
                </a:lnTo>
                <a:lnTo>
                  <a:pt x="234" y="60"/>
                </a:lnTo>
                <a:lnTo>
                  <a:pt x="222" y="54"/>
                </a:lnTo>
                <a:lnTo>
                  <a:pt x="204" y="54"/>
                </a:lnTo>
                <a:lnTo>
                  <a:pt x="192" y="42"/>
                </a:lnTo>
                <a:lnTo>
                  <a:pt x="180" y="36"/>
                </a:lnTo>
                <a:lnTo>
                  <a:pt x="174" y="30"/>
                </a:lnTo>
                <a:lnTo>
                  <a:pt x="168" y="30"/>
                </a:lnTo>
                <a:lnTo>
                  <a:pt x="150" y="48"/>
                </a:lnTo>
                <a:lnTo>
                  <a:pt x="144" y="48"/>
                </a:lnTo>
                <a:lnTo>
                  <a:pt x="138" y="54"/>
                </a:lnTo>
                <a:lnTo>
                  <a:pt x="120" y="60"/>
                </a:lnTo>
                <a:lnTo>
                  <a:pt x="84" y="60"/>
                </a:lnTo>
                <a:lnTo>
                  <a:pt x="84" y="54"/>
                </a:lnTo>
                <a:lnTo>
                  <a:pt x="90" y="48"/>
                </a:lnTo>
                <a:lnTo>
                  <a:pt x="66" y="48"/>
                </a:lnTo>
                <a:lnTo>
                  <a:pt x="66" y="78"/>
                </a:lnTo>
                <a:lnTo>
                  <a:pt x="72" y="78"/>
                </a:lnTo>
                <a:lnTo>
                  <a:pt x="72" y="102"/>
                </a:lnTo>
                <a:lnTo>
                  <a:pt x="60" y="102"/>
                </a:lnTo>
                <a:lnTo>
                  <a:pt x="54" y="96"/>
                </a:lnTo>
                <a:lnTo>
                  <a:pt x="54" y="114"/>
                </a:lnTo>
                <a:lnTo>
                  <a:pt x="48" y="120"/>
                </a:lnTo>
                <a:lnTo>
                  <a:pt x="48" y="126"/>
                </a:lnTo>
                <a:lnTo>
                  <a:pt x="36" y="126"/>
                </a:lnTo>
                <a:lnTo>
                  <a:pt x="24" y="114"/>
                </a:lnTo>
                <a:lnTo>
                  <a:pt x="18" y="120"/>
                </a:lnTo>
                <a:lnTo>
                  <a:pt x="12" y="132"/>
                </a:lnTo>
                <a:lnTo>
                  <a:pt x="12" y="150"/>
                </a:lnTo>
                <a:lnTo>
                  <a:pt x="6" y="150"/>
                </a:lnTo>
                <a:lnTo>
                  <a:pt x="0" y="198"/>
                </a:lnTo>
                <a:lnTo>
                  <a:pt x="6" y="204"/>
                </a:lnTo>
                <a:lnTo>
                  <a:pt x="18" y="210"/>
                </a:lnTo>
                <a:lnTo>
                  <a:pt x="24" y="216"/>
                </a:lnTo>
                <a:lnTo>
                  <a:pt x="24" y="222"/>
                </a:lnTo>
                <a:lnTo>
                  <a:pt x="72" y="222"/>
                </a:lnTo>
                <a:lnTo>
                  <a:pt x="66" y="234"/>
                </a:lnTo>
                <a:lnTo>
                  <a:pt x="72" y="240"/>
                </a:lnTo>
                <a:lnTo>
                  <a:pt x="78" y="252"/>
                </a:lnTo>
                <a:lnTo>
                  <a:pt x="78" y="270"/>
                </a:lnTo>
                <a:lnTo>
                  <a:pt x="72" y="282"/>
                </a:lnTo>
                <a:lnTo>
                  <a:pt x="66" y="282"/>
                </a:lnTo>
                <a:lnTo>
                  <a:pt x="54" y="288"/>
                </a:lnTo>
                <a:lnTo>
                  <a:pt x="48" y="288"/>
                </a:lnTo>
                <a:lnTo>
                  <a:pt x="42" y="294"/>
                </a:lnTo>
                <a:lnTo>
                  <a:pt x="42" y="318"/>
                </a:lnTo>
                <a:lnTo>
                  <a:pt x="24" y="336"/>
                </a:lnTo>
                <a:lnTo>
                  <a:pt x="30" y="378"/>
                </a:lnTo>
                <a:lnTo>
                  <a:pt x="36" y="378"/>
                </a:lnTo>
                <a:lnTo>
                  <a:pt x="72" y="396"/>
                </a:lnTo>
                <a:lnTo>
                  <a:pt x="84" y="408"/>
                </a:lnTo>
                <a:lnTo>
                  <a:pt x="96" y="414"/>
                </a:lnTo>
                <a:lnTo>
                  <a:pt x="114" y="414"/>
                </a:lnTo>
                <a:lnTo>
                  <a:pt x="174" y="384"/>
                </a:lnTo>
                <a:lnTo>
                  <a:pt x="204" y="354"/>
                </a:lnTo>
                <a:lnTo>
                  <a:pt x="228" y="336"/>
                </a:lnTo>
                <a:lnTo>
                  <a:pt x="240" y="324"/>
                </a:lnTo>
                <a:lnTo>
                  <a:pt x="300" y="276"/>
                </a:lnTo>
                <a:lnTo>
                  <a:pt x="312" y="270"/>
                </a:lnTo>
                <a:lnTo>
                  <a:pt x="372" y="246"/>
                </a:lnTo>
                <a:lnTo>
                  <a:pt x="396" y="234"/>
                </a:lnTo>
                <a:lnTo>
                  <a:pt x="402" y="228"/>
                </a:lnTo>
                <a:lnTo>
                  <a:pt x="402" y="222"/>
                </a:lnTo>
                <a:lnTo>
                  <a:pt x="384" y="204"/>
                </a:lnTo>
                <a:lnTo>
                  <a:pt x="384" y="198"/>
                </a:lnTo>
                <a:lnTo>
                  <a:pt x="390" y="180"/>
                </a:lnTo>
                <a:lnTo>
                  <a:pt x="396" y="168"/>
                </a:lnTo>
                <a:lnTo>
                  <a:pt x="396" y="138"/>
                </a:lnTo>
                <a:lnTo>
                  <a:pt x="390" y="126"/>
                </a:lnTo>
                <a:lnTo>
                  <a:pt x="390" y="114"/>
                </a:lnTo>
                <a:lnTo>
                  <a:pt x="384" y="108"/>
                </a:lnTo>
                <a:lnTo>
                  <a:pt x="378" y="96"/>
                </a:lnTo>
                <a:lnTo>
                  <a:pt x="378" y="84"/>
                </a:lnTo>
                <a:lnTo>
                  <a:pt x="384" y="72"/>
                </a:lnTo>
                <a:lnTo>
                  <a:pt x="390" y="66"/>
                </a:lnTo>
                <a:lnTo>
                  <a:pt x="402" y="66"/>
                </a:lnTo>
                <a:lnTo>
                  <a:pt x="414" y="60"/>
                </a:lnTo>
                <a:lnTo>
                  <a:pt x="426" y="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9" name="Switzerland" descr="© INSCALE GmbH, 05.05.2010&#10;http://www.presentationload.com/">
            <a:extLst>
              <a:ext uri="{FF2B5EF4-FFF2-40B4-BE49-F238E27FC236}">
                <a16:creationId xmlns:a16="http://schemas.microsoft.com/office/drawing/2014/main" id="{B8B34498-C60A-4023-A78B-679DF275DB7D}"/>
              </a:ext>
            </a:extLst>
          </p:cNvPr>
          <p:cNvSpPr>
            <a:spLocks/>
          </p:cNvSpPr>
          <p:nvPr/>
        </p:nvSpPr>
        <p:spPr bwMode="gray">
          <a:xfrm>
            <a:off x="5894995" y="2226488"/>
            <a:ext cx="136462" cy="75608"/>
          </a:xfrm>
          <a:custGeom>
            <a:avLst/>
            <a:gdLst>
              <a:gd name="T0" fmla="*/ 2147483647 w 288"/>
              <a:gd name="T1" fmla="*/ 2147483647 h 162"/>
              <a:gd name="T2" fmla="*/ 2147483647 w 288"/>
              <a:gd name="T3" fmla="*/ 2147483647 h 162"/>
              <a:gd name="T4" fmla="*/ 2147483647 w 288"/>
              <a:gd name="T5" fmla="*/ 2147483647 h 162"/>
              <a:gd name="T6" fmla="*/ 2147483647 w 288"/>
              <a:gd name="T7" fmla="*/ 2147483647 h 162"/>
              <a:gd name="T8" fmla="*/ 2147483647 w 288"/>
              <a:gd name="T9" fmla="*/ 2147483647 h 162"/>
              <a:gd name="T10" fmla="*/ 2147483647 w 288"/>
              <a:gd name="T11" fmla="*/ 2147483647 h 162"/>
              <a:gd name="T12" fmla="*/ 2147483647 w 288"/>
              <a:gd name="T13" fmla="*/ 2147483647 h 162"/>
              <a:gd name="T14" fmla="*/ 0 w 288"/>
              <a:gd name="T15" fmla="*/ 2147483647 h 162"/>
              <a:gd name="T16" fmla="*/ 2147483647 w 288"/>
              <a:gd name="T17" fmla="*/ 2147483647 h 162"/>
              <a:gd name="T18" fmla="*/ 2147483647 w 288"/>
              <a:gd name="T19" fmla="*/ 2147483647 h 162"/>
              <a:gd name="T20" fmla="*/ 2147483647 w 288"/>
              <a:gd name="T21" fmla="*/ 2147483647 h 162"/>
              <a:gd name="T22" fmla="*/ 2147483647 w 288"/>
              <a:gd name="T23" fmla="*/ 2147483647 h 162"/>
              <a:gd name="T24" fmla="*/ 2147483647 w 288"/>
              <a:gd name="T25" fmla="*/ 2147483647 h 162"/>
              <a:gd name="T26" fmla="*/ 2147483647 w 288"/>
              <a:gd name="T27" fmla="*/ 2147483647 h 162"/>
              <a:gd name="T28" fmla="*/ 2147483647 w 288"/>
              <a:gd name="T29" fmla="*/ 2147483647 h 162"/>
              <a:gd name="T30" fmla="*/ 2147483647 w 288"/>
              <a:gd name="T31" fmla="*/ 2147483647 h 162"/>
              <a:gd name="T32" fmla="*/ 2147483647 w 288"/>
              <a:gd name="T33" fmla="*/ 2147483647 h 162"/>
              <a:gd name="T34" fmla="*/ 2147483647 w 288"/>
              <a:gd name="T35" fmla="*/ 2147483647 h 162"/>
              <a:gd name="T36" fmla="*/ 2147483647 w 288"/>
              <a:gd name="T37" fmla="*/ 2147483647 h 162"/>
              <a:gd name="T38" fmla="*/ 2147483647 w 288"/>
              <a:gd name="T39" fmla="*/ 2147483647 h 162"/>
              <a:gd name="T40" fmla="*/ 2147483647 w 288"/>
              <a:gd name="T41" fmla="*/ 2147483647 h 162"/>
              <a:gd name="T42" fmla="*/ 2147483647 w 288"/>
              <a:gd name="T43" fmla="*/ 2147483647 h 162"/>
              <a:gd name="T44" fmla="*/ 2147483647 w 288"/>
              <a:gd name="T45" fmla="*/ 2147483647 h 162"/>
              <a:gd name="T46" fmla="*/ 2147483647 w 288"/>
              <a:gd name="T47" fmla="*/ 2147483647 h 162"/>
              <a:gd name="T48" fmla="*/ 2147483647 w 288"/>
              <a:gd name="T49" fmla="*/ 2147483647 h 162"/>
              <a:gd name="T50" fmla="*/ 2147483647 w 288"/>
              <a:gd name="T51" fmla="*/ 2147483647 h 162"/>
              <a:gd name="T52" fmla="*/ 2147483647 w 288"/>
              <a:gd name="T53" fmla="*/ 2147483647 h 162"/>
              <a:gd name="T54" fmla="*/ 2147483647 w 288"/>
              <a:gd name="T55" fmla="*/ 2147483647 h 162"/>
              <a:gd name="T56" fmla="*/ 2147483647 w 288"/>
              <a:gd name="T57" fmla="*/ 2147483647 h 162"/>
              <a:gd name="T58" fmla="*/ 2147483647 w 288"/>
              <a:gd name="T59" fmla="*/ 2147483647 h 162"/>
              <a:gd name="T60" fmla="*/ 2147483647 w 288"/>
              <a:gd name="T61" fmla="*/ 2147483647 h 162"/>
              <a:gd name="T62" fmla="*/ 2147483647 w 288"/>
              <a:gd name="T63" fmla="*/ 2147483647 h 162"/>
              <a:gd name="T64" fmla="*/ 2147483647 w 288"/>
              <a:gd name="T65" fmla="*/ 2147483647 h 162"/>
              <a:gd name="T66" fmla="*/ 2147483647 w 288"/>
              <a:gd name="T67" fmla="*/ 0 h 162"/>
              <a:gd name="T68" fmla="*/ 2147483647 w 288"/>
              <a:gd name="T69" fmla="*/ 2147483647 h 162"/>
              <a:gd name="T70" fmla="*/ 2147483647 w 288"/>
              <a:gd name="T71" fmla="*/ 2147483647 h 162"/>
              <a:gd name="T72" fmla="*/ 2147483647 w 288"/>
              <a:gd name="T73" fmla="*/ 2147483647 h 1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88"/>
              <a:gd name="T112" fmla="*/ 0 h 162"/>
              <a:gd name="T113" fmla="*/ 288 w 288"/>
              <a:gd name="T114" fmla="*/ 162 h 16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88" h="162">
                <a:moveTo>
                  <a:pt x="132" y="24"/>
                </a:moveTo>
                <a:lnTo>
                  <a:pt x="96" y="24"/>
                </a:lnTo>
                <a:lnTo>
                  <a:pt x="90" y="42"/>
                </a:lnTo>
                <a:lnTo>
                  <a:pt x="72" y="30"/>
                </a:lnTo>
                <a:lnTo>
                  <a:pt x="66" y="42"/>
                </a:lnTo>
                <a:lnTo>
                  <a:pt x="60" y="48"/>
                </a:lnTo>
                <a:lnTo>
                  <a:pt x="54" y="60"/>
                </a:lnTo>
                <a:lnTo>
                  <a:pt x="48" y="66"/>
                </a:lnTo>
                <a:lnTo>
                  <a:pt x="30" y="66"/>
                </a:lnTo>
                <a:lnTo>
                  <a:pt x="30" y="78"/>
                </a:lnTo>
                <a:lnTo>
                  <a:pt x="18" y="90"/>
                </a:lnTo>
                <a:lnTo>
                  <a:pt x="12" y="102"/>
                </a:lnTo>
                <a:lnTo>
                  <a:pt x="0" y="108"/>
                </a:lnTo>
                <a:lnTo>
                  <a:pt x="6" y="120"/>
                </a:lnTo>
                <a:lnTo>
                  <a:pt x="0" y="126"/>
                </a:lnTo>
                <a:lnTo>
                  <a:pt x="0" y="132"/>
                </a:lnTo>
                <a:lnTo>
                  <a:pt x="6" y="132"/>
                </a:lnTo>
                <a:lnTo>
                  <a:pt x="30" y="108"/>
                </a:lnTo>
                <a:lnTo>
                  <a:pt x="48" y="108"/>
                </a:lnTo>
                <a:lnTo>
                  <a:pt x="54" y="114"/>
                </a:lnTo>
                <a:lnTo>
                  <a:pt x="48" y="138"/>
                </a:lnTo>
                <a:lnTo>
                  <a:pt x="60" y="150"/>
                </a:lnTo>
                <a:lnTo>
                  <a:pt x="60" y="156"/>
                </a:lnTo>
                <a:lnTo>
                  <a:pt x="72" y="156"/>
                </a:lnTo>
                <a:lnTo>
                  <a:pt x="84" y="144"/>
                </a:lnTo>
                <a:lnTo>
                  <a:pt x="96" y="144"/>
                </a:lnTo>
                <a:lnTo>
                  <a:pt x="108" y="156"/>
                </a:lnTo>
                <a:lnTo>
                  <a:pt x="114" y="156"/>
                </a:lnTo>
                <a:lnTo>
                  <a:pt x="132" y="138"/>
                </a:lnTo>
                <a:lnTo>
                  <a:pt x="132" y="120"/>
                </a:lnTo>
                <a:lnTo>
                  <a:pt x="138" y="114"/>
                </a:lnTo>
                <a:lnTo>
                  <a:pt x="150" y="114"/>
                </a:lnTo>
                <a:lnTo>
                  <a:pt x="156" y="120"/>
                </a:lnTo>
                <a:lnTo>
                  <a:pt x="156" y="126"/>
                </a:lnTo>
                <a:lnTo>
                  <a:pt x="162" y="132"/>
                </a:lnTo>
                <a:lnTo>
                  <a:pt x="162" y="138"/>
                </a:lnTo>
                <a:lnTo>
                  <a:pt x="168" y="138"/>
                </a:lnTo>
                <a:lnTo>
                  <a:pt x="192" y="162"/>
                </a:lnTo>
                <a:lnTo>
                  <a:pt x="192" y="144"/>
                </a:lnTo>
                <a:lnTo>
                  <a:pt x="204" y="132"/>
                </a:lnTo>
                <a:lnTo>
                  <a:pt x="210" y="108"/>
                </a:lnTo>
                <a:lnTo>
                  <a:pt x="222" y="126"/>
                </a:lnTo>
                <a:lnTo>
                  <a:pt x="240" y="120"/>
                </a:lnTo>
                <a:lnTo>
                  <a:pt x="258" y="132"/>
                </a:lnTo>
                <a:lnTo>
                  <a:pt x="264" y="120"/>
                </a:lnTo>
                <a:lnTo>
                  <a:pt x="252" y="108"/>
                </a:lnTo>
                <a:lnTo>
                  <a:pt x="252" y="102"/>
                </a:lnTo>
                <a:lnTo>
                  <a:pt x="276" y="102"/>
                </a:lnTo>
                <a:lnTo>
                  <a:pt x="282" y="84"/>
                </a:lnTo>
                <a:lnTo>
                  <a:pt x="288" y="84"/>
                </a:lnTo>
                <a:lnTo>
                  <a:pt x="288" y="78"/>
                </a:lnTo>
                <a:lnTo>
                  <a:pt x="276" y="66"/>
                </a:lnTo>
                <a:lnTo>
                  <a:pt x="270" y="66"/>
                </a:lnTo>
                <a:lnTo>
                  <a:pt x="252" y="84"/>
                </a:lnTo>
                <a:lnTo>
                  <a:pt x="246" y="84"/>
                </a:lnTo>
                <a:lnTo>
                  <a:pt x="246" y="66"/>
                </a:lnTo>
                <a:lnTo>
                  <a:pt x="210" y="66"/>
                </a:lnTo>
                <a:lnTo>
                  <a:pt x="210" y="60"/>
                </a:lnTo>
                <a:lnTo>
                  <a:pt x="216" y="48"/>
                </a:lnTo>
                <a:lnTo>
                  <a:pt x="222" y="42"/>
                </a:lnTo>
                <a:lnTo>
                  <a:pt x="228" y="42"/>
                </a:lnTo>
                <a:lnTo>
                  <a:pt x="228" y="30"/>
                </a:lnTo>
                <a:lnTo>
                  <a:pt x="216" y="30"/>
                </a:lnTo>
                <a:lnTo>
                  <a:pt x="210" y="18"/>
                </a:lnTo>
                <a:lnTo>
                  <a:pt x="192" y="12"/>
                </a:lnTo>
                <a:lnTo>
                  <a:pt x="180" y="12"/>
                </a:lnTo>
                <a:lnTo>
                  <a:pt x="174" y="6"/>
                </a:lnTo>
                <a:lnTo>
                  <a:pt x="162" y="0"/>
                </a:lnTo>
                <a:lnTo>
                  <a:pt x="156" y="0"/>
                </a:lnTo>
                <a:lnTo>
                  <a:pt x="150" y="6"/>
                </a:lnTo>
                <a:lnTo>
                  <a:pt x="150" y="18"/>
                </a:lnTo>
                <a:lnTo>
                  <a:pt x="156" y="24"/>
                </a:lnTo>
                <a:lnTo>
                  <a:pt x="150" y="18"/>
                </a:lnTo>
                <a:lnTo>
                  <a:pt x="132" y="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0" name="Sweden" descr="© INSCALE GmbH, 05.05.2010&#10;http://www.presentationload.com/">
            <a:extLst>
              <a:ext uri="{FF2B5EF4-FFF2-40B4-BE49-F238E27FC236}">
                <a16:creationId xmlns:a16="http://schemas.microsoft.com/office/drawing/2014/main" id="{39E06017-0B25-41FB-85D9-BE6FC87B82C0}"/>
              </a:ext>
            </a:extLst>
          </p:cNvPr>
          <p:cNvSpPr>
            <a:spLocks noEditPoints="1"/>
          </p:cNvSpPr>
          <p:nvPr/>
        </p:nvSpPr>
        <p:spPr bwMode="gray">
          <a:xfrm>
            <a:off x="6049898" y="1485171"/>
            <a:ext cx="326402" cy="466551"/>
          </a:xfrm>
          <a:custGeom>
            <a:avLst/>
            <a:gdLst>
              <a:gd name="T0" fmla="*/ 2147483647 w 690"/>
              <a:gd name="T1" fmla="*/ 2147483647 h 990"/>
              <a:gd name="T2" fmla="*/ 2147483647 w 690"/>
              <a:gd name="T3" fmla="*/ 2147483647 h 990"/>
              <a:gd name="T4" fmla="*/ 2147483647 w 690"/>
              <a:gd name="T5" fmla="*/ 2147483647 h 990"/>
              <a:gd name="T6" fmla="*/ 2147483647 w 690"/>
              <a:gd name="T7" fmla="*/ 2147483647 h 990"/>
              <a:gd name="T8" fmla="*/ 2147483647 w 690"/>
              <a:gd name="T9" fmla="*/ 2147483647 h 990"/>
              <a:gd name="T10" fmla="*/ 2147483647 w 690"/>
              <a:gd name="T11" fmla="*/ 2147483647 h 990"/>
              <a:gd name="T12" fmla="*/ 2147483647 w 690"/>
              <a:gd name="T13" fmla="*/ 2147483647 h 990"/>
              <a:gd name="T14" fmla="*/ 2147483647 w 690"/>
              <a:gd name="T15" fmla="*/ 2147483647 h 990"/>
              <a:gd name="T16" fmla="*/ 2147483647 w 690"/>
              <a:gd name="T17" fmla="*/ 2147483647 h 990"/>
              <a:gd name="T18" fmla="*/ 2147483647 w 690"/>
              <a:gd name="T19" fmla="*/ 2147483647 h 990"/>
              <a:gd name="T20" fmla="*/ 2147483647 w 690"/>
              <a:gd name="T21" fmla="*/ 2147483647 h 990"/>
              <a:gd name="T22" fmla="*/ 2147483647 w 690"/>
              <a:gd name="T23" fmla="*/ 2147483647 h 990"/>
              <a:gd name="T24" fmla="*/ 2147483647 w 690"/>
              <a:gd name="T25" fmla="*/ 2147483647 h 990"/>
              <a:gd name="T26" fmla="*/ 2147483647 w 690"/>
              <a:gd name="T27" fmla="*/ 2147483647 h 990"/>
              <a:gd name="T28" fmla="*/ 2147483647 w 690"/>
              <a:gd name="T29" fmla="*/ 2147483647 h 990"/>
              <a:gd name="T30" fmla="*/ 2147483647 w 690"/>
              <a:gd name="T31" fmla="*/ 2147483647 h 990"/>
              <a:gd name="T32" fmla="*/ 2147483647 w 690"/>
              <a:gd name="T33" fmla="*/ 2147483647 h 990"/>
              <a:gd name="T34" fmla="*/ 2147483647 w 690"/>
              <a:gd name="T35" fmla="*/ 2147483647 h 990"/>
              <a:gd name="T36" fmla="*/ 2147483647 w 690"/>
              <a:gd name="T37" fmla="*/ 2147483647 h 990"/>
              <a:gd name="T38" fmla="*/ 2147483647 w 690"/>
              <a:gd name="T39" fmla="*/ 2147483647 h 990"/>
              <a:gd name="T40" fmla="*/ 2147483647 w 690"/>
              <a:gd name="T41" fmla="*/ 2147483647 h 990"/>
              <a:gd name="T42" fmla="*/ 2147483647 w 690"/>
              <a:gd name="T43" fmla="*/ 2147483647 h 990"/>
              <a:gd name="T44" fmla="*/ 2147483647 w 690"/>
              <a:gd name="T45" fmla="*/ 2147483647 h 990"/>
              <a:gd name="T46" fmla="*/ 0 w 690"/>
              <a:gd name="T47" fmla="*/ 2147483647 h 990"/>
              <a:gd name="T48" fmla="*/ 2147483647 w 690"/>
              <a:gd name="T49" fmla="*/ 2147483647 h 990"/>
              <a:gd name="T50" fmla="*/ 2147483647 w 690"/>
              <a:gd name="T51" fmla="*/ 2147483647 h 990"/>
              <a:gd name="T52" fmla="*/ 2147483647 w 690"/>
              <a:gd name="T53" fmla="*/ 2147483647 h 990"/>
              <a:gd name="T54" fmla="*/ 2147483647 w 690"/>
              <a:gd name="T55" fmla="*/ 2147483647 h 990"/>
              <a:gd name="T56" fmla="*/ 2147483647 w 690"/>
              <a:gd name="T57" fmla="*/ 2147483647 h 990"/>
              <a:gd name="T58" fmla="*/ 2147483647 w 690"/>
              <a:gd name="T59" fmla="*/ 2147483647 h 990"/>
              <a:gd name="T60" fmla="*/ 2147483647 w 690"/>
              <a:gd name="T61" fmla="*/ 2147483647 h 990"/>
              <a:gd name="T62" fmla="*/ 2147483647 w 690"/>
              <a:gd name="T63" fmla="*/ 2147483647 h 990"/>
              <a:gd name="T64" fmla="*/ 2147483647 w 690"/>
              <a:gd name="T65" fmla="*/ 2147483647 h 990"/>
              <a:gd name="T66" fmla="*/ 2147483647 w 690"/>
              <a:gd name="T67" fmla="*/ 2147483647 h 990"/>
              <a:gd name="T68" fmla="*/ 2147483647 w 690"/>
              <a:gd name="T69" fmla="*/ 2147483647 h 990"/>
              <a:gd name="T70" fmla="*/ 2147483647 w 690"/>
              <a:gd name="T71" fmla="*/ 2147483647 h 990"/>
              <a:gd name="T72" fmla="*/ 2147483647 w 690"/>
              <a:gd name="T73" fmla="*/ 2147483647 h 990"/>
              <a:gd name="T74" fmla="*/ 2147483647 w 690"/>
              <a:gd name="T75" fmla="*/ 2147483647 h 990"/>
              <a:gd name="T76" fmla="*/ 2147483647 w 690"/>
              <a:gd name="T77" fmla="*/ 2147483647 h 990"/>
              <a:gd name="T78" fmla="*/ 2147483647 w 690"/>
              <a:gd name="T79" fmla="*/ 2147483647 h 990"/>
              <a:gd name="T80" fmla="*/ 2147483647 w 690"/>
              <a:gd name="T81" fmla="*/ 2147483647 h 990"/>
              <a:gd name="T82" fmla="*/ 2147483647 w 690"/>
              <a:gd name="T83" fmla="*/ 2147483647 h 990"/>
              <a:gd name="T84" fmla="*/ 2147483647 w 690"/>
              <a:gd name="T85" fmla="*/ 2147483647 h 990"/>
              <a:gd name="T86" fmla="*/ 2147483647 w 690"/>
              <a:gd name="T87" fmla="*/ 2147483647 h 990"/>
              <a:gd name="T88" fmla="*/ 2147483647 w 690"/>
              <a:gd name="T89" fmla="*/ 2147483647 h 990"/>
              <a:gd name="T90" fmla="*/ 2147483647 w 690"/>
              <a:gd name="T91" fmla="*/ 2147483647 h 990"/>
              <a:gd name="T92" fmla="*/ 2147483647 w 690"/>
              <a:gd name="T93" fmla="*/ 2147483647 h 990"/>
              <a:gd name="T94" fmla="*/ 2147483647 w 690"/>
              <a:gd name="T95" fmla="*/ 2147483647 h 990"/>
              <a:gd name="T96" fmla="*/ 2147483647 w 690"/>
              <a:gd name="T97" fmla="*/ 2147483647 h 990"/>
              <a:gd name="T98" fmla="*/ 2147483647 w 690"/>
              <a:gd name="T99" fmla="*/ 2147483647 h 990"/>
              <a:gd name="T100" fmla="*/ 2147483647 w 690"/>
              <a:gd name="T101" fmla="*/ 2147483647 h 9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90"/>
              <a:gd name="T154" fmla="*/ 0 h 990"/>
              <a:gd name="T155" fmla="*/ 690 w 690"/>
              <a:gd name="T156" fmla="*/ 990 h 99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90" h="990">
                <a:moveTo>
                  <a:pt x="678" y="204"/>
                </a:moveTo>
                <a:lnTo>
                  <a:pt x="672" y="198"/>
                </a:lnTo>
                <a:lnTo>
                  <a:pt x="660" y="192"/>
                </a:lnTo>
                <a:lnTo>
                  <a:pt x="648" y="180"/>
                </a:lnTo>
                <a:lnTo>
                  <a:pt x="648" y="174"/>
                </a:lnTo>
                <a:lnTo>
                  <a:pt x="654" y="162"/>
                </a:lnTo>
                <a:lnTo>
                  <a:pt x="660" y="156"/>
                </a:lnTo>
                <a:lnTo>
                  <a:pt x="666" y="144"/>
                </a:lnTo>
                <a:lnTo>
                  <a:pt x="642" y="132"/>
                </a:lnTo>
                <a:lnTo>
                  <a:pt x="648" y="108"/>
                </a:lnTo>
                <a:lnTo>
                  <a:pt x="636" y="102"/>
                </a:lnTo>
                <a:lnTo>
                  <a:pt x="636" y="96"/>
                </a:lnTo>
                <a:lnTo>
                  <a:pt x="642" y="90"/>
                </a:lnTo>
                <a:lnTo>
                  <a:pt x="642" y="66"/>
                </a:lnTo>
                <a:lnTo>
                  <a:pt x="636" y="66"/>
                </a:lnTo>
                <a:lnTo>
                  <a:pt x="630" y="60"/>
                </a:lnTo>
                <a:lnTo>
                  <a:pt x="618" y="60"/>
                </a:lnTo>
                <a:lnTo>
                  <a:pt x="588" y="42"/>
                </a:lnTo>
                <a:lnTo>
                  <a:pt x="552" y="42"/>
                </a:lnTo>
                <a:lnTo>
                  <a:pt x="540" y="30"/>
                </a:lnTo>
                <a:lnTo>
                  <a:pt x="534" y="30"/>
                </a:lnTo>
                <a:lnTo>
                  <a:pt x="528" y="24"/>
                </a:lnTo>
                <a:lnTo>
                  <a:pt x="516" y="24"/>
                </a:lnTo>
                <a:lnTo>
                  <a:pt x="504" y="18"/>
                </a:lnTo>
                <a:lnTo>
                  <a:pt x="498" y="12"/>
                </a:lnTo>
                <a:lnTo>
                  <a:pt x="486" y="6"/>
                </a:lnTo>
                <a:lnTo>
                  <a:pt x="456" y="0"/>
                </a:lnTo>
                <a:lnTo>
                  <a:pt x="456" y="24"/>
                </a:lnTo>
                <a:lnTo>
                  <a:pt x="444" y="24"/>
                </a:lnTo>
                <a:lnTo>
                  <a:pt x="444" y="30"/>
                </a:lnTo>
                <a:lnTo>
                  <a:pt x="456" y="42"/>
                </a:lnTo>
                <a:lnTo>
                  <a:pt x="462" y="42"/>
                </a:lnTo>
                <a:lnTo>
                  <a:pt x="456" y="48"/>
                </a:lnTo>
                <a:lnTo>
                  <a:pt x="444" y="48"/>
                </a:lnTo>
                <a:lnTo>
                  <a:pt x="438" y="42"/>
                </a:lnTo>
                <a:lnTo>
                  <a:pt x="414" y="42"/>
                </a:lnTo>
                <a:lnTo>
                  <a:pt x="390" y="36"/>
                </a:lnTo>
                <a:lnTo>
                  <a:pt x="366" y="42"/>
                </a:lnTo>
                <a:lnTo>
                  <a:pt x="366" y="30"/>
                </a:lnTo>
                <a:lnTo>
                  <a:pt x="360" y="24"/>
                </a:lnTo>
                <a:lnTo>
                  <a:pt x="348" y="36"/>
                </a:lnTo>
                <a:lnTo>
                  <a:pt x="348" y="66"/>
                </a:lnTo>
                <a:lnTo>
                  <a:pt x="342" y="72"/>
                </a:lnTo>
                <a:lnTo>
                  <a:pt x="324" y="72"/>
                </a:lnTo>
                <a:lnTo>
                  <a:pt x="282" y="78"/>
                </a:lnTo>
                <a:lnTo>
                  <a:pt x="264" y="96"/>
                </a:lnTo>
                <a:lnTo>
                  <a:pt x="252" y="102"/>
                </a:lnTo>
                <a:lnTo>
                  <a:pt x="246" y="102"/>
                </a:lnTo>
                <a:lnTo>
                  <a:pt x="246" y="114"/>
                </a:lnTo>
                <a:lnTo>
                  <a:pt x="258" y="120"/>
                </a:lnTo>
                <a:lnTo>
                  <a:pt x="264" y="126"/>
                </a:lnTo>
                <a:lnTo>
                  <a:pt x="258" y="144"/>
                </a:lnTo>
                <a:lnTo>
                  <a:pt x="252" y="144"/>
                </a:lnTo>
                <a:lnTo>
                  <a:pt x="240" y="150"/>
                </a:lnTo>
                <a:lnTo>
                  <a:pt x="234" y="156"/>
                </a:lnTo>
                <a:lnTo>
                  <a:pt x="234" y="162"/>
                </a:lnTo>
                <a:lnTo>
                  <a:pt x="228" y="168"/>
                </a:lnTo>
                <a:lnTo>
                  <a:pt x="210" y="168"/>
                </a:lnTo>
                <a:lnTo>
                  <a:pt x="216" y="174"/>
                </a:lnTo>
                <a:lnTo>
                  <a:pt x="216" y="180"/>
                </a:lnTo>
                <a:lnTo>
                  <a:pt x="222" y="186"/>
                </a:lnTo>
                <a:lnTo>
                  <a:pt x="222" y="192"/>
                </a:lnTo>
                <a:lnTo>
                  <a:pt x="216" y="192"/>
                </a:lnTo>
                <a:lnTo>
                  <a:pt x="210" y="198"/>
                </a:lnTo>
                <a:lnTo>
                  <a:pt x="204" y="198"/>
                </a:lnTo>
                <a:lnTo>
                  <a:pt x="192" y="204"/>
                </a:lnTo>
                <a:lnTo>
                  <a:pt x="174" y="192"/>
                </a:lnTo>
                <a:lnTo>
                  <a:pt x="174" y="228"/>
                </a:lnTo>
                <a:lnTo>
                  <a:pt x="168" y="270"/>
                </a:lnTo>
                <a:lnTo>
                  <a:pt x="138" y="300"/>
                </a:lnTo>
                <a:lnTo>
                  <a:pt x="132" y="300"/>
                </a:lnTo>
                <a:lnTo>
                  <a:pt x="120" y="306"/>
                </a:lnTo>
                <a:lnTo>
                  <a:pt x="132" y="312"/>
                </a:lnTo>
                <a:lnTo>
                  <a:pt x="150" y="330"/>
                </a:lnTo>
                <a:lnTo>
                  <a:pt x="150" y="336"/>
                </a:lnTo>
                <a:lnTo>
                  <a:pt x="144" y="342"/>
                </a:lnTo>
                <a:lnTo>
                  <a:pt x="102" y="342"/>
                </a:lnTo>
                <a:lnTo>
                  <a:pt x="90" y="348"/>
                </a:lnTo>
                <a:lnTo>
                  <a:pt x="84" y="354"/>
                </a:lnTo>
                <a:lnTo>
                  <a:pt x="72" y="360"/>
                </a:lnTo>
                <a:lnTo>
                  <a:pt x="30" y="402"/>
                </a:lnTo>
                <a:lnTo>
                  <a:pt x="36" y="408"/>
                </a:lnTo>
                <a:lnTo>
                  <a:pt x="42" y="408"/>
                </a:lnTo>
                <a:lnTo>
                  <a:pt x="48" y="414"/>
                </a:lnTo>
                <a:lnTo>
                  <a:pt x="48" y="420"/>
                </a:lnTo>
                <a:lnTo>
                  <a:pt x="42" y="426"/>
                </a:lnTo>
                <a:lnTo>
                  <a:pt x="36" y="426"/>
                </a:lnTo>
                <a:lnTo>
                  <a:pt x="30" y="432"/>
                </a:lnTo>
                <a:lnTo>
                  <a:pt x="30" y="444"/>
                </a:lnTo>
                <a:lnTo>
                  <a:pt x="54" y="468"/>
                </a:lnTo>
                <a:lnTo>
                  <a:pt x="54" y="480"/>
                </a:lnTo>
                <a:lnTo>
                  <a:pt x="48" y="492"/>
                </a:lnTo>
                <a:lnTo>
                  <a:pt x="48" y="510"/>
                </a:lnTo>
                <a:lnTo>
                  <a:pt x="60" y="522"/>
                </a:lnTo>
                <a:lnTo>
                  <a:pt x="66" y="522"/>
                </a:lnTo>
                <a:lnTo>
                  <a:pt x="84" y="540"/>
                </a:lnTo>
                <a:lnTo>
                  <a:pt x="84" y="552"/>
                </a:lnTo>
                <a:lnTo>
                  <a:pt x="72" y="564"/>
                </a:lnTo>
                <a:lnTo>
                  <a:pt x="48" y="570"/>
                </a:lnTo>
                <a:lnTo>
                  <a:pt x="54" y="576"/>
                </a:lnTo>
                <a:lnTo>
                  <a:pt x="60" y="588"/>
                </a:lnTo>
                <a:lnTo>
                  <a:pt x="60" y="594"/>
                </a:lnTo>
                <a:lnTo>
                  <a:pt x="66" y="600"/>
                </a:lnTo>
                <a:lnTo>
                  <a:pt x="66" y="606"/>
                </a:lnTo>
                <a:lnTo>
                  <a:pt x="72" y="618"/>
                </a:lnTo>
                <a:lnTo>
                  <a:pt x="66" y="618"/>
                </a:lnTo>
                <a:lnTo>
                  <a:pt x="66" y="642"/>
                </a:lnTo>
                <a:lnTo>
                  <a:pt x="60" y="648"/>
                </a:lnTo>
                <a:lnTo>
                  <a:pt x="24" y="648"/>
                </a:lnTo>
                <a:lnTo>
                  <a:pt x="30" y="660"/>
                </a:lnTo>
                <a:lnTo>
                  <a:pt x="30" y="666"/>
                </a:lnTo>
                <a:lnTo>
                  <a:pt x="24" y="666"/>
                </a:lnTo>
                <a:lnTo>
                  <a:pt x="18" y="672"/>
                </a:lnTo>
                <a:lnTo>
                  <a:pt x="18" y="678"/>
                </a:lnTo>
                <a:lnTo>
                  <a:pt x="30" y="690"/>
                </a:lnTo>
                <a:lnTo>
                  <a:pt x="30" y="708"/>
                </a:lnTo>
                <a:lnTo>
                  <a:pt x="24" y="714"/>
                </a:lnTo>
                <a:lnTo>
                  <a:pt x="18" y="726"/>
                </a:lnTo>
                <a:lnTo>
                  <a:pt x="0" y="708"/>
                </a:lnTo>
                <a:lnTo>
                  <a:pt x="0" y="768"/>
                </a:lnTo>
                <a:lnTo>
                  <a:pt x="6" y="762"/>
                </a:lnTo>
                <a:lnTo>
                  <a:pt x="24" y="762"/>
                </a:lnTo>
                <a:lnTo>
                  <a:pt x="36" y="774"/>
                </a:lnTo>
                <a:lnTo>
                  <a:pt x="36" y="780"/>
                </a:lnTo>
                <a:lnTo>
                  <a:pt x="30" y="780"/>
                </a:lnTo>
                <a:lnTo>
                  <a:pt x="30" y="774"/>
                </a:lnTo>
                <a:lnTo>
                  <a:pt x="24" y="774"/>
                </a:lnTo>
                <a:lnTo>
                  <a:pt x="24" y="834"/>
                </a:lnTo>
                <a:lnTo>
                  <a:pt x="30" y="840"/>
                </a:lnTo>
                <a:lnTo>
                  <a:pt x="36" y="840"/>
                </a:lnTo>
                <a:lnTo>
                  <a:pt x="48" y="846"/>
                </a:lnTo>
                <a:lnTo>
                  <a:pt x="54" y="858"/>
                </a:lnTo>
                <a:lnTo>
                  <a:pt x="60" y="864"/>
                </a:lnTo>
                <a:lnTo>
                  <a:pt x="66" y="876"/>
                </a:lnTo>
                <a:lnTo>
                  <a:pt x="90" y="900"/>
                </a:lnTo>
                <a:lnTo>
                  <a:pt x="96" y="900"/>
                </a:lnTo>
                <a:lnTo>
                  <a:pt x="96" y="912"/>
                </a:lnTo>
                <a:lnTo>
                  <a:pt x="78" y="912"/>
                </a:lnTo>
                <a:lnTo>
                  <a:pt x="78" y="942"/>
                </a:lnTo>
                <a:lnTo>
                  <a:pt x="90" y="954"/>
                </a:lnTo>
                <a:lnTo>
                  <a:pt x="102" y="960"/>
                </a:lnTo>
                <a:lnTo>
                  <a:pt x="96" y="966"/>
                </a:lnTo>
                <a:lnTo>
                  <a:pt x="96" y="984"/>
                </a:lnTo>
                <a:lnTo>
                  <a:pt x="102" y="984"/>
                </a:lnTo>
                <a:lnTo>
                  <a:pt x="108" y="990"/>
                </a:lnTo>
                <a:lnTo>
                  <a:pt x="174" y="990"/>
                </a:lnTo>
                <a:lnTo>
                  <a:pt x="180" y="984"/>
                </a:lnTo>
                <a:lnTo>
                  <a:pt x="180" y="948"/>
                </a:lnTo>
                <a:lnTo>
                  <a:pt x="198" y="942"/>
                </a:lnTo>
                <a:lnTo>
                  <a:pt x="198" y="924"/>
                </a:lnTo>
                <a:lnTo>
                  <a:pt x="264" y="930"/>
                </a:lnTo>
                <a:lnTo>
                  <a:pt x="276" y="936"/>
                </a:lnTo>
                <a:lnTo>
                  <a:pt x="300" y="876"/>
                </a:lnTo>
                <a:lnTo>
                  <a:pt x="300" y="864"/>
                </a:lnTo>
                <a:lnTo>
                  <a:pt x="306" y="852"/>
                </a:lnTo>
                <a:lnTo>
                  <a:pt x="306" y="816"/>
                </a:lnTo>
                <a:lnTo>
                  <a:pt x="300" y="810"/>
                </a:lnTo>
                <a:lnTo>
                  <a:pt x="294" y="798"/>
                </a:lnTo>
                <a:lnTo>
                  <a:pt x="312" y="798"/>
                </a:lnTo>
                <a:lnTo>
                  <a:pt x="324" y="786"/>
                </a:lnTo>
                <a:lnTo>
                  <a:pt x="324" y="780"/>
                </a:lnTo>
                <a:lnTo>
                  <a:pt x="306" y="762"/>
                </a:lnTo>
                <a:lnTo>
                  <a:pt x="294" y="762"/>
                </a:lnTo>
                <a:lnTo>
                  <a:pt x="312" y="756"/>
                </a:lnTo>
                <a:lnTo>
                  <a:pt x="300" y="750"/>
                </a:lnTo>
                <a:lnTo>
                  <a:pt x="324" y="750"/>
                </a:lnTo>
                <a:lnTo>
                  <a:pt x="336" y="744"/>
                </a:lnTo>
                <a:lnTo>
                  <a:pt x="348" y="744"/>
                </a:lnTo>
                <a:lnTo>
                  <a:pt x="354" y="738"/>
                </a:lnTo>
                <a:lnTo>
                  <a:pt x="360" y="726"/>
                </a:lnTo>
                <a:lnTo>
                  <a:pt x="360" y="714"/>
                </a:lnTo>
                <a:lnTo>
                  <a:pt x="366" y="708"/>
                </a:lnTo>
                <a:lnTo>
                  <a:pt x="384" y="726"/>
                </a:lnTo>
                <a:lnTo>
                  <a:pt x="390" y="726"/>
                </a:lnTo>
                <a:lnTo>
                  <a:pt x="396" y="720"/>
                </a:lnTo>
                <a:lnTo>
                  <a:pt x="408" y="696"/>
                </a:lnTo>
                <a:lnTo>
                  <a:pt x="402" y="690"/>
                </a:lnTo>
                <a:lnTo>
                  <a:pt x="402" y="684"/>
                </a:lnTo>
                <a:lnTo>
                  <a:pt x="414" y="684"/>
                </a:lnTo>
                <a:lnTo>
                  <a:pt x="420" y="678"/>
                </a:lnTo>
                <a:lnTo>
                  <a:pt x="432" y="672"/>
                </a:lnTo>
                <a:lnTo>
                  <a:pt x="432" y="660"/>
                </a:lnTo>
                <a:lnTo>
                  <a:pt x="420" y="636"/>
                </a:lnTo>
                <a:lnTo>
                  <a:pt x="408" y="630"/>
                </a:lnTo>
                <a:lnTo>
                  <a:pt x="408" y="618"/>
                </a:lnTo>
                <a:lnTo>
                  <a:pt x="372" y="600"/>
                </a:lnTo>
                <a:lnTo>
                  <a:pt x="360" y="606"/>
                </a:lnTo>
                <a:lnTo>
                  <a:pt x="354" y="606"/>
                </a:lnTo>
                <a:lnTo>
                  <a:pt x="342" y="600"/>
                </a:lnTo>
                <a:lnTo>
                  <a:pt x="330" y="576"/>
                </a:lnTo>
                <a:lnTo>
                  <a:pt x="330" y="558"/>
                </a:lnTo>
                <a:lnTo>
                  <a:pt x="324" y="546"/>
                </a:lnTo>
                <a:lnTo>
                  <a:pt x="324" y="528"/>
                </a:lnTo>
                <a:lnTo>
                  <a:pt x="336" y="516"/>
                </a:lnTo>
                <a:lnTo>
                  <a:pt x="342" y="504"/>
                </a:lnTo>
                <a:lnTo>
                  <a:pt x="342" y="486"/>
                </a:lnTo>
                <a:lnTo>
                  <a:pt x="336" y="474"/>
                </a:lnTo>
                <a:lnTo>
                  <a:pt x="330" y="468"/>
                </a:lnTo>
                <a:lnTo>
                  <a:pt x="330" y="462"/>
                </a:lnTo>
                <a:lnTo>
                  <a:pt x="348" y="462"/>
                </a:lnTo>
                <a:lnTo>
                  <a:pt x="354" y="456"/>
                </a:lnTo>
                <a:lnTo>
                  <a:pt x="354" y="438"/>
                </a:lnTo>
                <a:lnTo>
                  <a:pt x="348" y="426"/>
                </a:lnTo>
                <a:lnTo>
                  <a:pt x="354" y="432"/>
                </a:lnTo>
                <a:lnTo>
                  <a:pt x="378" y="432"/>
                </a:lnTo>
                <a:lnTo>
                  <a:pt x="384" y="426"/>
                </a:lnTo>
                <a:lnTo>
                  <a:pt x="396" y="420"/>
                </a:lnTo>
                <a:lnTo>
                  <a:pt x="408" y="408"/>
                </a:lnTo>
                <a:lnTo>
                  <a:pt x="438" y="414"/>
                </a:lnTo>
                <a:lnTo>
                  <a:pt x="450" y="390"/>
                </a:lnTo>
                <a:lnTo>
                  <a:pt x="480" y="390"/>
                </a:lnTo>
                <a:lnTo>
                  <a:pt x="498" y="384"/>
                </a:lnTo>
                <a:lnTo>
                  <a:pt x="510" y="378"/>
                </a:lnTo>
                <a:lnTo>
                  <a:pt x="522" y="354"/>
                </a:lnTo>
                <a:lnTo>
                  <a:pt x="540" y="336"/>
                </a:lnTo>
                <a:lnTo>
                  <a:pt x="546" y="324"/>
                </a:lnTo>
                <a:lnTo>
                  <a:pt x="528" y="300"/>
                </a:lnTo>
                <a:lnTo>
                  <a:pt x="558" y="264"/>
                </a:lnTo>
                <a:lnTo>
                  <a:pt x="540" y="246"/>
                </a:lnTo>
                <a:lnTo>
                  <a:pt x="576" y="234"/>
                </a:lnTo>
                <a:lnTo>
                  <a:pt x="594" y="216"/>
                </a:lnTo>
                <a:lnTo>
                  <a:pt x="672" y="222"/>
                </a:lnTo>
                <a:lnTo>
                  <a:pt x="684" y="240"/>
                </a:lnTo>
                <a:lnTo>
                  <a:pt x="690" y="240"/>
                </a:lnTo>
                <a:lnTo>
                  <a:pt x="678" y="204"/>
                </a:lnTo>
                <a:close/>
                <a:moveTo>
                  <a:pt x="390" y="828"/>
                </a:moveTo>
                <a:lnTo>
                  <a:pt x="390" y="840"/>
                </a:lnTo>
                <a:lnTo>
                  <a:pt x="396" y="852"/>
                </a:lnTo>
                <a:lnTo>
                  <a:pt x="396" y="864"/>
                </a:lnTo>
                <a:lnTo>
                  <a:pt x="402" y="870"/>
                </a:lnTo>
                <a:lnTo>
                  <a:pt x="402" y="876"/>
                </a:lnTo>
                <a:lnTo>
                  <a:pt x="414" y="852"/>
                </a:lnTo>
                <a:lnTo>
                  <a:pt x="426" y="852"/>
                </a:lnTo>
                <a:lnTo>
                  <a:pt x="432" y="846"/>
                </a:lnTo>
                <a:lnTo>
                  <a:pt x="438" y="834"/>
                </a:lnTo>
                <a:lnTo>
                  <a:pt x="438" y="822"/>
                </a:lnTo>
                <a:lnTo>
                  <a:pt x="432" y="816"/>
                </a:lnTo>
                <a:lnTo>
                  <a:pt x="450" y="798"/>
                </a:lnTo>
                <a:lnTo>
                  <a:pt x="444" y="798"/>
                </a:lnTo>
                <a:lnTo>
                  <a:pt x="438" y="804"/>
                </a:lnTo>
                <a:lnTo>
                  <a:pt x="420" y="804"/>
                </a:lnTo>
                <a:lnTo>
                  <a:pt x="408" y="810"/>
                </a:lnTo>
                <a:lnTo>
                  <a:pt x="390" y="828"/>
                </a:lnTo>
                <a:close/>
                <a:moveTo>
                  <a:pt x="300" y="900"/>
                </a:moveTo>
                <a:lnTo>
                  <a:pt x="300" y="912"/>
                </a:lnTo>
                <a:lnTo>
                  <a:pt x="294" y="924"/>
                </a:lnTo>
                <a:lnTo>
                  <a:pt x="300" y="918"/>
                </a:lnTo>
                <a:lnTo>
                  <a:pt x="312" y="912"/>
                </a:lnTo>
                <a:lnTo>
                  <a:pt x="318" y="900"/>
                </a:lnTo>
                <a:lnTo>
                  <a:pt x="318" y="894"/>
                </a:lnTo>
                <a:lnTo>
                  <a:pt x="324" y="888"/>
                </a:lnTo>
                <a:lnTo>
                  <a:pt x="324" y="882"/>
                </a:lnTo>
                <a:lnTo>
                  <a:pt x="342" y="858"/>
                </a:lnTo>
                <a:lnTo>
                  <a:pt x="336" y="840"/>
                </a:lnTo>
                <a:lnTo>
                  <a:pt x="330" y="852"/>
                </a:lnTo>
                <a:lnTo>
                  <a:pt x="312" y="870"/>
                </a:lnTo>
                <a:lnTo>
                  <a:pt x="300" y="894"/>
                </a:lnTo>
                <a:lnTo>
                  <a:pt x="300" y="90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1" name="Swaziland" descr="© INSCALE GmbH, 05.05.2010&#10;http://www.presentationload.com/">
            <a:extLst>
              <a:ext uri="{FF2B5EF4-FFF2-40B4-BE49-F238E27FC236}">
                <a16:creationId xmlns:a16="http://schemas.microsoft.com/office/drawing/2014/main" id="{1831F711-0CA4-48EE-9A90-8916FBE4DD06}"/>
              </a:ext>
            </a:extLst>
          </p:cNvPr>
          <p:cNvSpPr>
            <a:spLocks/>
          </p:cNvSpPr>
          <p:nvPr/>
        </p:nvSpPr>
        <p:spPr bwMode="gray">
          <a:xfrm>
            <a:off x="6693478" y="5018413"/>
            <a:ext cx="47946" cy="62699"/>
          </a:xfrm>
          <a:custGeom>
            <a:avLst/>
            <a:gdLst>
              <a:gd name="T0" fmla="*/ 2147483647 w 102"/>
              <a:gd name="T1" fmla="*/ 2147483647 h 132"/>
              <a:gd name="T2" fmla="*/ 2147483647 w 102"/>
              <a:gd name="T3" fmla="*/ 2147483647 h 132"/>
              <a:gd name="T4" fmla="*/ 2147483647 w 102"/>
              <a:gd name="T5" fmla="*/ 2147483647 h 132"/>
              <a:gd name="T6" fmla="*/ 2147483647 w 102"/>
              <a:gd name="T7" fmla="*/ 2147483647 h 132"/>
              <a:gd name="T8" fmla="*/ 2147483647 w 102"/>
              <a:gd name="T9" fmla="*/ 2147483647 h 132"/>
              <a:gd name="T10" fmla="*/ 2147483647 w 102"/>
              <a:gd name="T11" fmla="*/ 0 h 132"/>
              <a:gd name="T12" fmla="*/ 2147483647 w 102"/>
              <a:gd name="T13" fmla="*/ 0 h 132"/>
              <a:gd name="T14" fmla="*/ 2147483647 w 102"/>
              <a:gd name="T15" fmla="*/ 2147483647 h 132"/>
              <a:gd name="T16" fmla="*/ 2147483647 w 102"/>
              <a:gd name="T17" fmla="*/ 2147483647 h 132"/>
              <a:gd name="T18" fmla="*/ 2147483647 w 102"/>
              <a:gd name="T19" fmla="*/ 2147483647 h 132"/>
              <a:gd name="T20" fmla="*/ 2147483647 w 102"/>
              <a:gd name="T21" fmla="*/ 2147483647 h 132"/>
              <a:gd name="T22" fmla="*/ 0 w 102"/>
              <a:gd name="T23" fmla="*/ 2147483647 h 132"/>
              <a:gd name="T24" fmla="*/ 0 w 102"/>
              <a:gd name="T25" fmla="*/ 2147483647 h 132"/>
              <a:gd name="T26" fmla="*/ 2147483647 w 102"/>
              <a:gd name="T27" fmla="*/ 2147483647 h 132"/>
              <a:gd name="T28" fmla="*/ 2147483647 w 102"/>
              <a:gd name="T29" fmla="*/ 2147483647 h 132"/>
              <a:gd name="T30" fmla="*/ 2147483647 w 102"/>
              <a:gd name="T31" fmla="*/ 2147483647 h 132"/>
              <a:gd name="T32" fmla="*/ 2147483647 w 102"/>
              <a:gd name="T33" fmla="*/ 2147483647 h 132"/>
              <a:gd name="T34" fmla="*/ 2147483647 w 102"/>
              <a:gd name="T35" fmla="*/ 2147483647 h 132"/>
              <a:gd name="T36" fmla="*/ 2147483647 w 102"/>
              <a:gd name="T37" fmla="*/ 2147483647 h 132"/>
              <a:gd name="T38" fmla="*/ 2147483647 w 102"/>
              <a:gd name="T39" fmla="*/ 2147483647 h 132"/>
              <a:gd name="T40" fmla="*/ 2147483647 w 102"/>
              <a:gd name="T41" fmla="*/ 2147483647 h 132"/>
              <a:gd name="T42" fmla="*/ 2147483647 w 102"/>
              <a:gd name="T43" fmla="*/ 2147483647 h 132"/>
              <a:gd name="T44" fmla="*/ 2147483647 w 102"/>
              <a:gd name="T45" fmla="*/ 2147483647 h 132"/>
              <a:gd name="T46" fmla="*/ 2147483647 w 102"/>
              <a:gd name="T47" fmla="*/ 2147483647 h 132"/>
              <a:gd name="T48" fmla="*/ 2147483647 w 102"/>
              <a:gd name="T49" fmla="*/ 2147483647 h 1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2"/>
              <a:gd name="T76" fmla="*/ 0 h 132"/>
              <a:gd name="T77" fmla="*/ 102 w 102"/>
              <a:gd name="T78" fmla="*/ 132 h 13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2" h="132">
                <a:moveTo>
                  <a:pt x="84" y="54"/>
                </a:moveTo>
                <a:lnTo>
                  <a:pt x="84" y="30"/>
                </a:lnTo>
                <a:lnTo>
                  <a:pt x="90" y="18"/>
                </a:lnTo>
                <a:lnTo>
                  <a:pt x="66" y="18"/>
                </a:lnTo>
                <a:lnTo>
                  <a:pt x="54" y="6"/>
                </a:lnTo>
                <a:lnTo>
                  <a:pt x="42" y="0"/>
                </a:lnTo>
                <a:lnTo>
                  <a:pt x="36" y="0"/>
                </a:lnTo>
                <a:lnTo>
                  <a:pt x="24" y="12"/>
                </a:lnTo>
                <a:lnTo>
                  <a:pt x="18" y="24"/>
                </a:lnTo>
                <a:lnTo>
                  <a:pt x="18" y="36"/>
                </a:lnTo>
                <a:lnTo>
                  <a:pt x="6" y="48"/>
                </a:lnTo>
                <a:lnTo>
                  <a:pt x="0" y="60"/>
                </a:lnTo>
                <a:lnTo>
                  <a:pt x="0" y="84"/>
                </a:lnTo>
                <a:lnTo>
                  <a:pt x="12" y="108"/>
                </a:lnTo>
                <a:lnTo>
                  <a:pt x="24" y="114"/>
                </a:lnTo>
                <a:lnTo>
                  <a:pt x="36" y="126"/>
                </a:lnTo>
                <a:lnTo>
                  <a:pt x="54" y="126"/>
                </a:lnTo>
                <a:lnTo>
                  <a:pt x="66" y="132"/>
                </a:lnTo>
                <a:lnTo>
                  <a:pt x="78" y="132"/>
                </a:lnTo>
                <a:lnTo>
                  <a:pt x="90" y="90"/>
                </a:lnTo>
                <a:lnTo>
                  <a:pt x="96" y="90"/>
                </a:lnTo>
                <a:lnTo>
                  <a:pt x="102" y="84"/>
                </a:lnTo>
                <a:lnTo>
                  <a:pt x="96" y="60"/>
                </a:lnTo>
                <a:lnTo>
                  <a:pt x="90" y="60"/>
                </a:lnTo>
                <a:lnTo>
                  <a:pt x="84" y="5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2" name="Suriname" descr="© INSCALE GmbH, 05.05.2010&#10;http://www.presentationload.com/">
            <a:extLst>
              <a:ext uri="{FF2B5EF4-FFF2-40B4-BE49-F238E27FC236}">
                <a16:creationId xmlns:a16="http://schemas.microsoft.com/office/drawing/2014/main" id="{602B4D17-95F5-488F-8CF4-1CD5B1406711}"/>
              </a:ext>
            </a:extLst>
          </p:cNvPr>
          <p:cNvSpPr>
            <a:spLocks/>
          </p:cNvSpPr>
          <p:nvPr/>
        </p:nvSpPr>
        <p:spPr bwMode="gray">
          <a:xfrm>
            <a:off x="3730055" y="3814234"/>
            <a:ext cx="138307" cy="158591"/>
          </a:xfrm>
          <a:custGeom>
            <a:avLst/>
            <a:gdLst>
              <a:gd name="T0" fmla="*/ 2147483647 w 294"/>
              <a:gd name="T1" fmla="*/ 2147483647 h 336"/>
              <a:gd name="T2" fmla="*/ 2147483647 w 294"/>
              <a:gd name="T3" fmla="*/ 2147483647 h 336"/>
              <a:gd name="T4" fmla="*/ 2147483647 w 294"/>
              <a:gd name="T5" fmla="*/ 2147483647 h 336"/>
              <a:gd name="T6" fmla="*/ 0 w 294"/>
              <a:gd name="T7" fmla="*/ 2147483647 h 336"/>
              <a:gd name="T8" fmla="*/ 2147483647 w 294"/>
              <a:gd name="T9" fmla="*/ 2147483647 h 336"/>
              <a:gd name="T10" fmla="*/ 2147483647 w 294"/>
              <a:gd name="T11" fmla="*/ 2147483647 h 336"/>
              <a:gd name="T12" fmla="*/ 2147483647 w 294"/>
              <a:gd name="T13" fmla="*/ 2147483647 h 336"/>
              <a:gd name="T14" fmla="*/ 2147483647 w 294"/>
              <a:gd name="T15" fmla="*/ 2147483647 h 336"/>
              <a:gd name="T16" fmla="*/ 2147483647 w 294"/>
              <a:gd name="T17" fmla="*/ 2147483647 h 336"/>
              <a:gd name="T18" fmla="*/ 2147483647 w 294"/>
              <a:gd name="T19" fmla="*/ 2147483647 h 336"/>
              <a:gd name="T20" fmla="*/ 2147483647 w 294"/>
              <a:gd name="T21" fmla="*/ 2147483647 h 336"/>
              <a:gd name="T22" fmla="*/ 2147483647 w 294"/>
              <a:gd name="T23" fmla="*/ 2147483647 h 336"/>
              <a:gd name="T24" fmla="*/ 2147483647 w 294"/>
              <a:gd name="T25" fmla="*/ 2147483647 h 336"/>
              <a:gd name="T26" fmla="*/ 2147483647 w 294"/>
              <a:gd name="T27" fmla="*/ 2147483647 h 336"/>
              <a:gd name="T28" fmla="*/ 2147483647 w 294"/>
              <a:gd name="T29" fmla="*/ 2147483647 h 336"/>
              <a:gd name="T30" fmla="*/ 2147483647 w 294"/>
              <a:gd name="T31" fmla="*/ 2147483647 h 336"/>
              <a:gd name="T32" fmla="*/ 2147483647 w 294"/>
              <a:gd name="T33" fmla="*/ 2147483647 h 336"/>
              <a:gd name="T34" fmla="*/ 2147483647 w 294"/>
              <a:gd name="T35" fmla="*/ 2147483647 h 336"/>
              <a:gd name="T36" fmla="*/ 2147483647 w 294"/>
              <a:gd name="T37" fmla="*/ 2147483647 h 336"/>
              <a:gd name="T38" fmla="*/ 2147483647 w 294"/>
              <a:gd name="T39" fmla="*/ 2147483647 h 336"/>
              <a:gd name="T40" fmla="*/ 2147483647 w 294"/>
              <a:gd name="T41" fmla="*/ 2147483647 h 336"/>
              <a:gd name="T42" fmla="*/ 2147483647 w 294"/>
              <a:gd name="T43" fmla="*/ 2147483647 h 336"/>
              <a:gd name="T44" fmla="*/ 2147483647 w 294"/>
              <a:gd name="T45" fmla="*/ 2147483647 h 336"/>
              <a:gd name="T46" fmla="*/ 2147483647 w 294"/>
              <a:gd name="T47" fmla="*/ 2147483647 h 336"/>
              <a:gd name="T48" fmla="*/ 2147483647 w 294"/>
              <a:gd name="T49" fmla="*/ 2147483647 h 336"/>
              <a:gd name="T50" fmla="*/ 2147483647 w 294"/>
              <a:gd name="T51" fmla="*/ 2147483647 h 336"/>
              <a:gd name="T52" fmla="*/ 2147483647 w 294"/>
              <a:gd name="T53" fmla="*/ 2147483647 h 336"/>
              <a:gd name="T54" fmla="*/ 2147483647 w 294"/>
              <a:gd name="T55" fmla="*/ 2147483647 h 336"/>
              <a:gd name="T56" fmla="*/ 2147483647 w 294"/>
              <a:gd name="T57" fmla="*/ 2147483647 h 336"/>
              <a:gd name="T58" fmla="*/ 2147483647 w 294"/>
              <a:gd name="T59" fmla="*/ 2147483647 h 336"/>
              <a:gd name="T60" fmla="*/ 2147483647 w 294"/>
              <a:gd name="T61" fmla="*/ 2147483647 h 336"/>
              <a:gd name="T62" fmla="*/ 2147483647 w 294"/>
              <a:gd name="T63" fmla="*/ 2147483647 h 336"/>
              <a:gd name="T64" fmla="*/ 2147483647 w 294"/>
              <a:gd name="T65" fmla="*/ 2147483647 h 336"/>
              <a:gd name="T66" fmla="*/ 2147483647 w 294"/>
              <a:gd name="T67" fmla="*/ 2147483647 h 336"/>
              <a:gd name="T68" fmla="*/ 2147483647 w 294"/>
              <a:gd name="T69" fmla="*/ 2147483647 h 336"/>
              <a:gd name="T70" fmla="*/ 2147483647 w 294"/>
              <a:gd name="T71" fmla="*/ 0 h 336"/>
              <a:gd name="T72" fmla="*/ 2147483647 w 294"/>
              <a:gd name="T73" fmla="*/ 2147483647 h 336"/>
              <a:gd name="T74" fmla="*/ 2147483647 w 294"/>
              <a:gd name="T75" fmla="*/ 2147483647 h 336"/>
              <a:gd name="T76" fmla="*/ 2147483647 w 294"/>
              <a:gd name="T77" fmla="*/ 2147483647 h 336"/>
              <a:gd name="T78" fmla="*/ 2147483647 w 294"/>
              <a:gd name="T79" fmla="*/ 2147483647 h 336"/>
              <a:gd name="T80" fmla="*/ 2147483647 w 294"/>
              <a:gd name="T81" fmla="*/ 2147483647 h 336"/>
              <a:gd name="T82" fmla="*/ 2147483647 w 294"/>
              <a:gd name="T83" fmla="*/ 2147483647 h 3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94"/>
              <a:gd name="T127" fmla="*/ 0 h 336"/>
              <a:gd name="T128" fmla="*/ 294 w 294"/>
              <a:gd name="T129" fmla="*/ 336 h 3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94" h="336">
                <a:moveTo>
                  <a:pt x="60" y="78"/>
                </a:moveTo>
                <a:lnTo>
                  <a:pt x="30" y="78"/>
                </a:lnTo>
                <a:lnTo>
                  <a:pt x="18" y="84"/>
                </a:lnTo>
                <a:lnTo>
                  <a:pt x="12" y="90"/>
                </a:lnTo>
                <a:lnTo>
                  <a:pt x="12" y="132"/>
                </a:lnTo>
                <a:lnTo>
                  <a:pt x="6" y="138"/>
                </a:lnTo>
                <a:lnTo>
                  <a:pt x="0" y="150"/>
                </a:lnTo>
                <a:lnTo>
                  <a:pt x="0" y="162"/>
                </a:lnTo>
                <a:lnTo>
                  <a:pt x="6" y="168"/>
                </a:lnTo>
                <a:lnTo>
                  <a:pt x="6" y="174"/>
                </a:lnTo>
                <a:lnTo>
                  <a:pt x="12" y="174"/>
                </a:lnTo>
                <a:lnTo>
                  <a:pt x="12" y="186"/>
                </a:lnTo>
                <a:lnTo>
                  <a:pt x="18" y="198"/>
                </a:lnTo>
                <a:lnTo>
                  <a:pt x="24" y="204"/>
                </a:lnTo>
                <a:lnTo>
                  <a:pt x="30" y="216"/>
                </a:lnTo>
                <a:lnTo>
                  <a:pt x="42" y="216"/>
                </a:lnTo>
                <a:lnTo>
                  <a:pt x="42" y="210"/>
                </a:lnTo>
                <a:lnTo>
                  <a:pt x="54" y="198"/>
                </a:lnTo>
                <a:lnTo>
                  <a:pt x="54" y="216"/>
                </a:lnTo>
                <a:lnTo>
                  <a:pt x="48" y="222"/>
                </a:lnTo>
                <a:lnTo>
                  <a:pt x="48" y="246"/>
                </a:lnTo>
                <a:lnTo>
                  <a:pt x="54" y="258"/>
                </a:lnTo>
                <a:lnTo>
                  <a:pt x="72" y="276"/>
                </a:lnTo>
                <a:lnTo>
                  <a:pt x="78" y="294"/>
                </a:lnTo>
                <a:lnTo>
                  <a:pt x="84" y="306"/>
                </a:lnTo>
                <a:lnTo>
                  <a:pt x="90" y="312"/>
                </a:lnTo>
                <a:lnTo>
                  <a:pt x="90" y="318"/>
                </a:lnTo>
                <a:lnTo>
                  <a:pt x="102" y="324"/>
                </a:lnTo>
                <a:lnTo>
                  <a:pt x="108" y="324"/>
                </a:lnTo>
                <a:lnTo>
                  <a:pt x="132" y="336"/>
                </a:lnTo>
                <a:lnTo>
                  <a:pt x="150" y="336"/>
                </a:lnTo>
                <a:lnTo>
                  <a:pt x="156" y="330"/>
                </a:lnTo>
                <a:lnTo>
                  <a:pt x="150" y="324"/>
                </a:lnTo>
                <a:lnTo>
                  <a:pt x="150" y="318"/>
                </a:lnTo>
                <a:lnTo>
                  <a:pt x="138" y="306"/>
                </a:lnTo>
                <a:lnTo>
                  <a:pt x="138" y="282"/>
                </a:lnTo>
                <a:lnTo>
                  <a:pt x="150" y="276"/>
                </a:lnTo>
                <a:lnTo>
                  <a:pt x="156" y="276"/>
                </a:lnTo>
                <a:lnTo>
                  <a:pt x="156" y="288"/>
                </a:lnTo>
                <a:lnTo>
                  <a:pt x="180" y="288"/>
                </a:lnTo>
                <a:lnTo>
                  <a:pt x="192" y="282"/>
                </a:lnTo>
                <a:lnTo>
                  <a:pt x="198" y="276"/>
                </a:lnTo>
                <a:lnTo>
                  <a:pt x="210" y="270"/>
                </a:lnTo>
                <a:lnTo>
                  <a:pt x="216" y="270"/>
                </a:lnTo>
                <a:lnTo>
                  <a:pt x="222" y="282"/>
                </a:lnTo>
                <a:lnTo>
                  <a:pt x="228" y="288"/>
                </a:lnTo>
                <a:lnTo>
                  <a:pt x="246" y="294"/>
                </a:lnTo>
                <a:lnTo>
                  <a:pt x="252" y="282"/>
                </a:lnTo>
                <a:lnTo>
                  <a:pt x="258" y="276"/>
                </a:lnTo>
                <a:lnTo>
                  <a:pt x="258" y="264"/>
                </a:lnTo>
                <a:lnTo>
                  <a:pt x="264" y="264"/>
                </a:lnTo>
                <a:lnTo>
                  <a:pt x="276" y="258"/>
                </a:lnTo>
                <a:lnTo>
                  <a:pt x="270" y="222"/>
                </a:lnTo>
                <a:lnTo>
                  <a:pt x="288" y="204"/>
                </a:lnTo>
                <a:lnTo>
                  <a:pt x="288" y="198"/>
                </a:lnTo>
                <a:lnTo>
                  <a:pt x="282" y="186"/>
                </a:lnTo>
                <a:lnTo>
                  <a:pt x="264" y="168"/>
                </a:lnTo>
                <a:lnTo>
                  <a:pt x="258" y="156"/>
                </a:lnTo>
                <a:lnTo>
                  <a:pt x="258" y="144"/>
                </a:lnTo>
                <a:lnTo>
                  <a:pt x="252" y="126"/>
                </a:lnTo>
                <a:lnTo>
                  <a:pt x="252" y="96"/>
                </a:lnTo>
                <a:lnTo>
                  <a:pt x="258" y="78"/>
                </a:lnTo>
                <a:lnTo>
                  <a:pt x="264" y="66"/>
                </a:lnTo>
                <a:lnTo>
                  <a:pt x="276" y="60"/>
                </a:lnTo>
                <a:lnTo>
                  <a:pt x="282" y="54"/>
                </a:lnTo>
                <a:lnTo>
                  <a:pt x="288" y="54"/>
                </a:lnTo>
                <a:lnTo>
                  <a:pt x="288" y="30"/>
                </a:lnTo>
                <a:lnTo>
                  <a:pt x="294" y="12"/>
                </a:lnTo>
                <a:lnTo>
                  <a:pt x="288" y="12"/>
                </a:lnTo>
                <a:lnTo>
                  <a:pt x="282" y="6"/>
                </a:lnTo>
                <a:lnTo>
                  <a:pt x="270" y="6"/>
                </a:lnTo>
                <a:lnTo>
                  <a:pt x="252" y="0"/>
                </a:lnTo>
                <a:lnTo>
                  <a:pt x="210" y="0"/>
                </a:lnTo>
                <a:lnTo>
                  <a:pt x="204" y="12"/>
                </a:lnTo>
                <a:lnTo>
                  <a:pt x="156" y="6"/>
                </a:lnTo>
                <a:lnTo>
                  <a:pt x="156" y="18"/>
                </a:lnTo>
                <a:lnTo>
                  <a:pt x="96" y="0"/>
                </a:lnTo>
                <a:lnTo>
                  <a:pt x="72" y="6"/>
                </a:lnTo>
                <a:lnTo>
                  <a:pt x="66" y="18"/>
                </a:lnTo>
                <a:lnTo>
                  <a:pt x="60" y="24"/>
                </a:lnTo>
                <a:lnTo>
                  <a:pt x="54" y="36"/>
                </a:lnTo>
                <a:lnTo>
                  <a:pt x="54" y="48"/>
                </a:lnTo>
                <a:lnTo>
                  <a:pt x="66" y="60"/>
                </a:lnTo>
                <a:lnTo>
                  <a:pt x="66" y="72"/>
                </a:lnTo>
                <a:lnTo>
                  <a:pt x="60" y="7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3" name="Sudan">
            <a:extLst>
              <a:ext uri="{FF2B5EF4-FFF2-40B4-BE49-F238E27FC236}">
                <a16:creationId xmlns:a16="http://schemas.microsoft.com/office/drawing/2014/main" id="{DEDD0649-D4E0-4930-9450-A8B9EA993F76}"/>
              </a:ext>
            </a:extLst>
          </p:cNvPr>
          <p:cNvSpPr>
            <a:spLocks/>
          </p:cNvSpPr>
          <p:nvPr/>
        </p:nvSpPr>
        <p:spPr bwMode="auto">
          <a:xfrm>
            <a:off x="6400171" y="3160041"/>
            <a:ext cx="563463" cy="552786"/>
          </a:xfrm>
          <a:custGeom>
            <a:avLst/>
            <a:gdLst/>
            <a:ahLst/>
            <a:cxnLst>
              <a:cxn ang="0">
                <a:pos x="442" y="199"/>
              </a:cxn>
              <a:cxn ang="0">
                <a:pos x="446" y="187"/>
              </a:cxn>
              <a:cxn ang="0">
                <a:pos x="475" y="170"/>
              </a:cxn>
              <a:cxn ang="0">
                <a:pos x="458" y="149"/>
              </a:cxn>
              <a:cxn ang="0">
                <a:pos x="439" y="137"/>
              </a:cxn>
              <a:cxn ang="0">
                <a:pos x="434" y="114"/>
              </a:cxn>
              <a:cxn ang="0">
                <a:pos x="430" y="90"/>
              </a:cxn>
              <a:cxn ang="0">
                <a:pos x="423" y="55"/>
              </a:cxn>
              <a:cxn ang="0">
                <a:pos x="413" y="29"/>
              </a:cxn>
              <a:cxn ang="0">
                <a:pos x="387" y="0"/>
              </a:cxn>
              <a:cxn ang="0">
                <a:pos x="361" y="26"/>
              </a:cxn>
              <a:cxn ang="0">
                <a:pos x="345" y="31"/>
              </a:cxn>
              <a:cxn ang="0">
                <a:pos x="326" y="47"/>
              </a:cxn>
              <a:cxn ang="0">
                <a:pos x="269" y="36"/>
              </a:cxn>
              <a:cxn ang="0">
                <a:pos x="87" y="36"/>
              </a:cxn>
              <a:cxn ang="0">
                <a:pos x="54" y="241"/>
              </a:cxn>
              <a:cxn ang="0">
                <a:pos x="30" y="246"/>
              </a:cxn>
              <a:cxn ang="0">
                <a:pos x="30" y="258"/>
              </a:cxn>
              <a:cxn ang="0">
                <a:pos x="16" y="272"/>
              </a:cxn>
              <a:cxn ang="0">
                <a:pos x="7" y="300"/>
              </a:cxn>
              <a:cxn ang="0">
                <a:pos x="9" y="322"/>
              </a:cxn>
              <a:cxn ang="0">
                <a:pos x="4" y="338"/>
              </a:cxn>
              <a:cxn ang="0">
                <a:pos x="19" y="338"/>
              </a:cxn>
              <a:cxn ang="0">
                <a:pos x="21" y="373"/>
              </a:cxn>
              <a:cxn ang="0">
                <a:pos x="35" y="385"/>
              </a:cxn>
              <a:cxn ang="0">
                <a:pos x="42" y="409"/>
              </a:cxn>
              <a:cxn ang="0">
                <a:pos x="54" y="430"/>
              </a:cxn>
              <a:cxn ang="0">
                <a:pos x="47" y="451"/>
              </a:cxn>
              <a:cxn ang="0">
                <a:pos x="49" y="463"/>
              </a:cxn>
              <a:cxn ang="0">
                <a:pos x="73" y="456"/>
              </a:cxn>
              <a:cxn ang="0">
                <a:pos x="78" y="447"/>
              </a:cxn>
              <a:cxn ang="0">
                <a:pos x="89" y="418"/>
              </a:cxn>
              <a:cxn ang="0">
                <a:pos x="115" y="416"/>
              </a:cxn>
              <a:cxn ang="0">
                <a:pos x="125" y="430"/>
              </a:cxn>
              <a:cxn ang="0">
                <a:pos x="170" y="433"/>
              </a:cxn>
              <a:cxn ang="0">
                <a:pos x="196" y="442"/>
              </a:cxn>
              <a:cxn ang="0">
                <a:pos x="234" y="411"/>
              </a:cxn>
              <a:cxn ang="0">
                <a:pos x="290" y="409"/>
              </a:cxn>
              <a:cxn ang="0">
                <a:pos x="307" y="364"/>
              </a:cxn>
              <a:cxn ang="0">
                <a:pos x="331" y="347"/>
              </a:cxn>
              <a:cxn ang="0">
                <a:pos x="328" y="378"/>
              </a:cxn>
              <a:cxn ang="0">
                <a:pos x="335" y="399"/>
              </a:cxn>
              <a:cxn ang="0">
                <a:pos x="357" y="423"/>
              </a:cxn>
              <a:cxn ang="0">
                <a:pos x="359" y="409"/>
              </a:cxn>
              <a:cxn ang="0">
                <a:pos x="368" y="399"/>
              </a:cxn>
              <a:cxn ang="0">
                <a:pos x="380" y="385"/>
              </a:cxn>
              <a:cxn ang="0">
                <a:pos x="382" y="364"/>
              </a:cxn>
              <a:cxn ang="0">
                <a:pos x="392" y="343"/>
              </a:cxn>
              <a:cxn ang="0">
                <a:pos x="411" y="333"/>
              </a:cxn>
              <a:cxn ang="0">
                <a:pos x="418" y="303"/>
              </a:cxn>
              <a:cxn ang="0">
                <a:pos x="416" y="262"/>
              </a:cxn>
              <a:cxn ang="0">
                <a:pos x="423" y="239"/>
              </a:cxn>
              <a:cxn ang="0">
                <a:pos x="430" y="215"/>
              </a:cxn>
            </a:cxnLst>
            <a:rect l="0" t="0" r="r" b="b"/>
            <a:pathLst>
              <a:path w="475" h="466">
                <a:moveTo>
                  <a:pt x="432" y="208"/>
                </a:moveTo>
                <a:lnTo>
                  <a:pt x="434" y="206"/>
                </a:lnTo>
                <a:lnTo>
                  <a:pt x="434" y="199"/>
                </a:lnTo>
                <a:lnTo>
                  <a:pt x="442" y="199"/>
                </a:lnTo>
                <a:lnTo>
                  <a:pt x="444" y="196"/>
                </a:lnTo>
                <a:lnTo>
                  <a:pt x="444" y="194"/>
                </a:lnTo>
                <a:lnTo>
                  <a:pt x="446" y="192"/>
                </a:lnTo>
                <a:lnTo>
                  <a:pt x="446" y="187"/>
                </a:lnTo>
                <a:lnTo>
                  <a:pt x="451" y="187"/>
                </a:lnTo>
                <a:lnTo>
                  <a:pt x="460" y="184"/>
                </a:lnTo>
                <a:lnTo>
                  <a:pt x="470" y="180"/>
                </a:lnTo>
                <a:lnTo>
                  <a:pt x="475" y="170"/>
                </a:lnTo>
                <a:lnTo>
                  <a:pt x="475" y="166"/>
                </a:lnTo>
                <a:lnTo>
                  <a:pt x="460" y="154"/>
                </a:lnTo>
                <a:lnTo>
                  <a:pt x="460" y="151"/>
                </a:lnTo>
                <a:lnTo>
                  <a:pt x="458" y="149"/>
                </a:lnTo>
                <a:lnTo>
                  <a:pt x="458" y="144"/>
                </a:lnTo>
                <a:lnTo>
                  <a:pt x="453" y="142"/>
                </a:lnTo>
                <a:lnTo>
                  <a:pt x="444" y="142"/>
                </a:lnTo>
                <a:lnTo>
                  <a:pt x="439" y="137"/>
                </a:lnTo>
                <a:lnTo>
                  <a:pt x="439" y="132"/>
                </a:lnTo>
                <a:lnTo>
                  <a:pt x="437" y="125"/>
                </a:lnTo>
                <a:lnTo>
                  <a:pt x="437" y="118"/>
                </a:lnTo>
                <a:lnTo>
                  <a:pt x="434" y="114"/>
                </a:lnTo>
                <a:lnTo>
                  <a:pt x="434" y="107"/>
                </a:lnTo>
                <a:lnTo>
                  <a:pt x="432" y="107"/>
                </a:lnTo>
                <a:lnTo>
                  <a:pt x="432" y="97"/>
                </a:lnTo>
                <a:lnTo>
                  <a:pt x="430" y="90"/>
                </a:lnTo>
                <a:lnTo>
                  <a:pt x="430" y="73"/>
                </a:lnTo>
                <a:lnTo>
                  <a:pt x="427" y="69"/>
                </a:lnTo>
                <a:lnTo>
                  <a:pt x="434" y="66"/>
                </a:lnTo>
                <a:lnTo>
                  <a:pt x="423" y="55"/>
                </a:lnTo>
                <a:lnTo>
                  <a:pt x="423" y="38"/>
                </a:lnTo>
                <a:lnTo>
                  <a:pt x="420" y="33"/>
                </a:lnTo>
                <a:lnTo>
                  <a:pt x="418" y="31"/>
                </a:lnTo>
                <a:lnTo>
                  <a:pt x="413" y="29"/>
                </a:lnTo>
                <a:lnTo>
                  <a:pt x="401" y="17"/>
                </a:lnTo>
                <a:lnTo>
                  <a:pt x="397" y="17"/>
                </a:lnTo>
                <a:lnTo>
                  <a:pt x="390" y="10"/>
                </a:lnTo>
                <a:lnTo>
                  <a:pt x="387" y="0"/>
                </a:lnTo>
                <a:lnTo>
                  <a:pt x="378" y="12"/>
                </a:lnTo>
                <a:lnTo>
                  <a:pt x="364" y="12"/>
                </a:lnTo>
                <a:lnTo>
                  <a:pt x="364" y="21"/>
                </a:lnTo>
                <a:lnTo>
                  <a:pt x="361" y="26"/>
                </a:lnTo>
                <a:lnTo>
                  <a:pt x="359" y="29"/>
                </a:lnTo>
                <a:lnTo>
                  <a:pt x="352" y="29"/>
                </a:lnTo>
                <a:lnTo>
                  <a:pt x="349" y="31"/>
                </a:lnTo>
                <a:lnTo>
                  <a:pt x="345" y="31"/>
                </a:lnTo>
                <a:lnTo>
                  <a:pt x="340" y="36"/>
                </a:lnTo>
                <a:lnTo>
                  <a:pt x="335" y="45"/>
                </a:lnTo>
                <a:lnTo>
                  <a:pt x="333" y="47"/>
                </a:lnTo>
                <a:lnTo>
                  <a:pt x="326" y="47"/>
                </a:lnTo>
                <a:lnTo>
                  <a:pt x="323" y="45"/>
                </a:lnTo>
                <a:lnTo>
                  <a:pt x="321" y="40"/>
                </a:lnTo>
                <a:lnTo>
                  <a:pt x="319" y="38"/>
                </a:lnTo>
                <a:lnTo>
                  <a:pt x="269" y="36"/>
                </a:lnTo>
                <a:lnTo>
                  <a:pt x="269" y="31"/>
                </a:lnTo>
                <a:lnTo>
                  <a:pt x="267" y="31"/>
                </a:lnTo>
                <a:lnTo>
                  <a:pt x="260" y="38"/>
                </a:lnTo>
                <a:lnTo>
                  <a:pt x="87" y="36"/>
                </a:lnTo>
                <a:lnTo>
                  <a:pt x="87" y="99"/>
                </a:lnTo>
                <a:lnTo>
                  <a:pt x="56" y="99"/>
                </a:lnTo>
                <a:lnTo>
                  <a:pt x="59" y="241"/>
                </a:lnTo>
                <a:lnTo>
                  <a:pt x="54" y="241"/>
                </a:lnTo>
                <a:lnTo>
                  <a:pt x="49" y="239"/>
                </a:lnTo>
                <a:lnTo>
                  <a:pt x="33" y="239"/>
                </a:lnTo>
                <a:lnTo>
                  <a:pt x="28" y="244"/>
                </a:lnTo>
                <a:lnTo>
                  <a:pt x="30" y="246"/>
                </a:lnTo>
                <a:lnTo>
                  <a:pt x="30" y="251"/>
                </a:lnTo>
                <a:lnTo>
                  <a:pt x="33" y="253"/>
                </a:lnTo>
                <a:lnTo>
                  <a:pt x="33" y="255"/>
                </a:lnTo>
                <a:lnTo>
                  <a:pt x="30" y="258"/>
                </a:lnTo>
                <a:lnTo>
                  <a:pt x="26" y="260"/>
                </a:lnTo>
                <a:lnTo>
                  <a:pt x="21" y="265"/>
                </a:lnTo>
                <a:lnTo>
                  <a:pt x="21" y="272"/>
                </a:lnTo>
                <a:lnTo>
                  <a:pt x="16" y="272"/>
                </a:lnTo>
                <a:lnTo>
                  <a:pt x="19" y="281"/>
                </a:lnTo>
                <a:lnTo>
                  <a:pt x="21" y="288"/>
                </a:lnTo>
                <a:lnTo>
                  <a:pt x="14" y="293"/>
                </a:lnTo>
                <a:lnTo>
                  <a:pt x="7" y="300"/>
                </a:lnTo>
                <a:lnTo>
                  <a:pt x="9" y="303"/>
                </a:lnTo>
                <a:lnTo>
                  <a:pt x="14" y="312"/>
                </a:lnTo>
                <a:lnTo>
                  <a:pt x="14" y="317"/>
                </a:lnTo>
                <a:lnTo>
                  <a:pt x="9" y="322"/>
                </a:lnTo>
                <a:lnTo>
                  <a:pt x="4" y="324"/>
                </a:lnTo>
                <a:lnTo>
                  <a:pt x="0" y="329"/>
                </a:lnTo>
                <a:lnTo>
                  <a:pt x="0" y="336"/>
                </a:lnTo>
                <a:lnTo>
                  <a:pt x="4" y="338"/>
                </a:lnTo>
                <a:lnTo>
                  <a:pt x="9" y="338"/>
                </a:lnTo>
                <a:lnTo>
                  <a:pt x="12" y="336"/>
                </a:lnTo>
                <a:lnTo>
                  <a:pt x="16" y="336"/>
                </a:lnTo>
                <a:lnTo>
                  <a:pt x="19" y="338"/>
                </a:lnTo>
                <a:lnTo>
                  <a:pt x="19" y="355"/>
                </a:lnTo>
                <a:lnTo>
                  <a:pt x="26" y="362"/>
                </a:lnTo>
                <a:lnTo>
                  <a:pt x="19" y="364"/>
                </a:lnTo>
                <a:lnTo>
                  <a:pt x="21" y="373"/>
                </a:lnTo>
                <a:lnTo>
                  <a:pt x="23" y="373"/>
                </a:lnTo>
                <a:lnTo>
                  <a:pt x="28" y="376"/>
                </a:lnTo>
                <a:lnTo>
                  <a:pt x="33" y="383"/>
                </a:lnTo>
                <a:lnTo>
                  <a:pt x="35" y="385"/>
                </a:lnTo>
                <a:lnTo>
                  <a:pt x="35" y="388"/>
                </a:lnTo>
                <a:lnTo>
                  <a:pt x="30" y="388"/>
                </a:lnTo>
                <a:lnTo>
                  <a:pt x="30" y="397"/>
                </a:lnTo>
                <a:lnTo>
                  <a:pt x="42" y="409"/>
                </a:lnTo>
                <a:lnTo>
                  <a:pt x="45" y="414"/>
                </a:lnTo>
                <a:lnTo>
                  <a:pt x="49" y="418"/>
                </a:lnTo>
                <a:lnTo>
                  <a:pt x="52" y="425"/>
                </a:lnTo>
                <a:lnTo>
                  <a:pt x="54" y="430"/>
                </a:lnTo>
                <a:lnTo>
                  <a:pt x="54" y="442"/>
                </a:lnTo>
                <a:lnTo>
                  <a:pt x="52" y="444"/>
                </a:lnTo>
                <a:lnTo>
                  <a:pt x="49" y="449"/>
                </a:lnTo>
                <a:lnTo>
                  <a:pt x="47" y="451"/>
                </a:lnTo>
                <a:lnTo>
                  <a:pt x="47" y="454"/>
                </a:lnTo>
                <a:lnTo>
                  <a:pt x="49" y="456"/>
                </a:lnTo>
                <a:lnTo>
                  <a:pt x="52" y="456"/>
                </a:lnTo>
                <a:lnTo>
                  <a:pt x="49" y="463"/>
                </a:lnTo>
                <a:lnTo>
                  <a:pt x="66" y="466"/>
                </a:lnTo>
                <a:lnTo>
                  <a:pt x="66" y="461"/>
                </a:lnTo>
                <a:lnTo>
                  <a:pt x="68" y="459"/>
                </a:lnTo>
                <a:lnTo>
                  <a:pt x="73" y="456"/>
                </a:lnTo>
                <a:lnTo>
                  <a:pt x="73" y="456"/>
                </a:lnTo>
                <a:lnTo>
                  <a:pt x="73" y="454"/>
                </a:lnTo>
                <a:lnTo>
                  <a:pt x="73" y="451"/>
                </a:lnTo>
                <a:lnTo>
                  <a:pt x="78" y="447"/>
                </a:lnTo>
                <a:lnTo>
                  <a:pt x="78" y="437"/>
                </a:lnTo>
                <a:lnTo>
                  <a:pt x="82" y="437"/>
                </a:lnTo>
                <a:lnTo>
                  <a:pt x="82" y="428"/>
                </a:lnTo>
                <a:lnTo>
                  <a:pt x="89" y="418"/>
                </a:lnTo>
                <a:lnTo>
                  <a:pt x="92" y="411"/>
                </a:lnTo>
                <a:lnTo>
                  <a:pt x="101" y="409"/>
                </a:lnTo>
                <a:lnTo>
                  <a:pt x="113" y="407"/>
                </a:lnTo>
                <a:lnTo>
                  <a:pt x="115" y="416"/>
                </a:lnTo>
                <a:lnTo>
                  <a:pt x="118" y="418"/>
                </a:lnTo>
                <a:lnTo>
                  <a:pt x="123" y="421"/>
                </a:lnTo>
                <a:lnTo>
                  <a:pt x="123" y="423"/>
                </a:lnTo>
                <a:lnTo>
                  <a:pt x="125" y="430"/>
                </a:lnTo>
                <a:lnTo>
                  <a:pt x="127" y="433"/>
                </a:lnTo>
                <a:lnTo>
                  <a:pt x="137" y="440"/>
                </a:lnTo>
                <a:lnTo>
                  <a:pt x="146" y="435"/>
                </a:lnTo>
                <a:lnTo>
                  <a:pt x="170" y="433"/>
                </a:lnTo>
                <a:lnTo>
                  <a:pt x="175" y="435"/>
                </a:lnTo>
                <a:lnTo>
                  <a:pt x="177" y="442"/>
                </a:lnTo>
                <a:lnTo>
                  <a:pt x="177" y="442"/>
                </a:lnTo>
                <a:lnTo>
                  <a:pt x="196" y="442"/>
                </a:lnTo>
                <a:lnTo>
                  <a:pt x="205" y="430"/>
                </a:lnTo>
                <a:lnTo>
                  <a:pt x="219" y="430"/>
                </a:lnTo>
                <a:lnTo>
                  <a:pt x="222" y="418"/>
                </a:lnTo>
                <a:lnTo>
                  <a:pt x="234" y="411"/>
                </a:lnTo>
                <a:lnTo>
                  <a:pt x="250" y="421"/>
                </a:lnTo>
                <a:lnTo>
                  <a:pt x="260" y="430"/>
                </a:lnTo>
                <a:lnTo>
                  <a:pt x="274" y="430"/>
                </a:lnTo>
                <a:lnTo>
                  <a:pt x="290" y="409"/>
                </a:lnTo>
                <a:lnTo>
                  <a:pt x="295" y="397"/>
                </a:lnTo>
                <a:lnTo>
                  <a:pt x="309" y="388"/>
                </a:lnTo>
                <a:lnTo>
                  <a:pt x="307" y="381"/>
                </a:lnTo>
                <a:lnTo>
                  <a:pt x="307" y="364"/>
                </a:lnTo>
                <a:lnTo>
                  <a:pt x="300" y="357"/>
                </a:lnTo>
                <a:lnTo>
                  <a:pt x="319" y="357"/>
                </a:lnTo>
                <a:lnTo>
                  <a:pt x="319" y="350"/>
                </a:lnTo>
                <a:lnTo>
                  <a:pt x="331" y="347"/>
                </a:lnTo>
                <a:lnTo>
                  <a:pt x="328" y="357"/>
                </a:lnTo>
                <a:lnTo>
                  <a:pt x="328" y="366"/>
                </a:lnTo>
                <a:lnTo>
                  <a:pt x="326" y="369"/>
                </a:lnTo>
                <a:lnTo>
                  <a:pt x="328" y="378"/>
                </a:lnTo>
                <a:lnTo>
                  <a:pt x="331" y="385"/>
                </a:lnTo>
                <a:lnTo>
                  <a:pt x="331" y="390"/>
                </a:lnTo>
                <a:lnTo>
                  <a:pt x="328" y="395"/>
                </a:lnTo>
                <a:lnTo>
                  <a:pt x="335" y="399"/>
                </a:lnTo>
                <a:lnTo>
                  <a:pt x="345" y="407"/>
                </a:lnTo>
                <a:lnTo>
                  <a:pt x="352" y="414"/>
                </a:lnTo>
                <a:lnTo>
                  <a:pt x="354" y="418"/>
                </a:lnTo>
                <a:lnTo>
                  <a:pt x="357" y="423"/>
                </a:lnTo>
                <a:lnTo>
                  <a:pt x="359" y="423"/>
                </a:lnTo>
                <a:lnTo>
                  <a:pt x="361" y="421"/>
                </a:lnTo>
                <a:lnTo>
                  <a:pt x="361" y="414"/>
                </a:lnTo>
                <a:lnTo>
                  <a:pt x="359" y="409"/>
                </a:lnTo>
                <a:lnTo>
                  <a:pt x="359" y="402"/>
                </a:lnTo>
                <a:lnTo>
                  <a:pt x="366" y="395"/>
                </a:lnTo>
                <a:lnTo>
                  <a:pt x="368" y="395"/>
                </a:lnTo>
                <a:lnTo>
                  <a:pt x="368" y="399"/>
                </a:lnTo>
                <a:lnTo>
                  <a:pt x="371" y="402"/>
                </a:lnTo>
                <a:lnTo>
                  <a:pt x="378" y="402"/>
                </a:lnTo>
                <a:lnTo>
                  <a:pt x="380" y="399"/>
                </a:lnTo>
                <a:lnTo>
                  <a:pt x="380" y="385"/>
                </a:lnTo>
                <a:lnTo>
                  <a:pt x="378" y="383"/>
                </a:lnTo>
                <a:lnTo>
                  <a:pt x="378" y="381"/>
                </a:lnTo>
                <a:lnTo>
                  <a:pt x="382" y="373"/>
                </a:lnTo>
                <a:lnTo>
                  <a:pt x="382" y="364"/>
                </a:lnTo>
                <a:lnTo>
                  <a:pt x="385" y="362"/>
                </a:lnTo>
                <a:lnTo>
                  <a:pt x="390" y="362"/>
                </a:lnTo>
                <a:lnTo>
                  <a:pt x="392" y="357"/>
                </a:lnTo>
                <a:lnTo>
                  <a:pt x="392" y="343"/>
                </a:lnTo>
                <a:lnTo>
                  <a:pt x="394" y="340"/>
                </a:lnTo>
                <a:lnTo>
                  <a:pt x="397" y="336"/>
                </a:lnTo>
                <a:lnTo>
                  <a:pt x="399" y="333"/>
                </a:lnTo>
                <a:lnTo>
                  <a:pt x="411" y="333"/>
                </a:lnTo>
                <a:lnTo>
                  <a:pt x="411" y="314"/>
                </a:lnTo>
                <a:lnTo>
                  <a:pt x="413" y="310"/>
                </a:lnTo>
                <a:lnTo>
                  <a:pt x="416" y="307"/>
                </a:lnTo>
                <a:lnTo>
                  <a:pt x="418" y="303"/>
                </a:lnTo>
                <a:lnTo>
                  <a:pt x="420" y="300"/>
                </a:lnTo>
                <a:lnTo>
                  <a:pt x="420" y="284"/>
                </a:lnTo>
                <a:lnTo>
                  <a:pt x="418" y="265"/>
                </a:lnTo>
                <a:lnTo>
                  <a:pt x="416" y="262"/>
                </a:lnTo>
                <a:lnTo>
                  <a:pt x="416" y="255"/>
                </a:lnTo>
                <a:lnTo>
                  <a:pt x="420" y="253"/>
                </a:lnTo>
                <a:lnTo>
                  <a:pt x="423" y="253"/>
                </a:lnTo>
                <a:lnTo>
                  <a:pt x="423" y="239"/>
                </a:lnTo>
                <a:lnTo>
                  <a:pt x="425" y="239"/>
                </a:lnTo>
                <a:lnTo>
                  <a:pt x="427" y="236"/>
                </a:lnTo>
                <a:lnTo>
                  <a:pt x="430" y="232"/>
                </a:lnTo>
                <a:lnTo>
                  <a:pt x="430" y="215"/>
                </a:lnTo>
                <a:lnTo>
                  <a:pt x="427" y="213"/>
                </a:lnTo>
                <a:lnTo>
                  <a:pt x="427" y="208"/>
                </a:lnTo>
                <a:lnTo>
                  <a:pt x="432" y="20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4" name="South Sudan">
            <a:extLst>
              <a:ext uri="{FF2B5EF4-FFF2-40B4-BE49-F238E27FC236}">
                <a16:creationId xmlns:a16="http://schemas.microsoft.com/office/drawing/2014/main" id="{E376B6A8-70AB-4C52-874E-CD404C873C61}"/>
              </a:ext>
            </a:extLst>
          </p:cNvPr>
          <p:cNvSpPr>
            <a:spLocks/>
          </p:cNvSpPr>
          <p:nvPr/>
        </p:nvSpPr>
        <p:spPr bwMode="auto">
          <a:xfrm>
            <a:off x="6478462" y="3571664"/>
            <a:ext cx="405693" cy="339265"/>
          </a:xfrm>
          <a:custGeom>
            <a:avLst/>
            <a:gdLst/>
            <a:ahLst/>
            <a:cxnLst>
              <a:cxn ang="0">
                <a:pos x="269" y="52"/>
              </a:cxn>
              <a:cxn ang="0">
                <a:pos x="265" y="38"/>
              </a:cxn>
              <a:cxn ang="0">
                <a:pos x="262" y="19"/>
              </a:cxn>
              <a:cxn ang="0">
                <a:pos x="253" y="3"/>
              </a:cxn>
              <a:cxn ang="0">
                <a:pos x="241" y="17"/>
              </a:cxn>
              <a:cxn ang="0">
                <a:pos x="229" y="50"/>
              </a:cxn>
              <a:cxn ang="0">
                <a:pos x="194" y="83"/>
              </a:cxn>
              <a:cxn ang="0">
                <a:pos x="156" y="71"/>
              </a:cxn>
              <a:cxn ang="0">
                <a:pos x="130" y="95"/>
              </a:cxn>
              <a:cxn ang="0">
                <a:pos x="109" y="88"/>
              </a:cxn>
              <a:cxn ang="0">
                <a:pos x="71" y="93"/>
              </a:cxn>
              <a:cxn ang="0">
                <a:pos x="57" y="76"/>
              </a:cxn>
              <a:cxn ang="0">
                <a:pos x="49" y="69"/>
              </a:cxn>
              <a:cxn ang="0">
                <a:pos x="26" y="64"/>
              </a:cxn>
              <a:cxn ang="0">
                <a:pos x="16" y="90"/>
              </a:cxn>
              <a:cxn ang="0">
                <a:pos x="7" y="104"/>
              </a:cxn>
              <a:cxn ang="0">
                <a:pos x="7" y="109"/>
              </a:cxn>
              <a:cxn ang="0">
                <a:pos x="0" y="119"/>
              </a:cxn>
              <a:cxn ang="0">
                <a:pos x="12" y="135"/>
              </a:cxn>
              <a:cxn ang="0">
                <a:pos x="28" y="142"/>
              </a:cxn>
              <a:cxn ang="0">
                <a:pos x="38" y="152"/>
              </a:cxn>
              <a:cxn ang="0">
                <a:pos x="33" y="154"/>
              </a:cxn>
              <a:cxn ang="0">
                <a:pos x="42" y="164"/>
              </a:cxn>
              <a:cxn ang="0">
                <a:pos x="54" y="173"/>
              </a:cxn>
              <a:cxn ang="0">
                <a:pos x="59" y="182"/>
              </a:cxn>
              <a:cxn ang="0">
                <a:pos x="68" y="190"/>
              </a:cxn>
              <a:cxn ang="0">
                <a:pos x="68" y="197"/>
              </a:cxn>
              <a:cxn ang="0">
                <a:pos x="83" y="208"/>
              </a:cxn>
              <a:cxn ang="0">
                <a:pos x="92" y="218"/>
              </a:cxn>
              <a:cxn ang="0">
                <a:pos x="106" y="241"/>
              </a:cxn>
              <a:cxn ang="0">
                <a:pos x="127" y="258"/>
              </a:cxn>
              <a:cxn ang="0">
                <a:pos x="137" y="251"/>
              </a:cxn>
              <a:cxn ang="0">
                <a:pos x="146" y="258"/>
              </a:cxn>
              <a:cxn ang="0">
                <a:pos x="156" y="251"/>
              </a:cxn>
              <a:cxn ang="0">
                <a:pos x="168" y="251"/>
              </a:cxn>
              <a:cxn ang="0">
                <a:pos x="177" y="267"/>
              </a:cxn>
              <a:cxn ang="0">
                <a:pos x="187" y="272"/>
              </a:cxn>
              <a:cxn ang="0">
                <a:pos x="203" y="275"/>
              </a:cxn>
              <a:cxn ang="0">
                <a:pos x="215" y="279"/>
              </a:cxn>
              <a:cxn ang="0">
                <a:pos x="222" y="275"/>
              </a:cxn>
              <a:cxn ang="0">
                <a:pos x="243" y="277"/>
              </a:cxn>
              <a:cxn ang="0">
                <a:pos x="262" y="272"/>
              </a:cxn>
              <a:cxn ang="0">
                <a:pos x="274" y="277"/>
              </a:cxn>
              <a:cxn ang="0">
                <a:pos x="283" y="265"/>
              </a:cxn>
              <a:cxn ang="0">
                <a:pos x="295" y="251"/>
              </a:cxn>
              <a:cxn ang="0">
                <a:pos x="340" y="239"/>
              </a:cxn>
              <a:cxn ang="0">
                <a:pos x="335" y="225"/>
              </a:cxn>
              <a:cxn ang="0">
                <a:pos x="316" y="208"/>
              </a:cxn>
              <a:cxn ang="0">
                <a:pos x="312" y="185"/>
              </a:cxn>
              <a:cxn ang="0">
                <a:pos x="293" y="175"/>
              </a:cxn>
              <a:cxn ang="0">
                <a:pos x="286" y="159"/>
              </a:cxn>
              <a:cxn ang="0">
                <a:pos x="276" y="149"/>
              </a:cxn>
              <a:cxn ang="0">
                <a:pos x="260" y="147"/>
              </a:cxn>
              <a:cxn ang="0">
                <a:pos x="265" y="135"/>
              </a:cxn>
              <a:cxn ang="0">
                <a:pos x="279" y="128"/>
              </a:cxn>
              <a:cxn ang="0">
                <a:pos x="288" y="123"/>
              </a:cxn>
              <a:cxn ang="0">
                <a:pos x="291" y="100"/>
              </a:cxn>
              <a:cxn ang="0">
                <a:pos x="286" y="88"/>
              </a:cxn>
              <a:cxn ang="0">
                <a:pos x="291" y="76"/>
              </a:cxn>
            </a:cxnLst>
            <a:rect l="0" t="0" r="r" b="b"/>
            <a:pathLst>
              <a:path w="342" h="286">
                <a:moveTo>
                  <a:pt x="286" y="67"/>
                </a:moveTo>
                <a:lnTo>
                  <a:pt x="279" y="60"/>
                </a:lnTo>
                <a:lnTo>
                  <a:pt x="269" y="52"/>
                </a:lnTo>
                <a:lnTo>
                  <a:pt x="262" y="48"/>
                </a:lnTo>
                <a:lnTo>
                  <a:pt x="265" y="43"/>
                </a:lnTo>
                <a:lnTo>
                  <a:pt x="265" y="38"/>
                </a:lnTo>
                <a:lnTo>
                  <a:pt x="262" y="31"/>
                </a:lnTo>
                <a:lnTo>
                  <a:pt x="260" y="22"/>
                </a:lnTo>
                <a:lnTo>
                  <a:pt x="262" y="19"/>
                </a:lnTo>
                <a:lnTo>
                  <a:pt x="262" y="10"/>
                </a:lnTo>
                <a:lnTo>
                  <a:pt x="265" y="0"/>
                </a:lnTo>
                <a:lnTo>
                  <a:pt x="253" y="3"/>
                </a:lnTo>
                <a:lnTo>
                  <a:pt x="253" y="10"/>
                </a:lnTo>
                <a:lnTo>
                  <a:pt x="234" y="10"/>
                </a:lnTo>
                <a:lnTo>
                  <a:pt x="241" y="17"/>
                </a:lnTo>
                <a:lnTo>
                  <a:pt x="241" y="34"/>
                </a:lnTo>
                <a:lnTo>
                  <a:pt x="243" y="41"/>
                </a:lnTo>
                <a:lnTo>
                  <a:pt x="229" y="50"/>
                </a:lnTo>
                <a:lnTo>
                  <a:pt x="224" y="62"/>
                </a:lnTo>
                <a:lnTo>
                  <a:pt x="208" y="83"/>
                </a:lnTo>
                <a:lnTo>
                  <a:pt x="194" y="83"/>
                </a:lnTo>
                <a:lnTo>
                  <a:pt x="184" y="74"/>
                </a:lnTo>
                <a:lnTo>
                  <a:pt x="168" y="64"/>
                </a:lnTo>
                <a:lnTo>
                  <a:pt x="156" y="71"/>
                </a:lnTo>
                <a:lnTo>
                  <a:pt x="153" y="83"/>
                </a:lnTo>
                <a:lnTo>
                  <a:pt x="139" y="83"/>
                </a:lnTo>
                <a:lnTo>
                  <a:pt x="130" y="95"/>
                </a:lnTo>
                <a:lnTo>
                  <a:pt x="111" y="95"/>
                </a:lnTo>
                <a:lnTo>
                  <a:pt x="111" y="95"/>
                </a:lnTo>
                <a:lnTo>
                  <a:pt x="109" y="88"/>
                </a:lnTo>
                <a:lnTo>
                  <a:pt x="104" y="86"/>
                </a:lnTo>
                <a:lnTo>
                  <a:pt x="80" y="88"/>
                </a:lnTo>
                <a:lnTo>
                  <a:pt x="71" y="93"/>
                </a:lnTo>
                <a:lnTo>
                  <a:pt x="61" y="86"/>
                </a:lnTo>
                <a:lnTo>
                  <a:pt x="59" y="83"/>
                </a:lnTo>
                <a:lnTo>
                  <a:pt x="57" y="76"/>
                </a:lnTo>
                <a:lnTo>
                  <a:pt x="57" y="74"/>
                </a:lnTo>
                <a:lnTo>
                  <a:pt x="52" y="71"/>
                </a:lnTo>
                <a:lnTo>
                  <a:pt x="49" y="69"/>
                </a:lnTo>
                <a:lnTo>
                  <a:pt x="47" y="60"/>
                </a:lnTo>
                <a:lnTo>
                  <a:pt x="35" y="62"/>
                </a:lnTo>
                <a:lnTo>
                  <a:pt x="26" y="64"/>
                </a:lnTo>
                <a:lnTo>
                  <a:pt x="23" y="71"/>
                </a:lnTo>
                <a:lnTo>
                  <a:pt x="16" y="81"/>
                </a:lnTo>
                <a:lnTo>
                  <a:pt x="16" y="90"/>
                </a:lnTo>
                <a:lnTo>
                  <a:pt x="12" y="90"/>
                </a:lnTo>
                <a:lnTo>
                  <a:pt x="12" y="100"/>
                </a:lnTo>
                <a:lnTo>
                  <a:pt x="7" y="104"/>
                </a:lnTo>
                <a:lnTo>
                  <a:pt x="7" y="107"/>
                </a:lnTo>
                <a:lnTo>
                  <a:pt x="7" y="109"/>
                </a:lnTo>
                <a:lnTo>
                  <a:pt x="7" y="109"/>
                </a:lnTo>
                <a:lnTo>
                  <a:pt x="2" y="112"/>
                </a:lnTo>
                <a:lnTo>
                  <a:pt x="0" y="114"/>
                </a:lnTo>
                <a:lnTo>
                  <a:pt x="0" y="119"/>
                </a:lnTo>
                <a:lnTo>
                  <a:pt x="2" y="119"/>
                </a:lnTo>
                <a:lnTo>
                  <a:pt x="2" y="130"/>
                </a:lnTo>
                <a:lnTo>
                  <a:pt x="12" y="135"/>
                </a:lnTo>
                <a:lnTo>
                  <a:pt x="26" y="135"/>
                </a:lnTo>
                <a:lnTo>
                  <a:pt x="26" y="142"/>
                </a:lnTo>
                <a:lnTo>
                  <a:pt x="28" y="142"/>
                </a:lnTo>
                <a:lnTo>
                  <a:pt x="33" y="145"/>
                </a:lnTo>
                <a:lnTo>
                  <a:pt x="38" y="149"/>
                </a:lnTo>
                <a:lnTo>
                  <a:pt x="38" y="152"/>
                </a:lnTo>
                <a:lnTo>
                  <a:pt x="35" y="152"/>
                </a:lnTo>
                <a:lnTo>
                  <a:pt x="35" y="154"/>
                </a:lnTo>
                <a:lnTo>
                  <a:pt x="33" y="154"/>
                </a:lnTo>
                <a:lnTo>
                  <a:pt x="33" y="156"/>
                </a:lnTo>
                <a:lnTo>
                  <a:pt x="38" y="161"/>
                </a:lnTo>
                <a:lnTo>
                  <a:pt x="42" y="164"/>
                </a:lnTo>
                <a:lnTo>
                  <a:pt x="45" y="164"/>
                </a:lnTo>
                <a:lnTo>
                  <a:pt x="49" y="166"/>
                </a:lnTo>
                <a:lnTo>
                  <a:pt x="54" y="173"/>
                </a:lnTo>
                <a:lnTo>
                  <a:pt x="57" y="178"/>
                </a:lnTo>
                <a:lnTo>
                  <a:pt x="59" y="180"/>
                </a:lnTo>
                <a:lnTo>
                  <a:pt x="59" y="182"/>
                </a:lnTo>
                <a:lnTo>
                  <a:pt x="66" y="182"/>
                </a:lnTo>
                <a:lnTo>
                  <a:pt x="68" y="185"/>
                </a:lnTo>
                <a:lnTo>
                  <a:pt x="68" y="190"/>
                </a:lnTo>
                <a:lnTo>
                  <a:pt x="64" y="190"/>
                </a:lnTo>
                <a:lnTo>
                  <a:pt x="64" y="192"/>
                </a:lnTo>
                <a:lnTo>
                  <a:pt x="68" y="197"/>
                </a:lnTo>
                <a:lnTo>
                  <a:pt x="68" y="204"/>
                </a:lnTo>
                <a:lnTo>
                  <a:pt x="80" y="206"/>
                </a:lnTo>
                <a:lnTo>
                  <a:pt x="83" y="208"/>
                </a:lnTo>
                <a:lnTo>
                  <a:pt x="87" y="211"/>
                </a:lnTo>
                <a:lnTo>
                  <a:pt x="90" y="213"/>
                </a:lnTo>
                <a:lnTo>
                  <a:pt x="92" y="218"/>
                </a:lnTo>
                <a:lnTo>
                  <a:pt x="92" y="227"/>
                </a:lnTo>
                <a:lnTo>
                  <a:pt x="94" y="232"/>
                </a:lnTo>
                <a:lnTo>
                  <a:pt x="106" y="241"/>
                </a:lnTo>
                <a:lnTo>
                  <a:pt x="106" y="251"/>
                </a:lnTo>
                <a:lnTo>
                  <a:pt x="125" y="260"/>
                </a:lnTo>
                <a:lnTo>
                  <a:pt x="127" y="258"/>
                </a:lnTo>
                <a:lnTo>
                  <a:pt x="130" y="253"/>
                </a:lnTo>
                <a:lnTo>
                  <a:pt x="132" y="251"/>
                </a:lnTo>
                <a:lnTo>
                  <a:pt x="137" y="251"/>
                </a:lnTo>
                <a:lnTo>
                  <a:pt x="142" y="253"/>
                </a:lnTo>
                <a:lnTo>
                  <a:pt x="142" y="256"/>
                </a:lnTo>
                <a:lnTo>
                  <a:pt x="146" y="258"/>
                </a:lnTo>
                <a:lnTo>
                  <a:pt x="149" y="258"/>
                </a:lnTo>
                <a:lnTo>
                  <a:pt x="156" y="253"/>
                </a:lnTo>
                <a:lnTo>
                  <a:pt x="156" y="251"/>
                </a:lnTo>
                <a:lnTo>
                  <a:pt x="161" y="246"/>
                </a:lnTo>
                <a:lnTo>
                  <a:pt x="163" y="249"/>
                </a:lnTo>
                <a:lnTo>
                  <a:pt x="168" y="251"/>
                </a:lnTo>
                <a:lnTo>
                  <a:pt x="170" y="258"/>
                </a:lnTo>
                <a:lnTo>
                  <a:pt x="172" y="263"/>
                </a:lnTo>
                <a:lnTo>
                  <a:pt x="177" y="267"/>
                </a:lnTo>
                <a:lnTo>
                  <a:pt x="182" y="270"/>
                </a:lnTo>
                <a:lnTo>
                  <a:pt x="184" y="272"/>
                </a:lnTo>
                <a:lnTo>
                  <a:pt x="187" y="272"/>
                </a:lnTo>
                <a:lnTo>
                  <a:pt x="189" y="282"/>
                </a:lnTo>
                <a:lnTo>
                  <a:pt x="196" y="282"/>
                </a:lnTo>
                <a:lnTo>
                  <a:pt x="203" y="275"/>
                </a:lnTo>
                <a:lnTo>
                  <a:pt x="208" y="275"/>
                </a:lnTo>
                <a:lnTo>
                  <a:pt x="210" y="277"/>
                </a:lnTo>
                <a:lnTo>
                  <a:pt x="215" y="279"/>
                </a:lnTo>
                <a:lnTo>
                  <a:pt x="220" y="279"/>
                </a:lnTo>
                <a:lnTo>
                  <a:pt x="220" y="277"/>
                </a:lnTo>
                <a:lnTo>
                  <a:pt x="222" y="275"/>
                </a:lnTo>
                <a:lnTo>
                  <a:pt x="224" y="275"/>
                </a:lnTo>
                <a:lnTo>
                  <a:pt x="236" y="286"/>
                </a:lnTo>
                <a:lnTo>
                  <a:pt x="243" y="277"/>
                </a:lnTo>
                <a:lnTo>
                  <a:pt x="253" y="277"/>
                </a:lnTo>
                <a:lnTo>
                  <a:pt x="257" y="272"/>
                </a:lnTo>
                <a:lnTo>
                  <a:pt x="262" y="272"/>
                </a:lnTo>
                <a:lnTo>
                  <a:pt x="262" y="275"/>
                </a:lnTo>
                <a:lnTo>
                  <a:pt x="265" y="277"/>
                </a:lnTo>
                <a:lnTo>
                  <a:pt x="274" y="277"/>
                </a:lnTo>
                <a:lnTo>
                  <a:pt x="281" y="270"/>
                </a:lnTo>
                <a:lnTo>
                  <a:pt x="281" y="267"/>
                </a:lnTo>
                <a:lnTo>
                  <a:pt x="283" y="265"/>
                </a:lnTo>
                <a:lnTo>
                  <a:pt x="283" y="263"/>
                </a:lnTo>
                <a:lnTo>
                  <a:pt x="288" y="263"/>
                </a:lnTo>
                <a:lnTo>
                  <a:pt x="295" y="251"/>
                </a:lnTo>
                <a:lnTo>
                  <a:pt x="333" y="251"/>
                </a:lnTo>
                <a:lnTo>
                  <a:pt x="342" y="246"/>
                </a:lnTo>
                <a:lnTo>
                  <a:pt x="340" y="239"/>
                </a:lnTo>
                <a:lnTo>
                  <a:pt x="340" y="232"/>
                </a:lnTo>
                <a:lnTo>
                  <a:pt x="338" y="227"/>
                </a:lnTo>
                <a:lnTo>
                  <a:pt x="335" y="225"/>
                </a:lnTo>
                <a:lnTo>
                  <a:pt x="328" y="225"/>
                </a:lnTo>
                <a:lnTo>
                  <a:pt x="324" y="223"/>
                </a:lnTo>
                <a:lnTo>
                  <a:pt x="316" y="208"/>
                </a:lnTo>
                <a:lnTo>
                  <a:pt x="316" y="201"/>
                </a:lnTo>
                <a:lnTo>
                  <a:pt x="312" y="199"/>
                </a:lnTo>
                <a:lnTo>
                  <a:pt x="312" y="185"/>
                </a:lnTo>
                <a:lnTo>
                  <a:pt x="305" y="185"/>
                </a:lnTo>
                <a:lnTo>
                  <a:pt x="302" y="175"/>
                </a:lnTo>
                <a:lnTo>
                  <a:pt x="293" y="175"/>
                </a:lnTo>
                <a:lnTo>
                  <a:pt x="291" y="168"/>
                </a:lnTo>
                <a:lnTo>
                  <a:pt x="291" y="161"/>
                </a:lnTo>
                <a:lnTo>
                  <a:pt x="286" y="159"/>
                </a:lnTo>
                <a:lnTo>
                  <a:pt x="283" y="154"/>
                </a:lnTo>
                <a:lnTo>
                  <a:pt x="279" y="152"/>
                </a:lnTo>
                <a:lnTo>
                  <a:pt x="276" y="149"/>
                </a:lnTo>
                <a:lnTo>
                  <a:pt x="267" y="149"/>
                </a:lnTo>
                <a:lnTo>
                  <a:pt x="262" y="147"/>
                </a:lnTo>
                <a:lnTo>
                  <a:pt x="260" y="147"/>
                </a:lnTo>
                <a:lnTo>
                  <a:pt x="260" y="142"/>
                </a:lnTo>
                <a:lnTo>
                  <a:pt x="262" y="138"/>
                </a:lnTo>
                <a:lnTo>
                  <a:pt x="265" y="135"/>
                </a:lnTo>
                <a:lnTo>
                  <a:pt x="262" y="126"/>
                </a:lnTo>
                <a:lnTo>
                  <a:pt x="276" y="126"/>
                </a:lnTo>
                <a:lnTo>
                  <a:pt x="279" y="128"/>
                </a:lnTo>
                <a:lnTo>
                  <a:pt x="281" y="126"/>
                </a:lnTo>
                <a:lnTo>
                  <a:pt x="286" y="126"/>
                </a:lnTo>
                <a:lnTo>
                  <a:pt x="288" y="123"/>
                </a:lnTo>
                <a:lnTo>
                  <a:pt x="288" y="119"/>
                </a:lnTo>
                <a:lnTo>
                  <a:pt x="291" y="114"/>
                </a:lnTo>
                <a:lnTo>
                  <a:pt x="291" y="100"/>
                </a:lnTo>
                <a:lnTo>
                  <a:pt x="288" y="97"/>
                </a:lnTo>
                <a:lnTo>
                  <a:pt x="288" y="93"/>
                </a:lnTo>
                <a:lnTo>
                  <a:pt x="286" y="88"/>
                </a:lnTo>
                <a:lnTo>
                  <a:pt x="286" y="83"/>
                </a:lnTo>
                <a:lnTo>
                  <a:pt x="288" y="78"/>
                </a:lnTo>
                <a:lnTo>
                  <a:pt x="291" y="76"/>
                </a:lnTo>
                <a:lnTo>
                  <a:pt x="288" y="71"/>
                </a:lnTo>
                <a:lnTo>
                  <a:pt x="286" y="67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5" name="Sri Lanka" descr="© INSCALE GmbH, 05.05.2010&#10;http://www.presentationload.com/">
            <a:extLst>
              <a:ext uri="{FF2B5EF4-FFF2-40B4-BE49-F238E27FC236}">
                <a16:creationId xmlns:a16="http://schemas.microsoft.com/office/drawing/2014/main" id="{85DC199F-4EBE-42F1-9D6B-B0A8929FAAAD}"/>
              </a:ext>
            </a:extLst>
          </p:cNvPr>
          <p:cNvSpPr>
            <a:spLocks/>
          </p:cNvSpPr>
          <p:nvPr/>
        </p:nvSpPr>
        <p:spPr bwMode="gray">
          <a:xfrm>
            <a:off x="8345767" y="3675928"/>
            <a:ext cx="81139" cy="143837"/>
          </a:xfrm>
          <a:custGeom>
            <a:avLst/>
            <a:gdLst>
              <a:gd name="T0" fmla="*/ 2147483647 w 174"/>
              <a:gd name="T1" fmla="*/ 2147483647 h 306"/>
              <a:gd name="T2" fmla="*/ 2147483647 w 174"/>
              <a:gd name="T3" fmla="*/ 0 h 306"/>
              <a:gd name="T4" fmla="*/ 2147483647 w 174"/>
              <a:gd name="T5" fmla="*/ 0 h 306"/>
              <a:gd name="T6" fmla="*/ 2147483647 w 174"/>
              <a:gd name="T7" fmla="*/ 2147483647 h 306"/>
              <a:gd name="T8" fmla="*/ 2147483647 w 174"/>
              <a:gd name="T9" fmla="*/ 2147483647 h 306"/>
              <a:gd name="T10" fmla="*/ 2147483647 w 174"/>
              <a:gd name="T11" fmla="*/ 2147483647 h 306"/>
              <a:gd name="T12" fmla="*/ 2147483647 w 174"/>
              <a:gd name="T13" fmla="*/ 2147483647 h 306"/>
              <a:gd name="T14" fmla="*/ 2147483647 w 174"/>
              <a:gd name="T15" fmla="*/ 2147483647 h 306"/>
              <a:gd name="T16" fmla="*/ 2147483647 w 174"/>
              <a:gd name="T17" fmla="*/ 2147483647 h 306"/>
              <a:gd name="T18" fmla="*/ 2147483647 w 174"/>
              <a:gd name="T19" fmla="*/ 2147483647 h 306"/>
              <a:gd name="T20" fmla="*/ 2147483647 w 174"/>
              <a:gd name="T21" fmla="*/ 2147483647 h 306"/>
              <a:gd name="T22" fmla="*/ 2147483647 w 174"/>
              <a:gd name="T23" fmla="*/ 2147483647 h 306"/>
              <a:gd name="T24" fmla="*/ 2147483647 w 174"/>
              <a:gd name="T25" fmla="*/ 2147483647 h 306"/>
              <a:gd name="T26" fmla="*/ 2147483647 w 174"/>
              <a:gd name="T27" fmla="*/ 2147483647 h 306"/>
              <a:gd name="T28" fmla="*/ 2147483647 w 174"/>
              <a:gd name="T29" fmla="*/ 2147483647 h 306"/>
              <a:gd name="T30" fmla="*/ 2147483647 w 174"/>
              <a:gd name="T31" fmla="*/ 2147483647 h 306"/>
              <a:gd name="T32" fmla="*/ 2147483647 w 174"/>
              <a:gd name="T33" fmla="*/ 2147483647 h 306"/>
              <a:gd name="T34" fmla="*/ 2147483647 w 174"/>
              <a:gd name="T35" fmla="*/ 2147483647 h 306"/>
              <a:gd name="T36" fmla="*/ 2147483647 w 174"/>
              <a:gd name="T37" fmla="*/ 2147483647 h 306"/>
              <a:gd name="T38" fmla="*/ 2147483647 w 174"/>
              <a:gd name="T39" fmla="*/ 2147483647 h 306"/>
              <a:gd name="T40" fmla="*/ 0 w 174"/>
              <a:gd name="T41" fmla="*/ 2147483647 h 306"/>
              <a:gd name="T42" fmla="*/ 0 w 174"/>
              <a:gd name="T43" fmla="*/ 2147483647 h 306"/>
              <a:gd name="T44" fmla="*/ 2147483647 w 174"/>
              <a:gd name="T45" fmla="*/ 2147483647 h 306"/>
              <a:gd name="T46" fmla="*/ 2147483647 w 174"/>
              <a:gd name="T47" fmla="*/ 2147483647 h 306"/>
              <a:gd name="T48" fmla="*/ 2147483647 w 174"/>
              <a:gd name="T49" fmla="*/ 2147483647 h 306"/>
              <a:gd name="T50" fmla="*/ 2147483647 w 174"/>
              <a:gd name="T51" fmla="*/ 2147483647 h 306"/>
              <a:gd name="T52" fmla="*/ 2147483647 w 174"/>
              <a:gd name="T53" fmla="*/ 2147483647 h 306"/>
              <a:gd name="T54" fmla="*/ 0 w 174"/>
              <a:gd name="T55" fmla="*/ 2147483647 h 306"/>
              <a:gd name="T56" fmla="*/ 2147483647 w 174"/>
              <a:gd name="T57" fmla="*/ 2147483647 h 306"/>
              <a:gd name="T58" fmla="*/ 2147483647 w 174"/>
              <a:gd name="T59" fmla="*/ 2147483647 h 3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74"/>
              <a:gd name="T91" fmla="*/ 0 h 306"/>
              <a:gd name="T92" fmla="*/ 174 w 174"/>
              <a:gd name="T93" fmla="*/ 306 h 30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74" h="306">
                <a:moveTo>
                  <a:pt x="24" y="6"/>
                </a:moveTo>
                <a:lnTo>
                  <a:pt x="36" y="0"/>
                </a:lnTo>
                <a:lnTo>
                  <a:pt x="48" y="0"/>
                </a:lnTo>
                <a:lnTo>
                  <a:pt x="66" y="6"/>
                </a:lnTo>
                <a:lnTo>
                  <a:pt x="78" y="12"/>
                </a:lnTo>
                <a:lnTo>
                  <a:pt x="114" y="66"/>
                </a:lnTo>
                <a:lnTo>
                  <a:pt x="132" y="84"/>
                </a:lnTo>
                <a:lnTo>
                  <a:pt x="126" y="120"/>
                </a:lnTo>
                <a:lnTo>
                  <a:pt x="150" y="114"/>
                </a:lnTo>
                <a:lnTo>
                  <a:pt x="156" y="168"/>
                </a:lnTo>
                <a:lnTo>
                  <a:pt x="162" y="174"/>
                </a:lnTo>
                <a:lnTo>
                  <a:pt x="168" y="198"/>
                </a:lnTo>
                <a:lnTo>
                  <a:pt x="174" y="228"/>
                </a:lnTo>
                <a:lnTo>
                  <a:pt x="174" y="258"/>
                </a:lnTo>
                <a:lnTo>
                  <a:pt x="156" y="276"/>
                </a:lnTo>
                <a:lnTo>
                  <a:pt x="120" y="294"/>
                </a:lnTo>
                <a:lnTo>
                  <a:pt x="84" y="306"/>
                </a:lnTo>
                <a:lnTo>
                  <a:pt x="48" y="306"/>
                </a:lnTo>
                <a:lnTo>
                  <a:pt x="24" y="282"/>
                </a:lnTo>
                <a:lnTo>
                  <a:pt x="12" y="240"/>
                </a:lnTo>
                <a:lnTo>
                  <a:pt x="0" y="192"/>
                </a:lnTo>
                <a:lnTo>
                  <a:pt x="0" y="156"/>
                </a:lnTo>
                <a:lnTo>
                  <a:pt x="12" y="138"/>
                </a:lnTo>
                <a:lnTo>
                  <a:pt x="18" y="132"/>
                </a:lnTo>
                <a:lnTo>
                  <a:pt x="24" y="120"/>
                </a:lnTo>
                <a:lnTo>
                  <a:pt x="30" y="102"/>
                </a:lnTo>
                <a:lnTo>
                  <a:pt x="30" y="78"/>
                </a:lnTo>
                <a:lnTo>
                  <a:pt x="0" y="36"/>
                </a:lnTo>
                <a:lnTo>
                  <a:pt x="24" y="36"/>
                </a:lnTo>
                <a:lnTo>
                  <a:pt x="24" y="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6" name="Spain" descr="© INSCALE GmbH, 05.05.2010&#10;http://www.presentationload.com/">
            <a:extLst>
              <a:ext uri="{FF2B5EF4-FFF2-40B4-BE49-F238E27FC236}">
                <a16:creationId xmlns:a16="http://schemas.microsoft.com/office/drawing/2014/main" id="{DDEC36F5-9D49-43AD-9C64-36D514F34DC7}"/>
              </a:ext>
            </a:extLst>
          </p:cNvPr>
          <p:cNvSpPr>
            <a:spLocks noEditPoints="1"/>
          </p:cNvSpPr>
          <p:nvPr/>
        </p:nvSpPr>
        <p:spPr bwMode="gray">
          <a:xfrm>
            <a:off x="5424756" y="2379547"/>
            <a:ext cx="413072" cy="291364"/>
          </a:xfrm>
          <a:custGeom>
            <a:avLst/>
            <a:gdLst>
              <a:gd name="T0" fmla="*/ 2147483647 w 876"/>
              <a:gd name="T1" fmla="*/ 2147483647 h 618"/>
              <a:gd name="T2" fmla="*/ 2147483647 w 876"/>
              <a:gd name="T3" fmla="*/ 2147483647 h 618"/>
              <a:gd name="T4" fmla="*/ 2147483647 w 876"/>
              <a:gd name="T5" fmla="*/ 2147483647 h 618"/>
              <a:gd name="T6" fmla="*/ 2147483647 w 876"/>
              <a:gd name="T7" fmla="*/ 2147483647 h 618"/>
              <a:gd name="T8" fmla="*/ 2147483647 w 876"/>
              <a:gd name="T9" fmla="*/ 2147483647 h 618"/>
              <a:gd name="T10" fmla="*/ 2147483647 w 876"/>
              <a:gd name="T11" fmla="*/ 2147483647 h 618"/>
              <a:gd name="T12" fmla="*/ 2147483647 w 876"/>
              <a:gd name="T13" fmla="*/ 2147483647 h 618"/>
              <a:gd name="T14" fmla="*/ 2147483647 w 876"/>
              <a:gd name="T15" fmla="*/ 2147483647 h 618"/>
              <a:gd name="T16" fmla="*/ 2147483647 w 876"/>
              <a:gd name="T17" fmla="*/ 2147483647 h 618"/>
              <a:gd name="T18" fmla="*/ 2147483647 w 876"/>
              <a:gd name="T19" fmla="*/ 2147483647 h 618"/>
              <a:gd name="T20" fmla="*/ 2147483647 w 876"/>
              <a:gd name="T21" fmla="*/ 2147483647 h 618"/>
              <a:gd name="T22" fmla="*/ 2147483647 w 876"/>
              <a:gd name="T23" fmla="*/ 2147483647 h 618"/>
              <a:gd name="T24" fmla="*/ 2147483647 w 876"/>
              <a:gd name="T25" fmla="*/ 2147483647 h 618"/>
              <a:gd name="T26" fmla="*/ 2147483647 w 876"/>
              <a:gd name="T27" fmla="*/ 2147483647 h 618"/>
              <a:gd name="T28" fmla="*/ 2147483647 w 876"/>
              <a:gd name="T29" fmla="*/ 2147483647 h 618"/>
              <a:gd name="T30" fmla="*/ 2147483647 w 876"/>
              <a:gd name="T31" fmla="*/ 2147483647 h 618"/>
              <a:gd name="T32" fmla="*/ 2147483647 w 876"/>
              <a:gd name="T33" fmla="*/ 2147483647 h 618"/>
              <a:gd name="T34" fmla="*/ 2147483647 w 876"/>
              <a:gd name="T35" fmla="*/ 2147483647 h 618"/>
              <a:gd name="T36" fmla="*/ 2147483647 w 876"/>
              <a:gd name="T37" fmla="*/ 2147483647 h 618"/>
              <a:gd name="T38" fmla="*/ 2147483647 w 876"/>
              <a:gd name="T39" fmla="*/ 2147483647 h 618"/>
              <a:gd name="T40" fmla="*/ 2147483647 w 876"/>
              <a:gd name="T41" fmla="*/ 0 h 618"/>
              <a:gd name="T42" fmla="*/ 2147483647 w 876"/>
              <a:gd name="T43" fmla="*/ 2147483647 h 618"/>
              <a:gd name="T44" fmla="*/ 0 w 876"/>
              <a:gd name="T45" fmla="*/ 2147483647 h 618"/>
              <a:gd name="T46" fmla="*/ 2147483647 w 876"/>
              <a:gd name="T47" fmla="*/ 2147483647 h 618"/>
              <a:gd name="T48" fmla="*/ 2147483647 w 876"/>
              <a:gd name="T49" fmla="*/ 2147483647 h 618"/>
              <a:gd name="T50" fmla="*/ 2147483647 w 876"/>
              <a:gd name="T51" fmla="*/ 2147483647 h 618"/>
              <a:gd name="T52" fmla="*/ 2147483647 w 876"/>
              <a:gd name="T53" fmla="*/ 2147483647 h 618"/>
              <a:gd name="T54" fmla="*/ 2147483647 w 876"/>
              <a:gd name="T55" fmla="*/ 2147483647 h 618"/>
              <a:gd name="T56" fmla="*/ 2147483647 w 876"/>
              <a:gd name="T57" fmla="*/ 2147483647 h 618"/>
              <a:gd name="T58" fmla="*/ 2147483647 w 876"/>
              <a:gd name="T59" fmla="*/ 2147483647 h 618"/>
              <a:gd name="T60" fmla="*/ 2147483647 w 876"/>
              <a:gd name="T61" fmla="*/ 2147483647 h 618"/>
              <a:gd name="T62" fmla="*/ 2147483647 w 876"/>
              <a:gd name="T63" fmla="*/ 2147483647 h 618"/>
              <a:gd name="T64" fmla="*/ 2147483647 w 876"/>
              <a:gd name="T65" fmla="*/ 2147483647 h 618"/>
              <a:gd name="T66" fmla="*/ 2147483647 w 876"/>
              <a:gd name="T67" fmla="*/ 2147483647 h 618"/>
              <a:gd name="T68" fmla="*/ 2147483647 w 876"/>
              <a:gd name="T69" fmla="*/ 2147483647 h 618"/>
              <a:gd name="T70" fmla="*/ 2147483647 w 876"/>
              <a:gd name="T71" fmla="*/ 2147483647 h 618"/>
              <a:gd name="T72" fmla="*/ 2147483647 w 876"/>
              <a:gd name="T73" fmla="*/ 2147483647 h 618"/>
              <a:gd name="T74" fmla="*/ 2147483647 w 876"/>
              <a:gd name="T75" fmla="*/ 2147483647 h 618"/>
              <a:gd name="T76" fmla="*/ 2147483647 w 876"/>
              <a:gd name="T77" fmla="*/ 2147483647 h 618"/>
              <a:gd name="T78" fmla="*/ 2147483647 w 876"/>
              <a:gd name="T79" fmla="*/ 2147483647 h 618"/>
              <a:gd name="T80" fmla="*/ 2147483647 w 876"/>
              <a:gd name="T81" fmla="*/ 2147483647 h 618"/>
              <a:gd name="T82" fmla="*/ 2147483647 w 876"/>
              <a:gd name="T83" fmla="*/ 2147483647 h 618"/>
              <a:gd name="T84" fmla="*/ 2147483647 w 876"/>
              <a:gd name="T85" fmla="*/ 2147483647 h 618"/>
              <a:gd name="T86" fmla="*/ 2147483647 w 876"/>
              <a:gd name="T87" fmla="*/ 2147483647 h 618"/>
              <a:gd name="T88" fmla="*/ 2147483647 w 876"/>
              <a:gd name="T89" fmla="*/ 2147483647 h 618"/>
              <a:gd name="T90" fmla="*/ 2147483647 w 876"/>
              <a:gd name="T91" fmla="*/ 2147483647 h 618"/>
              <a:gd name="T92" fmla="*/ 2147483647 w 876"/>
              <a:gd name="T93" fmla="*/ 2147483647 h 618"/>
              <a:gd name="T94" fmla="*/ 2147483647 w 876"/>
              <a:gd name="T95" fmla="*/ 2147483647 h 618"/>
              <a:gd name="T96" fmla="*/ 2147483647 w 876"/>
              <a:gd name="T97" fmla="*/ 2147483647 h 618"/>
              <a:gd name="T98" fmla="*/ 2147483647 w 876"/>
              <a:gd name="T99" fmla="*/ 2147483647 h 618"/>
              <a:gd name="T100" fmla="*/ 2147483647 w 876"/>
              <a:gd name="T101" fmla="*/ 2147483647 h 618"/>
              <a:gd name="T102" fmla="*/ 2147483647 w 876"/>
              <a:gd name="T103" fmla="*/ 2147483647 h 618"/>
              <a:gd name="T104" fmla="*/ 2147483647 w 876"/>
              <a:gd name="T105" fmla="*/ 2147483647 h 618"/>
              <a:gd name="T106" fmla="*/ 2147483647 w 876"/>
              <a:gd name="T107" fmla="*/ 2147483647 h 618"/>
              <a:gd name="T108" fmla="*/ 2147483647 w 876"/>
              <a:gd name="T109" fmla="*/ 2147483647 h 61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76"/>
              <a:gd name="T166" fmla="*/ 0 h 618"/>
              <a:gd name="T167" fmla="*/ 876 w 876"/>
              <a:gd name="T168" fmla="*/ 618 h 61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76" h="618">
                <a:moveTo>
                  <a:pt x="804" y="318"/>
                </a:moveTo>
                <a:lnTo>
                  <a:pt x="798" y="312"/>
                </a:lnTo>
                <a:lnTo>
                  <a:pt x="798" y="306"/>
                </a:lnTo>
                <a:lnTo>
                  <a:pt x="786" y="306"/>
                </a:lnTo>
                <a:lnTo>
                  <a:pt x="762" y="318"/>
                </a:lnTo>
                <a:lnTo>
                  <a:pt x="750" y="330"/>
                </a:lnTo>
                <a:lnTo>
                  <a:pt x="750" y="336"/>
                </a:lnTo>
                <a:lnTo>
                  <a:pt x="756" y="342"/>
                </a:lnTo>
                <a:lnTo>
                  <a:pt x="768" y="342"/>
                </a:lnTo>
                <a:lnTo>
                  <a:pt x="774" y="348"/>
                </a:lnTo>
                <a:lnTo>
                  <a:pt x="774" y="354"/>
                </a:lnTo>
                <a:lnTo>
                  <a:pt x="804" y="354"/>
                </a:lnTo>
                <a:lnTo>
                  <a:pt x="816" y="342"/>
                </a:lnTo>
                <a:lnTo>
                  <a:pt x="816" y="324"/>
                </a:lnTo>
                <a:lnTo>
                  <a:pt x="810" y="318"/>
                </a:lnTo>
                <a:lnTo>
                  <a:pt x="804" y="318"/>
                </a:lnTo>
                <a:close/>
                <a:moveTo>
                  <a:pt x="672" y="390"/>
                </a:moveTo>
                <a:lnTo>
                  <a:pt x="678" y="396"/>
                </a:lnTo>
                <a:lnTo>
                  <a:pt x="684" y="396"/>
                </a:lnTo>
                <a:lnTo>
                  <a:pt x="690" y="390"/>
                </a:lnTo>
                <a:lnTo>
                  <a:pt x="690" y="372"/>
                </a:lnTo>
                <a:lnTo>
                  <a:pt x="684" y="372"/>
                </a:lnTo>
                <a:lnTo>
                  <a:pt x="672" y="384"/>
                </a:lnTo>
                <a:lnTo>
                  <a:pt x="672" y="390"/>
                </a:lnTo>
                <a:close/>
                <a:moveTo>
                  <a:pt x="840" y="300"/>
                </a:moveTo>
                <a:lnTo>
                  <a:pt x="840" y="306"/>
                </a:lnTo>
                <a:lnTo>
                  <a:pt x="852" y="318"/>
                </a:lnTo>
                <a:lnTo>
                  <a:pt x="870" y="318"/>
                </a:lnTo>
                <a:lnTo>
                  <a:pt x="876" y="312"/>
                </a:lnTo>
                <a:lnTo>
                  <a:pt x="864" y="300"/>
                </a:lnTo>
                <a:lnTo>
                  <a:pt x="852" y="300"/>
                </a:lnTo>
                <a:lnTo>
                  <a:pt x="846" y="294"/>
                </a:lnTo>
                <a:lnTo>
                  <a:pt x="840" y="300"/>
                </a:lnTo>
                <a:close/>
                <a:moveTo>
                  <a:pt x="804" y="150"/>
                </a:moveTo>
                <a:lnTo>
                  <a:pt x="798" y="138"/>
                </a:lnTo>
                <a:lnTo>
                  <a:pt x="798" y="132"/>
                </a:lnTo>
                <a:lnTo>
                  <a:pt x="810" y="120"/>
                </a:lnTo>
                <a:lnTo>
                  <a:pt x="798" y="114"/>
                </a:lnTo>
                <a:lnTo>
                  <a:pt x="792" y="108"/>
                </a:lnTo>
                <a:lnTo>
                  <a:pt x="792" y="102"/>
                </a:lnTo>
                <a:lnTo>
                  <a:pt x="780" y="102"/>
                </a:lnTo>
                <a:lnTo>
                  <a:pt x="780" y="108"/>
                </a:lnTo>
                <a:lnTo>
                  <a:pt x="774" y="114"/>
                </a:lnTo>
                <a:lnTo>
                  <a:pt x="756" y="114"/>
                </a:lnTo>
                <a:lnTo>
                  <a:pt x="750" y="108"/>
                </a:lnTo>
                <a:lnTo>
                  <a:pt x="726" y="108"/>
                </a:lnTo>
                <a:lnTo>
                  <a:pt x="726" y="102"/>
                </a:lnTo>
                <a:lnTo>
                  <a:pt x="708" y="102"/>
                </a:lnTo>
                <a:lnTo>
                  <a:pt x="696" y="108"/>
                </a:lnTo>
                <a:lnTo>
                  <a:pt x="690" y="84"/>
                </a:lnTo>
                <a:lnTo>
                  <a:pt x="672" y="84"/>
                </a:lnTo>
                <a:lnTo>
                  <a:pt x="672" y="78"/>
                </a:lnTo>
                <a:lnTo>
                  <a:pt x="666" y="72"/>
                </a:lnTo>
                <a:lnTo>
                  <a:pt x="648" y="72"/>
                </a:lnTo>
                <a:lnTo>
                  <a:pt x="642" y="78"/>
                </a:lnTo>
                <a:lnTo>
                  <a:pt x="642" y="90"/>
                </a:lnTo>
                <a:lnTo>
                  <a:pt x="624" y="96"/>
                </a:lnTo>
                <a:lnTo>
                  <a:pt x="624" y="84"/>
                </a:lnTo>
                <a:lnTo>
                  <a:pt x="594" y="84"/>
                </a:lnTo>
                <a:lnTo>
                  <a:pt x="582" y="72"/>
                </a:lnTo>
                <a:lnTo>
                  <a:pt x="570" y="72"/>
                </a:lnTo>
                <a:lnTo>
                  <a:pt x="564" y="78"/>
                </a:lnTo>
                <a:lnTo>
                  <a:pt x="546" y="60"/>
                </a:lnTo>
                <a:lnTo>
                  <a:pt x="510" y="60"/>
                </a:lnTo>
                <a:lnTo>
                  <a:pt x="516" y="54"/>
                </a:lnTo>
                <a:lnTo>
                  <a:pt x="516" y="48"/>
                </a:lnTo>
                <a:lnTo>
                  <a:pt x="504" y="36"/>
                </a:lnTo>
                <a:lnTo>
                  <a:pt x="498" y="36"/>
                </a:lnTo>
                <a:lnTo>
                  <a:pt x="492" y="42"/>
                </a:lnTo>
                <a:lnTo>
                  <a:pt x="486" y="36"/>
                </a:lnTo>
                <a:lnTo>
                  <a:pt x="450" y="36"/>
                </a:lnTo>
                <a:lnTo>
                  <a:pt x="390" y="24"/>
                </a:lnTo>
                <a:lnTo>
                  <a:pt x="378" y="24"/>
                </a:lnTo>
                <a:lnTo>
                  <a:pt x="348" y="36"/>
                </a:lnTo>
                <a:lnTo>
                  <a:pt x="294" y="30"/>
                </a:lnTo>
                <a:lnTo>
                  <a:pt x="258" y="12"/>
                </a:lnTo>
                <a:lnTo>
                  <a:pt x="234" y="12"/>
                </a:lnTo>
                <a:lnTo>
                  <a:pt x="216" y="18"/>
                </a:lnTo>
                <a:lnTo>
                  <a:pt x="162" y="18"/>
                </a:lnTo>
                <a:lnTo>
                  <a:pt x="150" y="12"/>
                </a:lnTo>
                <a:lnTo>
                  <a:pt x="138" y="12"/>
                </a:lnTo>
                <a:lnTo>
                  <a:pt x="126" y="6"/>
                </a:lnTo>
                <a:lnTo>
                  <a:pt x="120" y="0"/>
                </a:lnTo>
                <a:lnTo>
                  <a:pt x="108" y="0"/>
                </a:lnTo>
                <a:lnTo>
                  <a:pt x="96" y="6"/>
                </a:lnTo>
                <a:lnTo>
                  <a:pt x="72" y="30"/>
                </a:lnTo>
                <a:lnTo>
                  <a:pt x="60" y="30"/>
                </a:lnTo>
                <a:lnTo>
                  <a:pt x="48" y="36"/>
                </a:lnTo>
                <a:lnTo>
                  <a:pt x="30" y="36"/>
                </a:lnTo>
                <a:lnTo>
                  <a:pt x="6" y="48"/>
                </a:lnTo>
                <a:lnTo>
                  <a:pt x="0" y="60"/>
                </a:lnTo>
                <a:lnTo>
                  <a:pt x="0" y="72"/>
                </a:lnTo>
                <a:lnTo>
                  <a:pt x="6" y="78"/>
                </a:lnTo>
                <a:lnTo>
                  <a:pt x="12" y="90"/>
                </a:lnTo>
                <a:lnTo>
                  <a:pt x="24" y="96"/>
                </a:lnTo>
                <a:lnTo>
                  <a:pt x="30" y="102"/>
                </a:lnTo>
                <a:lnTo>
                  <a:pt x="18" y="138"/>
                </a:lnTo>
                <a:lnTo>
                  <a:pt x="24" y="144"/>
                </a:lnTo>
                <a:lnTo>
                  <a:pt x="24" y="150"/>
                </a:lnTo>
                <a:lnTo>
                  <a:pt x="30" y="144"/>
                </a:lnTo>
                <a:lnTo>
                  <a:pt x="54" y="132"/>
                </a:lnTo>
                <a:lnTo>
                  <a:pt x="78" y="132"/>
                </a:lnTo>
                <a:lnTo>
                  <a:pt x="78" y="138"/>
                </a:lnTo>
                <a:lnTo>
                  <a:pt x="66" y="150"/>
                </a:lnTo>
                <a:lnTo>
                  <a:pt x="60" y="150"/>
                </a:lnTo>
                <a:lnTo>
                  <a:pt x="60" y="156"/>
                </a:lnTo>
                <a:lnTo>
                  <a:pt x="72" y="156"/>
                </a:lnTo>
                <a:lnTo>
                  <a:pt x="78" y="150"/>
                </a:lnTo>
                <a:lnTo>
                  <a:pt x="96" y="150"/>
                </a:lnTo>
                <a:lnTo>
                  <a:pt x="102" y="156"/>
                </a:lnTo>
                <a:lnTo>
                  <a:pt x="114" y="156"/>
                </a:lnTo>
                <a:lnTo>
                  <a:pt x="120" y="150"/>
                </a:lnTo>
                <a:lnTo>
                  <a:pt x="120" y="144"/>
                </a:lnTo>
                <a:lnTo>
                  <a:pt x="174" y="144"/>
                </a:lnTo>
                <a:lnTo>
                  <a:pt x="174" y="162"/>
                </a:lnTo>
                <a:lnTo>
                  <a:pt x="180" y="162"/>
                </a:lnTo>
                <a:lnTo>
                  <a:pt x="192" y="168"/>
                </a:lnTo>
                <a:lnTo>
                  <a:pt x="192" y="174"/>
                </a:lnTo>
                <a:lnTo>
                  <a:pt x="168" y="198"/>
                </a:lnTo>
                <a:lnTo>
                  <a:pt x="144" y="210"/>
                </a:lnTo>
                <a:lnTo>
                  <a:pt x="138" y="216"/>
                </a:lnTo>
                <a:lnTo>
                  <a:pt x="138" y="222"/>
                </a:lnTo>
                <a:lnTo>
                  <a:pt x="144" y="222"/>
                </a:lnTo>
                <a:lnTo>
                  <a:pt x="150" y="228"/>
                </a:lnTo>
                <a:lnTo>
                  <a:pt x="150" y="240"/>
                </a:lnTo>
                <a:lnTo>
                  <a:pt x="144" y="258"/>
                </a:lnTo>
                <a:lnTo>
                  <a:pt x="144" y="276"/>
                </a:lnTo>
                <a:lnTo>
                  <a:pt x="138" y="276"/>
                </a:lnTo>
                <a:lnTo>
                  <a:pt x="132" y="282"/>
                </a:lnTo>
                <a:lnTo>
                  <a:pt x="132" y="294"/>
                </a:lnTo>
                <a:lnTo>
                  <a:pt x="138" y="300"/>
                </a:lnTo>
                <a:lnTo>
                  <a:pt x="138" y="312"/>
                </a:lnTo>
                <a:lnTo>
                  <a:pt x="126" y="324"/>
                </a:lnTo>
                <a:lnTo>
                  <a:pt x="90" y="324"/>
                </a:lnTo>
                <a:lnTo>
                  <a:pt x="114" y="348"/>
                </a:lnTo>
                <a:lnTo>
                  <a:pt x="114" y="360"/>
                </a:lnTo>
                <a:lnTo>
                  <a:pt x="120" y="366"/>
                </a:lnTo>
                <a:lnTo>
                  <a:pt x="132" y="372"/>
                </a:lnTo>
                <a:lnTo>
                  <a:pt x="132" y="378"/>
                </a:lnTo>
                <a:lnTo>
                  <a:pt x="120" y="390"/>
                </a:lnTo>
                <a:lnTo>
                  <a:pt x="108" y="396"/>
                </a:lnTo>
                <a:lnTo>
                  <a:pt x="96" y="408"/>
                </a:lnTo>
                <a:lnTo>
                  <a:pt x="96" y="414"/>
                </a:lnTo>
                <a:lnTo>
                  <a:pt x="102" y="420"/>
                </a:lnTo>
                <a:lnTo>
                  <a:pt x="102" y="426"/>
                </a:lnTo>
                <a:lnTo>
                  <a:pt x="108" y="438"/>
                </a:lnTo>
                <a:lnTo>
                  <a:pt x="114" y="444"/>
                </a:lnTo>
                <a:lnTo>
                  <a:pt x="126" y="444"/>
                </a:lnTo>
                <a:lnTo>
                  <a:pt x="126" y="450"/>
                </a:lnTo>
                <a:lnTo>
                  <a:pt x="114" y="462"/>
                </a:lnTo>
                <a:lnTo>
                  <a:pt x="102" y="462"/>
                </a:lnTo>
                <a:lnTo>
                  <a:pt x="96" y="474"/>
                </a:lnTo>
                <a:lnTo>
                  <a:pt x="90" y="480"/>
                </a:lnTo>
                <a:lnTo>
                  <a:pt x="90" y="528"/>
                </a:lnTo>
                <a:lnTo>
                  <a:pt x="120" y="528"/>
                </a:lnTo>
                <a:lnTo>
                  <a:pt x="144" y="546"/>
                </a:lnTo>
                <a:lnTo>
                  <a:pt x="162" y="546"/>
                </a:lnTo>
                <a:lnTo>
                  <a:pt x="156" y="576"/>
                </a:lnTo>
                <a:lnTo>
                  <a:pt x="162" y="576"/>
                </a:lnTo>
                <a:lnTo>
                  <a:pt x="162" y="594"/>
                </a:lnTo>
                <a:lnTo>
                  <a:pt x="168" y="606"/>
                </a:lnTo>
                <a:lnTo>
                  <a:pt x="174" y="612"/>
                </a:lnTo>
                <a:lnTo>
                  <a:pt x="192" y="612"/>
                </a:lnTo>
                <a:lnTo>
                  <a:pt x="198" y="618"/>
                </a:lnTo>
                <a:lnTo>
                  <a:pt x="204" y="618"/>
                </a:lnTo>
                <a:lnTo>
                  <a:pt x="210" y="612"/>
                </a:lnTo>
                <a:lnTo>
                  <a:pt x="222" y="606"/>
                </a:lnTo>
                <a:lnTo>
                  <a:pt x="240" y="588"/>
                </a:lnTo>
                <a:lnTo>
                  <a:pt x="252" y="582"/>
                </a:lnTo>
                <a:lnTo>
                  <a:pt x="264" y="582"/>
                </a:lnTo>
                <a:lnTo>
                  <a:pt x="294" y="564"/>
                </a:lnTo>
                <a:lnTo>
                  <a:pt x="360" y="564"/>
                </a:lnTo>
                <a:lnTo>
                  <a:pt x="366" y="558"/>
                </a:lnTo>
                <a:lnTo>
                  <a:pt x="378" y="558"/>
                </a:lnTo>
                <a:lnTo>
                  <a:pt x="390" y="570"/>
                </a:lnTo>
                <a:lnTo>
                  <a:pt x="396" y="570"/>
                </a:lnTo>
                <a:lnTo>
                  <a:pt x="408" y="564"/>
                </a:lnTo>
                <a:lnTo>
                  <a:pt x="420" y="564"/>
                </a:lnTo>
                <a:lnTo>
                  <a:pt x="426" y="558"/>
                </a:lnTo>
                <a:lnTo>
                  <a:pt x="432" y="558"/>
                </a:lnTo>
                <a:lnTo>
                  <a:pt x="432" y="570"/>
                </a:lnTo>
                <a:lnTo>
                  <a:pt x="438" y="570"/>
                </a:lnTo>
                <a:lnTo>
                  <a:pt x="450" y="558"/>
                </a:lnTo>
                <a:lnTo>
                  <a:pt x="462" y="534"/>
                </a:lnTo>
                <a:lnTo>
                  <a:pt x="462" y="522"/>
                </a:lnTo>
                <a:lnTo>
                  <a:pt x="498" y="492"/>
                </a:lnTo>
                <a:lnTo>
                  <a:pt x="528" y="492"/>
                </a:lnTo>
                <a:lnTo>
                  <a:pt x="534" y="474"/>
                </a:lnTo>
                <a:lnTo>
                  <a:pt x="534" y="468"/>
                </a:lnTo>
                <a:lnTo>
                  <a:pt x="540" y="462"/>
                </a:lnTo>
                <a:lnTo>
                  <a:pt x="540" y="450"/>
                </a:lnTo>
                <a:lnTo>
                  <a:pt x="546" y="444"/>
                </a:lnTo>
                <a:lnTo>
                  <a:pt x="552" y="432"/>
                </a:lnTo>
                <a:lnTo>
                  <a:pt x="552" y="426"/>
                </a:lnTo>
                <a:lnTo>
                  <a:pt x="570" y="426"/>
                </a:lnTo>
                <a:lnTo>
                  <a:pt x="594" y="414"/>
                </a:lnTo>
                <a:lnTo>
                  <a:pt x="600" y="408"/>
                </a:lnTo>
                <a:lnTo>
                  <a:pt x="594" y="396"/>
                </a:lnTo>
                <a:lnTo>
                  <a:pt x="588" y="390"/>
                </a:lnTo>
                <a:lnTo>
                  <a:pt x="582" y="378"/>
                </a:lnTo>
                <a:lnTo>
                  <a:pt x="576" y="372"/>
                </a:lnTo>
                <a:lnTo>
                  <a:pt x="570" y="372"/>
                </a:lnTo>
                <a:lnTo>
                  <a:pt x="570" y="336"/>
                </a:lnTo>
                <a:lnTo>
                  <a:pt x="582" y="312"/>
                </a:lnTo>
                <a:lnTo>
                  <a:pt x="594" y="306"/>
                </a:lnTo>
                <a:lnTo>
                  <a:pt x="600" y="294"/>
                </a:lnTo>
                <a:lnTo>
                  <a:pt x="612" y="282"/>
                </a:lnTo>
                <a:lnTo>
                  <a:pt x="618" y="270"/>
                </a:lnTo>
                <a:lnTo>
                  <a:pt x="630" y="258"/>
                </a:lnTo>
                <a:lnTo>
                  <a:pt x="642" y="258"/>
                </a:lnTo>
                <a:lnTo>
                  <a:pt x="654" y="246"/>
                </a:lnTo>
                <a:lnTo>
                  <a:pt x="654" y="240"/>
                </a:lnTo>
                <a:lnTo>
                  <a:pt x="648" y="240"/>
                </a:lnTo>
                <a:lnTo>
                  <a:pt x="648" y="228"/>
                </a:lnTo>
                <a:lnTo>
                  <a:pt x="654" y="222"/>
                </a:lnTo>
                <a:lnTo>
                  <a:pt x="726" y="198"/>
                </a:lnTo>
                <a:lnTo>
                  <a:pt x="750" y="186"/>
                </a:lnTo>
                <a:lnTo>
                  <a:pt x="756" y="174"/>
                </a:lnTo>
                <a:lnTo>
                  <a:pt x="768" y="168"/>
                </a:lnTo>
                <a:lnTo>
                  <a:pt x="774" y="168"/>
                </a:lnTo>
                <a:lnTo>
                  <a:pt x="786" y="156"/>
                </a:lnTo>
                <a:lnTo>
                  <a:pt x="798" y="156"/>
                </a:lnTo>
                <a:lnTo>
                  <a:pt x="804" y="15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7" name="South Africa" descr="© INSCALE GmbH, 05.05.2010&#10;http://www.presentationload.com/">
            <a:extLst>
              <a:ext uri="{FF2B5EF4-FFF2-40B4-BE49-F238E27FC236}">
                <a16:creationId xmlns:a16="http://schemas.microsoft.com/office/drawing/2014/main" id="{F565280C-7FEC-471F-980F-3328D0053271}"/>
              </a:ext>
            </a:extLst>
          </p:cNvPr>
          <p:cNvSpPr>
            <a:spLocks noEditPoints="1"/>
          </p:cNvSpPr>
          <p:nvPr/>
        </p:nvSpPr>
        <p:spPr bwMode="gray">
          <a:xfrm>
            <a:off x="6223241" y="4883797"/>
            <a:ext cx="534782" cy="481303"/>
          </a:xfrm>
          <a:custGeom>
            <a:avLst/>
            <a:gdLst>
              <a:gd name="T0" fmla="*/ 2147483647 w 1134"/>
              <a:gd name="T1" fmla="*/ 2147483647 h 1020"/>
              <a:gd name="T2" fmla="*/ 2147483647 w 1134"/>
              <a:gd name="T3" fmla="*/ 2147483647 h 1020"/>
              <a:gd name="T4" fmla="*/ 2147483647 w 1134"/>
              <a:gd name="T5" fmla="*/ 2147483647 h 1020"/>
              <a:gd name="T6" fmla="*/ 2147483647 w 1134"/>
              <a:gd name="T7" fmla="*/ 2147483647 h 1020"/>
              <a:gd name="T8" fmla="*/ 2147483647 w 1134"/>
              <a:gd name="T9" fmla="*/ 2147483647 h 1020"/>
              <a:gd name="T10" fmla="*/ 2147483647 w 1134"/>
              <a:gd name="T11" fmla="*/ 2147483647 h 1020"/>
              <a:gd name="T12" fmla="*/ 2147483647 w 1134"/>
              <a:gd name="T13" fmla="*/ 2147483647 h 1020"/>
              <a:gd name="T14" fmla="*/ 2147483647 w 1134"/>
              <a:gd name="T15" fmla="*/ 2147483647 h 1020"/>
              <a:gd name="T16" fmla="*/ 2147483647 w 1134"/>
              <a:gd name="T17" fmla="*/ 2147483647 h 1020"/>
              <a:gd name="T18" fmla="*/ 2147483647 w 1134"/>
              <a:gd name="T19" fmla="*/ 2147483647 h 1020"/>
              <a:gd name="T20" fmla="*/ 2147483647 w 1134"/>
              <a:gd name="T21" fmla="*/ 2147483647 h 1020"/>
              <a:gd name="T22" fmla="*/ 2147483647 w 1134"/>
              <a:gd name="T23" fmla="*/ 2147483647 h 1020"/>
              <a:gd name="T24" fmla="*/ 2147483647 w 1134"/>
              <a:gd name="T25" fmla="*/ 2147483647 h 1020"/>
              <a:gd name="T26" fmla="*/ 2147483647 w 1134"/>
              <a:gd name="T27" fmla="*/ 2147483647 h 1020"/>
              <a:gd name="T28" fmla="*/ 2147483647 w 1134"/>
              <a:gd name="T29" fmla="*/ 2147483647 h 1020"/>
              <a:gd name="T30" fmla="*/ 2147483647 w 1134"/>
              <a:gd name="T31" fmla="*/ 2147483647 h 1020"/>
              <a:gd name="T32" fmla="*/ 2147483647 w 1134"/>
              <a:gd name="T33" fmla="*/ 2147483647 h 1020"/>
              <a:gd name="T34" fmla="*/ 2147483647 w 1134"/>
              <a:gd name="T35" fmla="*/ 2147483647 h 1020"/>
              <a:gd name="T36" fmla="*/ 2147483647 w 1134"/>
              <a:gd name="T37" fmla="*/ 2147483647 h 1020"/>
              <a:gd name="T38" fmla="*/ 2147483647 w 1134"/>
              <a:gd name="T39" fmla="*/ 2147483647 h 1020"/>
              <a:gd name="T40" fmla="*/ 2147483647 w 1134"/>
              <a:gd name="T41" fmla="*/ 2147483647 h 1020"/>
              <a:gd name="T42" fmla="*/ 2147483647 w 1134"/>
              <a:gd name="T43" fmla="*/ 2147483647 h 1020"/>
              <a:gd name="T44" fmla="*/ 2147483647 w 1134"/>
              <a:gd name="T45" fmla="*/ 2147483647 h 1020"/>
              <a:gd name="T46" fmla="*/ 2147483647 w 1134"/>
              <a:gd name="T47" fmla="*/ 2147483647 h 1020"/>
              <a:gd name="T48" fmla="*/ 2147483647 w 1134"/>
              <a:gd name="T49" fmla="*/ 2147483647 h 1020"/>
              <a:gd name="T50" fmla="*/ 2147483647 w 1134"/>
              <a:gd name="T51" fmla="*/ 2147483647 h 1020"/>
              <a:gd name="T52" fmla="*/ 2147483647 w 1134"/>
              <a:gd name="T53" fmla="*/ 2147483647 h 1020"/>
              <a:gd name="T54" fmla="*/ 2147483647 w 1134"/>
              <a:gd name="T55" fmla="*/ 2147483647 h 1020"/>
              <a:gd name="T56" fmla="*/ 2147483647 w 1134"/>
              <a:gd name="T57" fmla="*/ 2147483647 h 1020"/>
              <a:gd name="T58" fmla="*/ 2147483647 w 1134"/>
              <a:gd name="T59" fmla="*/ 2147483647 h 1020"/>
              <a:gd name="T60" fmla="*/ 2147483647 w 1134"/>
              <a:gd name="T61" fmla="*/ 2147483647 h 1020"/>
              <a:gd name="T62" fmla="*/ 0 w 1134"/>
              <a:gd name="T63" fmla="*/ 2147483647 h 1020"/>
              <a:gd name="T64" fmla="*/ 2147483647 w 1134"/>
              <a:gd name="T65" fmla="*/ 2147483647 h 1020"/>
              <a:gd name="T66" fmla="*/ 2147483647 w 1134"/>
              <a:gd name="T67" fmla="*/ 2147483647 h 1020"/>
              <a:gd name="T68" fmla="*/ 2147483647 w 1134"/>
              <a:gd name="T69" fmla="*/ 2147483647 h 1020"/>
              <a:gd name="T70" fmla="*/ 2147483647 w 1134"/>
              <a:gd name="T71" fmla="*/ 2147483647 h 1020"/>
              <a:gd name="T72" fmla="*/ 2147483647 w 1134"/>
              <a:gd name="T73" fmla="*/ 2147483647 h 1020"/>
              <a:gd name="T74" fmla="*/ 2147483647 w 1134"/>
              <a:gd name="T75" fmla="*/ 2147483647 h 1020"/>
              <a:gd name="T76" fmla="*/ 2147483647 w 1134"/>
              <a:gd name="T77" fmla="*/ 2147483647 h 1020"/>
              <a:gd name="T78" fmla="*/ 2147483647 w 1134"/>
              <a:gd name="T79" fmla="*/ 2147483647 h 1020"/>
              <a:gd name="T80" fmla="*/ 2147483647 w 1134"/>
              <a:gd name="T81" fmla="*/ 2147483647 h 1020"/>
              <a:gd name="T82" fmla="*/ 2147483647 w 1134"/>
              <a:gd name="T83" fmla="*/ 2147483647 h 1020"/>
              <a:gd name="T84" fmla="*/ 2147483647 w 1134"/>
              <a:gd name="T85" fmla="*/ 2147483647 h 1020"/>
              <a:gd name="T86" fmla="*/ 2147483647 w 1134"/>
              <a:gd name="T87" fmla="*/ 2147483647 h 1020"/>
              <a:gd name="T88" fmla="*/ 2147483647 w 1134"/>
              <a:gd name="T89" fmla="*/ 2147483647 h 1020"/>
              <a:gd name="T90" fmla="*/ 2147483647 w 1134"/>
              <a:gd name="T91" fmla="*/ 2147483647 h 1020"/>
              <a:gd name="T92" fmla="*/ 2147483647 w 1134"/>
              <a:gd name="T93" fmla="*/ 2147483647 h 1020"/>
              <a:gd name="T94" fmla="*/ 2147483647 w 1134"/>
              <a:gd name="T95" fmla="*/ 2147483647 h 1020"/>
              <a:gd name="T96" fmla="*/ 2147483647 w 1134"/>
              <a:gd name="T97" fmla="*/ 2147483647 h 1020"/>
              <a:gd name="T98" fmla="*/ 2147483647 w 1134"/>
              <a:gd name="T99" fmla="*/ 2147483647 h 1020"/>
              <a:gd name="T100" fmla="*/ 2147483647 w 1134"/>
              <a:gd name="T101" fmla="*/ 2147483647 h 1020"/>
              <a:gd name="T102" fmla="*/ 2147483647 w 1134"/>
              <a:gd name="T103" fmla="*/ 2147483647 h 1020"/>
              <a:gd name="T104" fmla="*/ 2147483647 w 1134"/>
              <a:gd name="T105" fmla="*/ 2147483647 h 1020"/>
              <a:gd name="T106" fmla="*/ 2147483647 w 1134"/>
              <a:gd name="T107" fmla="*/ 2147483647 h 1020"/>
              <a:gd name="T108" fmla="*/ 2147483647 w 1134"/>
              <a:gd name="T109" fmla="*/ 2147483647 h 1020"/>
              <a:gd name="T110" fmla="*/ 2147483647 w 1134"/>
              <a:gd name="T111" fmla="*/ 2147483647 h 1020"/>
              <a:gd name="T112" fmla="*/ 2147483647 w 1134"/>
              <a:gd name="T113" fmla="*/ 2147483647 h 1020"/>
              <a:gd name="T114" fmla="*/ 2147483647 w 1134"/>
              <a:gd name="T115" fmla="*/ 2147483647 h 1020"/>
              <a:gd name="T116" fmla="*/ 2147483647 w 1134"/>
              <a:gd name="T117" fmla="*/ 2147483647 h 1020"/>
              <a:gd name="T118" fmla="*/ 2147483647 w 1134"/>
              <a:gd name="T119" fmla="*/ 2147483647 h 1020"/>
              <a:gd name="T120" fmla="*/ 2147483647 w 1134"/>
              <a:gd name="T121" fmla="*/ 2147483647 h 1020"/>
              <a:gd name="T122" fmla="*/ 2147483647 w 1134"/>
              <a:gd name="T123" fmla="*/ 2147483647 h 1020"/>
              <a:gd name="T124" fmla="*/ 2147483647 w 1134"/>
              <a:gd name="T125" fmla="*/ 2147483647 h 10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34"/>
              <a:gd name="T190" fmla="*/ 0 h 1020"/>
              <a:gd name="T191" fmla="*/ 1134 w 1134"/>
              <a:gd name="T192" fmla="*/ 1020 h 102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34" h="1020">
                <a:moveTo>
                  <a:pt x="1116" y="372"/>
                </a:moveTo>
                <a:lnTo>
                  <a:pt x="1098" y="372"/>
                </a:lnTo>
                <a:lnTo>
                  <a:pt x="1092" y="378"/>
                </a:lnTo>
                <a:lnTo>
                  <a:pt x="1086" y="378"/>
                </a:lnTo>
                <a:lnTo>
                  <a:pt x="1074" y="420"/>
                </a:lnTo>
                <a:lnTo>
                  <a:pt x="1062" y="420"/>
                </a:lnTo>
                <a:lnTo>
                  <a:pt x="1050" y="414"/>
                </a:lnTo>
                <a:lnTo>
                  <a:pt x="1032" y="414"/>
                </a:lnTo>
                <a:lnTo>
                  <a:pt x="1020" y="402"/>
                </a:lnTo>
                <a:lnTo>
                  <a:pt x="1008" y="396"/>
                </a:lnTo>
                <a:lnTo>
                  <a:pt x="996" y="372"/>
                </a:lnTo>
                <a:lnTo>
                  <a:pt x="996" y="348"/>
                </a:lnTo>
                <a:lnTo>
                  <a:pt x="1002" y="336"/>
                </a:lnTo>
                <a:lnTo>
                  <a:pt x="1014" y="324"/>
                </a:lnTo>
                <a:lnTo>
                  <a:pt x="1014" y="312"/>
                </a:lnTo>
                <a:lnTo>
                  <a:pt x="1020" y="300"/>
                </a:lnTo>
                <a:lnTo>
                  <a:pt x="1032" y="288"/>
                </a:lnTo>
                <a:lnTo>
                  <a:pt x="1038" y="288"/>
                </a:lnTo>
                <a:lnTo>
                  <a:pt x="1050" y="294"/>
                </a:lnTo>
                <a:lnTo>
                  <a:pt x="1062" y="306"/>
                </a:lnTo>
                <a:lnTo>
                  <a:pt x="1086" y="270"/>
                </a:lnTo>
                <a:lnTo>
                  <a:pt x="1086" y="180"/>
                </a:lnTo>
                <a:lnTo>
                  <a:pt x="1056" y="120"/>
                </a:lnTo>
                <a:lnTo>
                  <a:pt x="1056" y="102"/>
                </a:lnTo>
                <a:lnTo>
                  <a:pt x="1050" y="90"/>
                </a:lnTo>
                <a:lnTo>
                  <a:pt x="1050" y="72"/>
                </a:lnTo>
                <a:lnTo>
                  <a:pt x="1044" y="54"/>
                </a:lnTo>
                <a:lnTo>
                  <a:pt x="1044" y="24"/>
                </a:lnTo>
                <a:lnTo>
                  <a:pt x="1026" y="12"/>
                </a:lnTo>
                <a:lnTo>
                  <a:pt x="966" y="12"/>
                </a:lnTo>
                <a:lnTo>
                  <a:pt x="954" y="6"/>
                </a:lnTo>
                <a:lnTo>
                  <a:pt x="948" y="6"/>
                </a:lnTo>
                <a:lnTo>
                  <a:pt x="936" y="0"/>
                </a:lnTo>
                <a:lnTo>
                  <a:pt x="876" y="0"/>
                </a:lnTo>
                <a:lnTo>
                  <a:pt x="864" y="24"/>
                </a:lnTo>
                <a:lnTo>
                  <a:pt x="852" y="24"/>
                </a:lnTo>
                <a:lnTo>
                  <a:pt x="840" y="30"/>
                </a:lnTo>
                <a:lnTo>
                  <a:pt x="828" y="30"/>
                </a:lnTo>
                <a:lnTo>
                  <a:pt x="822" y="36"/>
                </a:lnTo>
                <a:lnTo>
                  <a:pt x="810" y="60"/>
                </a:lnTo>
                <a:lnTo>
                  <a:pt x="768" y="102"/>
                </a:lnTo>
                <a:lnTo>
                  <a:pt x="756" y="108"/>
                </a:lnTo>
                <a:lnTo>
                  <a:pt x="750" y="108"/>
                </a:lnTo>
                <a:lnTo>
                  <a:pt x="738" y="114"/>
                </a:lnTo>
                <a:lnTo>
                  <a:pt x="726" y="138"/>
                </a:lnTo>
                <a:lnTo>
                  <a:pt x="726" y="174"/>
                </a:lnTo>
                <a:lnTo>
                  <a:pt x="714" y="180"/>
                </a:lnTo>
                <a:lnTo>
                  <a:pt x="708" y="192"/>
                </a:lnTo>
                <a:lnTo>
                  <a:pt x="702" y="198"/>
                </a:lnTo>
                <a:lnTo>
                  <a:pt x="690" y="204"/>
                </a:lnTo>
                <a:lnTo>
                  <a:pt x="672" y="210"/>
                </a:lnTo>
                <a:lnTo>
                  <a:pt x="654" y="228"/>
                </a:lnTo>
                <a:lnTo>
                  <a:pt x="654" y="240"/>
                </a:lnTo>
                <a:lnTo>
                  <a:pt x="648" y="252"/>
                </a:lnTo>
                <a:lnTo>
                  <a:pt x="642" y="270"/>
                </a:lnTo>
                <a:lnTo>
                  <a:pt x="636" y="282"/>
                </a:lnTo>
                <a:lnTo>
                  <a:pt x="630" y="288"/>
                </a:lnTo>
                <a:lnTo>
                  <a:pt x="618" y="294"/>
                </a:lnTo>
                <a:lnTo>
                  <a:pt x="606" y="294"/>
                </a:lnTo>
                <a:lnTo>
                  <a:pt x="600" y="288"/>
                </a:lnTo>
                <a:lnTo>
                  <a:pt x="594" y="294"/>
                </a:lnTo>
                <a:lnTo>
                  <a:pt x="582" y="300"/>
                </a:lnTo>
                <a:lnTo>
                  <a:pt x="570" y="300"/>
                </a:lnTo>
                <a:lnTo>
                  <a:pt x="564" y="294"/>
                </a:lnTo>
                <a:lnTo>
                  <a:pt x="552" y="288"/>
                </a:lnTo>
                <a:lnTo>
                  <a:pt x="546" y="282"/>
                </a:lnTo>
                <a:lnTo>
                  <a:pt x="516" y="282"/>
                </a:lnTo>
                <a:lnTo>
                  <a:pt x="504" y="270"/>
                </a:lnTo>
                <a:lnTo>
                  <a:pt x="492" y="264"/>
                </a:lnTo>
                <a:lnTo>
                  <a:pt x="486" y="258"/>
                </a:lnTo>
                <a:lnTo>
                  <a:pt x="474" y="252"/>
                </a:lnTo>
                <a:lnTo>
                  <a:pt x="462" y="252"/>
                </a:lnTo>
                <a:lnTo>
                  <a:pt x="450" y="258"/>
                </a:lnTo>
                <a:lnTo>
                  <a:pt x="444" y="264"/>
                </a:lnTo>
                <a:lnTo>
                  <a:pt x="438" y="276"/>
                </a:lnTo>
                <a:lnTo>
                  <a:pt x="438" y="288"/>
                </a:lnTo>
                <a:lnTo>
                  <a:pt x="432" y="300"/>
                </a:lnTo>
                <a:lnTo>
                  <a:pt x="432" y="324"/>
                </a:lnTo>
                <a:lnTo>
                  <a:pt x="420" y="324"/>
                </a:lnTo>
                <a:lnTo>
                  <a:pt x="414" y="330"/>
                </a:lnTo>
                <a:lnTo>
                  <a:pt x="408" y="330"/>
                </a:lnTo>
                <a:lnTo>
                  <a:pt x="402" y="336"/>
                </a:lnTo>
                <a:lnTo>
                  <a:pt x="396" y="348"/>
                </a:lnTo>
                <a:lnTo>
                  <a:pt x="390" y="354"/>
                </a:lnTo>
                <a:lnTo>
                  <a:pt x="390" y="360"/>
                </a:lnTo>
                <a:lnTo>
                  <a:pt x="366" y="360"/>
                </a:lnTo>
                <a:lnTo>
                  <a:pt x="366" y="378"/>
                </a:lnTo>
                <a:lnTo>
                  <a:pt x="288" y="378"/>
                </a:lnTo>
                <a:lnTo>
                  <a:pt x="288" y="348"/>
                </a:lnTo>
                <a:lnTo>
                  <a:pt x="294" y="336"/>
                </a:lnTo>
                <a:lnTo>
                  <a:pt x="294" y="330"/>
                </a:lnTo>
                <a:lnTo>
                  <a:pt x="300" y="318"/>
                </a:lnTo>
                <a:lnTo>
                  <a:pt x="300" y="294"/>
                </a:lnTo>
                <a:lnTo>
                  <a:pt x="294" y="288"/>
                </a:lnTo>
                <a:lnTo>
                  <a:pt x="294" y="270"/>
                </a:lnTo>
                <a:lnTo>
                  <a:pt x="288" y="258"/>
                </a:lnTo>
                <a:lnTo>
                  <a:pt x="282" y="240"/>
                </a:lnTo>
                <a:lnTo>
                  <a:pt x="276" y="234"/>
                </a:lnTo>
                <a:lnTo>
                  <a:pt x="264" y="228"/>
                </a:lnTo>
                <a:lnTo>
                  <a:pt x="258" y="222"/>
                </a:lnTo>
                <a:lnTo>
                  <a:pt x="246" y="216"/>
                </a:lnTo>
                <a:lnTo>
                  <a:pt x="240" y="510"/>
                </a:lnTo>
                <a:lnTo>
                  <a:pt x="222" y="510"/>
                </a:lnTo>
                <a:lnTo>
                  <a:pt x="210" y="516"/>
                </a:lnTo>
                <a:lnTo>
                  <a:pt x="204" y="522"/>
                </a:lnTo>
                <a:lnTo>
                  <a:pt x="204" y="528"/>
                </a:lnTo>
                <a:lnTo>
                  <a:pt x="192" y="528"/>
                </a:lnTo>
                <a:lnTo>
                  <a:pt x="192" y="552"/>
                </a:lnTo>
                <a:lnTo>
                  <a:pt x="168" y="552"/>
                </a:lnTo>
                <a:lnTo>
                  <a:pt x="156" y="540"/>
                </a:lnTo>
                <a:lnTo>
                  <a:pt x="144" y="540"/>
                </a:lnTo>
                <a:lnTo>
                  <a:pt x="132" y="552"/>
                </a:lnTo>
                <a:lnTo>
                  <a:pt x="108" y="552"/>
                </a:lnTo>
                <a:lnTo>
                  <a:pt x="102" y="546"/>
                </a:lnTo>
                <a:lnTo>
                  <a:pt x="102" y="540"/>
                </a:lnTo>
                <a:lnTo>
                  <a:pt x="96" y="534"/>
                </a:lnTo>
                <a:lnTo>
                  <a:pt x="72" y="534"/>
                </a:lnTo>
                <a:lnTo>
                  <a:pt x="66" y="528"/>
                </a:lnTo>
                <a:lnTo>
                  <a:pt x="60" y="516"/>
                </a:lnTo>
                <a:lnTo>
                  <a:pt x="60" y="492"/>
                </a:lnTo>
                <a:lnTo>
                  <a:pt x="42" y="474"/>
                </a:lnTo>
                <a:lnTo>
                  <a:pt x="36" y="474"/>
                </a:lnTo>
                <a:lnTo>
                  <a:pt x="30" y="480"/>
                </a:lnTo>
                <a:lnTo>
                  <a:pt x="30" y="486"/>
                </a:lnTo>
                <a:lnTo>
                  <a:pt x="24" y="498"/>
                </a:lnTo>
                <a:lnTo>
                  <a:pt x="18" y="504"/>
                </a:lnTo>
                <a:lnTo>
                  <a:pt x="18" y="510"/>
                </a:lnTo>
                <a:lnTo>
                  <a:pt x="0" y="522"/>
                </a:lnTo>
                <a:lnTo>
                  <a:pt x="0" y="516"/>
                </a:lnTo>
                <a:lnTo>
                  <a:pt x="0" y="528"/>
                </a:lnTo>
                <a:lnTo>
                  <a:pt x="6" y="540"/>
                </a:lnTo>
                <a:lnTo>
                  <a:pt x="6" y="552"/>
                </a:lnTo>
                <a:lnTo>
                  <a:pt x="36" y="582"/>
                </a:lnTo>
                <a:lnTo>
                  <a:pt x="42" y="600"/>
                </a:lnTo>
                <a:lnTo>
                  <a:pt x="42" y="648"/>
                </a:lnTo>
                <a:lnTo>
                  <a:pt x="48" y="672"/>
                </a:lnTo>
                <a:lnTo>
                  <a:pt x="54" y="690"/>
                </a:lnTo>
                <a:lnTo>
                  <a:pt x="72" y="714"/>
                </a:lnTo>
                <a:lnTo>
                  <a:pt x="96" y="738"/>
                </a:lnTo>
                <a:lnTo>
                  <a:pt x="114" y="762"/>
                </a:lnTo>
                <a:lnTo>
                  <a:pt x="120" y="786"/>
                </a:lnTo>
                <a:lnTo>
                  <a:pt x="120" y="834"/>
                </a:lnTo>
                <a:lnTo>
                  <a:pt x="114" y="846"/>
                </a:lnTo>
                <a:lnTo>
                  <a:pt x="114" y="852"/>
                </a:lnTo>
                <a:lnTo>
                  <a:pt x="90" y="852"/>
                </a:lnTo>
                <a:lnTo>
                  <a:pt x="90" y="876"/>
                </a:lnTo>
                <a:lnTo>
                  <a:pt x="96" y="888"/>
                </a:lnTo>
                <a:lnTo>
                  <a:pt x="108" y="906"/>
                </a:lnTo>
                <a:lnTo>
                  <a:pt x="114" y="918"/>
                </a:lnTo>
                <a:lnTo>
                  <a:pt x="114" y="960"/>
                </a:lnTo>
                <a:lnTo>
                  <a:pt x="120" y="972"/>
                </a:lnTo>
                <a:lnTo>
                  <a:pt x="120" y="978"/>
                </a:lnTo>
                <a:lnTo>
                  <a:pt x="126" y="978"/>
                </a:lnTo>
                <a:lnTo>
                  <a:pt x="126" y="972"/>
                </a:lnTo>
                <a:lnTo>
                  <a:pt x="132" y="966"/>
                </a:lnTo>
                <a:lnTo>
                  <a:pt x="144" y="966"/>
                </a:lnTo>
                <a:lnTo>
                  <a:pt x="150" y="972"/>
                </a:lnTo>
                <a:lnTo>
                  <a:pt x="180" y="984"/>
                </a:lnTo>
                <a:lnTo>
                  <a:pt x="180" y="996"/>
                </a:lnTo>
                <a:lnTo>
                  <a:pt x="204" y="1020"/>
                </a:lnTo>
                <a:lnTo>
                  <a:pt x="216" y="1020"/>
                </a:lnTo>
                <a:lnTo>
                  <a:pt x="240" y="1008"/>
                </a:lnTo>
                <a:lnTo>
                  <a:pt x="246" y="996"/>
                </a:lnTo>
                <a:lnTo>
                  <a:pt x="252" y="990"/>
                </a:lnTo>
                <a:lnTo>
                  <a:pt x="264" y="984"/>
                </a:lnTo>
                <a:lnTo>
                  <a:pt x="294" y="984"/>
                </a:lnTo>
                <a:lnTo>
                  <a:pt x="306" y="990"/>
                </a:lnTo>
                <a:lnTo>
                  <a:pt x="354" y="990"/>
                </a:lnTo>
                <a:lnTo>
                  <a:pt x="354" y="984"/>
                </a:lnTo>
                <a:lnTo>
                  <a:pt x="360" y="978"/>
                </a:lnTo>
                <a:lnTo>
                  <a:pt x="360" y="966"/>
                </a:lnTo>
                <a:lnTo>
                  <a:pt x="366" y="960"/>
                </a:lnTo>
                <a:lnTo>
                  <a:pt x="378" y="954"/>
                </a:lnTo>
                <a:lnTo>
                  <a:pt x="408" y="954"/>
                </a:lnTo>
                <a:lnTo>
                  <a:pt x="420" y="960"/>
                </a:lnTo>
                <a:lnTo>
                  <a:pt x="432" y="960"/>
                </a:lnTo>
                <a:lnTo>
                  <a:pt x="438" y="966"/>
                </a:lnTo>
                <a:lnTo>
                  <a:pt x="444" y="960"/>
                </a:lnTo>
                <a:lnTo>
                  <a:pt x="456" y="960"/>
                </a:lnTo>
                <a:lnTo>
                  <a:pt x="468" y="954"/>
                </a:lnTo>
                <a:lnTo>
                  <a:pt x="504" y="954"/>
                </a:lnTo>
                <a:lnTo>
                  <a:pt x="522" y="960"/>
                </a:lnTo>
                <a:lnTo>
                  <a:pt x="534" y="966"/>
                </a:lnTo>
                <a:lnTo>
                  <a:pt x="552" y="966"/>
                </a:lnTo>
                <a:lnTo>
                  <a:pt x="558" y="960"/>
                </a:lnTo>
                <a:lnTo>
                  <a:pt x="570" y="954"/>
                </a:lnTo>
                <a:lnTo>
                  <a:pt x="606" y="954"/>
                </a:lnTo>
                <a:lnTo>
                  <a:pt x="618" y="948"/>
                </a:lnTo>
                <a:lnTo>
                  <a:pt x="624" y="942"/>
                </a:lnTo>
                <a:lnTo>
                  <a:pt x="636" y="936"/>
                </a:lnTo>
                <a:lnTo>
                  <a:pt x="684" y="936"/>
                </a:lnTo>
                <a:lnTo>
                  <a:pt x="708" y="924"/>
                </a:lnTo>
                <a:lnTo>
                  <a:pt x="720" y="912"/>
                </a:lnTo>
                <a:lnTo>
                  <a:pt x="738" y="900"/>
                </a:lnTo>
                <a:lnTo>
                  <a:pt x="774" y="864"/>
                </a:lnTo>
                <a:lnTo>
                  <a:pt x="786" y="858"/>
                </a:lnTo>
                <a:lnTo>
                  <a:pt x="804" y="846"/>
                </a:lnTo>
                <a:lnTo>
                  <a:pt x="900" y="750"/>
                </a:lnTo>
                <a:lnTo>
                  <a:pt x="918" y="750"/>
                </a:lnTo>
                <a:lnTo>
                  <a:pt x="924" y="744"/>
                </a:lnTo>
                <a:lnTo>
                  <a:pt x="960" y="696"/>
                </a:lnTo>
                <a:lnTo>
                  <a:pt x="972" y="672"/>
                </a:lnTo>
                <a:lnTo>
                  <a:pt x="984" y="654"/>
                </a:lnTo>
                <a:lnTo>
                  <a:pt x="990" y="642"/>
                </a:lnTo>
                <a:lnTo>
                  <a:pt x="1002" y="606"/>
                </a:lnTo>
                <a:lnTo>
                  <a:pt x="1014" y="588"/>
                </a:lnTo>
                <a:lnTo>
                  <a:pt x="1020" y="576"/>
                </a:lnTo>
                <a:lnTo>
                  <a:pt x="1026" y="570"/>
                </a:lnTo>
                <a:lnTo>
                  <a:pt x="1038" y="564"/>
                </a:lnTo>
                <a:lnTo>
                  <a:pt x="1050" y="552"/>
                </a:lnTo>
                <a:lnTo>
                  <a:pt x="1068" y="546"/>
                </a:lnTo>
                <a:lnTo>
                  <a:pt x="1086" y="534"/>
                </a:lnTo>
                <a:lnTo>
                  <a:pt x="1098" y="510"/>
                </a:lnTo>
                <a:lnTo>
                  <a:pt x="1098" y="498"/>
                </a:lnTo>
                <a:lnTo>
                  <a:pt x="1104" y="486"/>
                </a:lnTo>
                <a:lnTo>
                  <a:pt x="1110" y="468"/>
                </a:lnTo>
                <a:lnTo>
                  <a:pt x="1116" y="456"/>
                </a:lnTo>
                <a:lnTo>
                  <a:pt x="1122" y="450"/>
                </a:lnTo>
                <a:lnTo>
                  <a:pt x="1122" y="438"/>
                </a:lnTo>
                <a:lnTo>
                  <a:pt x="1128" y="432"/>
                </a:lnTo>
                <a:lnTo>
                  <a:pt x="1128" y="414"/>
                </a:lnTo>
                <a:lnTo>
                  <a:pt x="1134" y="396"/>
                </a:lnTo>
                <a:lnTo>
                  <a:pt x="1128" y="384"/>
                </a:lnTo>
                <a:lnTo>
                  <a:pt x="1116" y="372"/>
                </a:lnTo>
                <a:close/>
                <a:moveTo>
                  <a:pt x="870" y="624"/>
                </a:moveTo>
                <a:lnTo>
                  <a:pt x="858" y="630"/>
                </a:lnTo>
                <a:lnTo>
                  <a:pt x="852" y="636"/>
                </a:lnTo>
                <a:lnTo>
                  <a:pt x="840" y="642"/>
                </a:lnTo>
                <a:lnTo>
                  <a:pt x="822" y="642"/>
                </a:lnTo>
                <a:lnTo>
                  <a:pt x="810" y="648"/>
                </a:lnTo>
                <a:lnTo>
                  <a:pt x="804" y="654"/>
                </a:lnTo>
                <a:lnTo>
                  <a:pt x="798" y="666"/>
                </a:lnTo>
                <a:lnTo>
                  <a:pt x="792" y="672"/>
                </a:lnTo>
                <a:lnTo>
                  <a:pt x="792" y="684"/>
                </a:lnTo>
                <a:lnTo>
                  <a:pt x="774" y="684"/>
                </a:lnTo>
                <a:lnTo>
                  <a:pt x="744" y="654"/>
                </a:lnTo>
                <a:lnTo>
                  <a:pt x="744" y="636"/>
                </a:lnTo>
                <a:lnTo>
                  <a:pt x="720" y="600"/>
                </a:lnTo>
                <a:lnTo>
                  <a:pt x="744" y="600"/>
                </a:lnTo>
                <a:lnTo>
                  <a:pt x="750" y="582"/>
                </a:lnTo>
                <a:lnTo>
                  <a:pt x="768" y="564"/>
                </a:lnTo>
                <a:lnTo>
                  <a:pt x="768" y="546"/>
                </a:lnTo>
                <a:lnTo>
                  <a:pt x="774" y="540"/>
                </a:lnTo>
                <a:lnTo>
                  <a:pt x="798" y="540"/>
                </a:lnTo>
                <a:lnTo>
                  <a:pt x="798" y="528"/>
                </a:lnTo>
                <a:lnTo>
                  <a:pt x="810" y="522"/>
                </a:lnTo>
                <a:lnTo>
                  <a:pt x="846" y="522"/>
                </a:lnTo>
                <a:lnTo>
                  <a:pt x="852" y="528"/>
                </a:lnTo>
                <a:lnTo>
                  <a:pt x="858" y="540"/>
                </a:lnTo>
                <a:lnTo>
                  <a:pt x="864" y="546"/>
                </a:lnTo>
                <a:lnTo>
                  <a:pt x="870" y="558"/>
                </a:lnTo>
                <a:lnTo>
                  <a:pt x="882" y="564"/>
                </a:lnTo>
                <a:lnTo>
                  <a:pt x="888" y="588"/>
                </a:lnTo>
                <a:lnTo>
                  <a:pt x="864" y="606"/>
                </a:lnTo>
                <a:lnTo>
                  <a:pt x="870" y="6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8" name="Somalia" descr="© INSCALE GmbH, 05.05.2010&#10;http://www.presentationload.com/">
            <a:extLst>
              <a:ext uri="{FF2B5EF4-FFF2-40B4-BE49-F238E27FC236}">
                <a16:creationId xmlns:a16="http://schemas.microsoft.com/office/drawing/2014/main" id="{BD49BB74-AA3F-4EF3-8924-B65377F4F7E7}"/>
              </a:ext>
            </a:extLst>
          </p:cNvPr>
          <p:cNvSpPr>
            <a:spLocks/>
          </p:cNvSpPr>
          <p:nvPr/>
        </p:nvSpPr>
        <p:spPr bwMode="gray">
          <a:xfrm>
            <a:off x="7054915" y="3583726"/>
            <a:ext cx="337466" cy="521874"/>
          </a:xfrm>
          <a:custGeom>
            <a:avLst/>
            <a:gdLst>
              <a:gd name="T0" fmla="*/ 2147483647 w 714"/>
              <a:gd name="T1" fmla="*/ 2147483647 h 1104"/>
              <a:gd name="T2" fmla="*/ 2147483647 w 714"/>
              <a:gd name="T3" fmla="*/ 2147483647 h 1104"/>
              <a:gd name="T4" fmla="*/ 2147483647 w 714"/>
              <a:gd name="T5" fmla="*/ 2147483647 h 1104"/>
              <a:gd name="T6" fmla="*/ 2147483647 w 714"/>
              <a:gd name="T7" fmla="*/ 2147483647 h 1104"/>
              <a:gd name="T8" fmla="*/ 2147483647 w 714"/>
              <a:gd name="T9" fmla="*/ 2147483647 h 1104"/>
              <a:gd name="T10" fmla="*/ 2147483647 w 714"/>
              <a:gd name="T11" fmla="*/ 2147483647 h 1104"/>
              <a:gd name="T12" fmla="*/ 2147483647 w 714"/>
              <a:gd name="T13" fmla="*/ 2147483647 h 1104"/>
              <a:gd name="T14" fmla="*/ 2147483647 w 714"/>
              <a:gd name="T15" fmla="*/ 2147483647 h 1104"/>
              <a:gd name="T16" fmla="*/ 2147483647 w 714"/>
              <a:gd name="T17" fmla="*/ 2147483647 h 1104"/>
              <a:gd name="T18" fmla="*/ 2147483647 w 714"/>
              <a:gd name="T19" fmla="*/ 2147483647 h 1104"/>
              <a:gd name="T20" fmla="*/ 2147483647 w 714"/>
              <a:gd name="T21" fmla="*/ 2147483647 h 1104"/>
              <a:gd name="T22" fmla="*/ 2147483647 w 714"/>
              <a:gd name="T23" fmla="*/ 2147483647 h 1104"/>
              <a:gd name="T24" fmla="*/ 0 w 714"/>
              <a:gd name="T25" fmla="*/ 2147483647 h 1104"/>
              <a:gd name="T26" fmla="*/ 2147483647 w 714"/>
              <a:gd name="T27" fmla="*/ 2147483647 h 1104"/>
              <a:gd name="T28" fmla="*/ 2147483647 w 714"/>
              <a:gd name="T29" fmla="*/ 2147483647 h 1104"/>
              <a:gd name="T30" fmla="*/ 2147483647 w 714"/>
              <a:gd name="T31" fmla="*/ 2147483647 h 1104"/>
              <a:gd name="T32" fmla="*/ 2147483647 w 714"/>
              <a:gd name="T33" fmla="*/ 2147483647 h 1104"/>
              <a:gd name="T34" fmla="*/ 2147483647 w 714"/>
              <a:gd name="T35" fmla="*/ 2147483647 h 1104"/>
              <a:gd name="T36" fmla="*/ 2147483647 w 714"/>
              <a:gd name="T37" fmla="*/ 2147483647 h 1104"/>
              <a:gd name="T38" fmla="*/ 2147483647 w 714"/>
              <a:gd name="T39" fmla="*/ 2147483647 h 1104"/>
              <a:gd name="T40" fmla="*/ 2147483647 w 714"/>
              <a:gd name="T41" fmla="*/ 2147483647 h 1104"/>
              <a:gd name="T42" fmla="*/ 2147483647 w 714"/>
              <a:gd name="T43" fmla="*/ 2147483647 h 1104"/>
              <a:gd name="T44" fmla="*/ 2147483647 w 714"/>
              <a:gd name="T45" fmla="*/ 2147483647 h 1104"/>
              <a:gd name="T46" fmla="*/ 2147483647 w 714"/>
              <a:gd name="T47" fmla="*/ 2147483647 h 1104"/>
              <a:gd name="T48" fmla="*/ 2147483647 w 714"/>
              <a:gd name="T49" fmla="*/ 2147483647 h 1104"/>
              <a:gd name="T50" fmla="*/ 2147483647 w 714"/>
              <a:gd name="T51" fmla="*/ 2147483647 h 1104"/>
              <a:gd name="T52" fmla="*/ 2147483647 w 714"/>
              <a:gd name="T53" fmla="*/ 2147483647 h 1104"/>
              <a:gd name="T54" fmla="*/ 2147483647 w 714"/>
              <a:gd name="T55" fmla="*/ 2147483647 h 1104"/>
              <a:gd name="T56" fmla="*/ 2147483647 w 714"/>
              <a:gd name="T57" fmla="*/ 2147483647 h 1104"/>
              <a:gd name="T58" fmla="*/ 2147483647 w 714"/>
              <a:gd name="T59" fmla="*/ 2147483647 h 1104"/>
              <a:gd name="T60" fmla="*/ 2147483647 w 714"/>
              <a:gd name="T61" fmla="*/ 2147483647 h 1104"/>
              <a:gd name="T62" fmla="*/ 2147483647 w 714"/>
              <a:gd name="T63" fmla="*/ 2147483647 h 1104"/>
              <a:gd name="T64" fmla="*/ 2147483647 w 714"/>
              <a:gd name="T65" fmla="*/ 2147483647 h 1104"/>
              <a:gd name="T66" fmla="*/ 2147483647 w 714"/>
              <a:gd name="T67" fmla="*/ 2147483647 h 1104"/>
              <a:gd name="T68" fmla="*/ 2147483647 w 714"/>
              <a:gd name="T69" fmla="*/ 2147483647 h 1104"/>
              <a:gd name="T70" fmla="*/ 2147483647 w 714"/>
              <a:gd name="T71" fmla="*/ 2147483647 h 1104"/>
              <a:gd name="T72" fmla="*/ 2147483647 w 714"/>
              <a:gd name="T73" fmla="*/ 2147483647 h 1104"/>
              <a:gd name="T74" fmla="*/ 2147483647 w 714"/>
              <a:gd name="T75" fmla="*/ 2147483647 h 1104"/>
              <a:gd name="T76" fmla="*/ 2147483647 w 714"/>
              <a:gd name="T77" fmla="*/ 2147483647 h 1104"/>
              <a:gd name="T78" fmla="*/ 2147483647 w 714"/>
              <a:gd name="T79" fmla="*/ 2147483647 h 1104"/>
              <a:gd name="T80" fmla="*/ 2147483647 w 714"/>
              <a:gd name="T81" fmla="*/ 2147483647 h 1104"/>
              <a:gd name="T82" fmla="*/ 2147483647 w 714"/>
              <a:gd name="T83" fmla="*/ 2147483647 h 1104"/>
              <a:gd name="T84" fmla="*/ 2147483647 w 714"/>
              <a:gd name="T85" fmla="*/ 2147483647 h 1104"/>
              <a:gd name="T86" fmla="*/ 2147483647 w 714"/>
              <a:gd name="T87" fmla="*/ 2147483647 h 110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714"/>
              <a:gd name="T133" fmla="*/ 0 h 1104"/>
              <a:gd name="T134" fmla="*/ 714 w 714"/>
              <a:gd name="T135" fmla="*/ 1104 h 110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714" h="1104">
                <a:moveTo>
                  <a:pt x="108" y="114"/>
                </a:moveTo>
                <a:lnTo>
                  <a:pt x="120" y="126"/>
                </a:lnTo>
                <a:lnTo>
                  <a:pt x="120" y="138"/>
                </a:lnTo>
                <a:lnTo>
                  <a:pt x="126" y="150"/>
                </a:lnTo>
                <a:lnTo>
                  <a:pt x="132" y="156"/>
                </a:lnTo>
                <a:lnTo>
                  <a:pt x="138" y="168"/>
                </a:lnTo>
                <a:lnTo>
                  <a:pt x="144" y="174"/>
                </a:lnTo>
                <a:lnTo>
                  <a:pt x="156" y="198"/>
                </a:lnTo>
                <a:lnTo>
                  <a:pt x="162" y="204"/>
                </a:lnTo>
                <a:lnTo>
                  <a:pt x="162" y="210"/>
                </a:lnTo>
                <a:lnTo>
                  <a:pt x="186" y="210"/>
                </a:lnTo>
                <a:lnTo>
                  <a:pt x="192" y="222"/>
                </a:lnTo>
                <a:lnTo>
                  <a:pt x="198" y="228"/>
                </a:lnTo>
                <a:lnTo>
                  <a:pt x="204" y="240"/>
                </a:lnTo>
                <a:lnTo>
                  <a:pt x="240" y="258"/>
                </a:lnTo>
                <a:lnTo>
                  <a:pt x="312" y="282"/>
                </a:lnTo>
                <a:lnTo>
                  <a:pt x="336" y="288"/>
                </a:lnTo>
                <a:lnTo>
                  <a:pt x="348" y="294"/>
                </a:lnTo>
                <a:lnTo>
                  <a:pt x="366" y="300"/>
                </a:lnTo>
                <a:lnTo>
                  <a:pt x="378" y="312"/>
                </a:lnTo>
                <a:lnTo>
                  <a:pt x="414" y="330"/>
                </a:lnTo>
                <a:lnTo>
                  <a:pt x="486" y="324"/>
                </a:lnTo>
                <a:lnTo>
                  <a:pt x="276" y="570"/>
                </a:lnTo>
                <a:lnTo>
                  <a:pt x="192" y="570"/>
                </a:lnTo>
                <a:lnTo>
                  <a:pt x="186" y="576"/>
                </a:lnTo>
                <a:lnTo>
                  <a:pt x="174" y="576"/>
                </a:lnTo>
                <a:lnTo>
                  <a:pt x="162" y="582"/>
                </a:lnTo>
                <a:lnTo>
                  <a:pt x="156" y="588"/>
                </a:lnTo>
                <a:lnTo>
                  <a:pt x="144" y="594"/>
                </a:lnTo>
                <a:lnTo>
                  <a:pt x="144" y="606"/>
                </a:lnTo>
                <a:lnTo>
                  <a:pt x="126" y="624"/>
                </a:lnTo>
                <a:lnTo>
                  <a:pt x="102" y="624"/>
                </a:lnTo>
                <a:lnTo>
                  <a:pt x="90" y="630"/>
                </a:lnTo>
                <a:lnTo>
                  <a:pt x="78" y="630"/>
                </a:lnTo>
                <a:lnTo>
                  <a:pt x="66" y="642"/>
                </a:lnTo>
                <a:lnTo>
                  <a:pt x="66" y="654"/>
                </a:lnTo>
                <a:lnTo>
                  <a:pt x="60" y="660"/>
                </a:lnTo>
                <a:lnTo>
                  <a:pt x="42" y="696"/>
                </a:lnTo>
                <a:lnTo>
                  <a:pt x="0" y="738"/>
                </a:lnTo>
                <a:lnTo>
                  <a:pt x="0" y="1038"/>
                </a:lnTo>
                <a:lnTo>
                  <a:pt x="42" y="1104"/>
                </a:lnTo>
                <a:lnTo>
                  <a:pt x="48" y="1086"/>
                </a:lnTo>
                <a:lnTo>
                  <a:pt x="84" y="1032"/>
                </a:lnTo>
                <a:lnTo>
                  <a:pt x="96" y="1008"/>
                </a:lnTo>
                <a:lnTo>
                  <a:pt x="114" y="996"/>
                </a:lnTo>
                <a:lnTo>
                  <a:pt x="144" y="966"/>
                </a:lnTo>
                <a:lnTo>
                  <a:pt x="150" y="954"/>
                </a:lnTo>
                <a:lnTo>
                  <a:pt x="162" y="936"/>
                </a:lnTo>
                <a:lnTo>
                  <a:pt x="192" y="906"/>
                </a:lnTo>
                <a:lnTo>
                  <a:pt x="216" y="876"/>
                </a:lnTo>
                <a:lnTo>
                  <a:pt x="246" y="846"/>
                </a:lnTo>
                <a:lnTo>
                  <a:pt x="264" y="840"/>
                </a:lnTo>
                <a:lnTo>
                  <a:pt x="276" y="828"/>
                </a:lnTo>
                <a:lnTo>
                  <a:pt x="294" y="816"/>
                </a:lnTo>
                <a:lnTo>
                  <a:pt x="318" y="804"/>
                </a:lnTo>
                <a:lnTo>
                  <a:pt x="336" y="786"/>
                </a:lnTo>
                <a:lnTo>
                  <a:pt x="372" y="756"/>
                </a:lnTo>
                <a:lnTo>
                  <a:pt x="420" y="708"/>
                </a:lnTo>
                <a:lnTo>
                  <a:pt x="438" y="684"/>
                </a:lnTo>
                <a:lnTo>
                  <a:pt x="462" y="654"/>
                </a:lnTo>
                <a:lnTo>
                  <a:pt x="492" y="618"/>
                </a:lnTo>
                <a:lnTo>
                  <a:pt x="516" y="570"/>
                </a:lnTo>
                <a:lnTo>
                  <a:pt x="528" y="540"/>
                </a:lnTo>
                <a:lnTo>
                  <a:pt x="546" y="516"/>
                </a:lnTo>
                <a:lnTo>
                  <a:pt x="558" y="498"/>
                </a:lnTo>
                <a:lnTo>
                  <a:pt x="564" y="492"/>
                </a:lnTo>
                <a:lnTo>
                  <a:pt x="570" y="480"/>
                </a:lnTo>
                <a:lnTo>
                  <a:pt x="576" y="474"/>
                </a:lnTo>
                <a:lnTo>
                  <a:pt x="576" y="450"/>
                </a:lnTo>
                <a:lnTo>
                  <a:pt x="582" y="432"/>
                </a:lnTo>
                <a:lnTo>
                  <a:pt x="588" y="420"/>
                </a:lnTo>
                <a:lnTo>
                  <a:pt x="588" y="402"/>
                </a:lnTo>
                <a:lnTo>
                  <a:pt x="594" y="390"/>
                </a:lnTo>
                <a:lnTo>
                  <a:pt x="606" y="378"/>
                </a:lnTo>
                <a:lnTo>
                  <a:pt x="612" y="366"/>
                </a:lnTo>
                <a:lnTo>
                  <a:pt x="624" y="354"/>
                </a:lnTo>
                <a:lnTo>
                  <a:pt x="624" y="324"/>
                </a:lnTo>
                <a:lnTo>
                  <a:pt x="636" y="318"/>
                </a:lnTo>
                <a:lnTo>
                  <a:pt x="642" y="306"/>
                </a:lnTo>
                <a:lnTo>
                  <a:pt x="660" y="252"/>
                </a:lnTo>
                <a:lnTo>
                  <a:pt x="672" y="252"/>
                </a:lnTo>
                <a:lnTo>
                  <a:pt x="672" y="246"/>
                </a:lnTo>
                <a:lnTo>
                  <a:pt x="684" y="234"/>
                </a:lnTo>
                <a:lnTo>
                  <a:pt x="684" y="138"/>
                </a:lnTo>
                <a:lnTo>
                  <a:pt x="708" y="126"/>
                </a:lnTo>
                <a:lnTo>
                  <a:pt x="702" y="54"/>
                </a:lnTo>
                <a:lnTo>
                  <a:pt x="708" y="42"/>
                </a:lnTo>
                <a:lnTo>
                  <a:pt x="708" y="36"/>
                </a:lnTo>
                <a:lnTo>
                  <a:pt x="714" y="24"/>
                </a:lnTo>
                <a:lnTo>
                  <a:pt x="714" y="12"/>
                </a:lnTo>
                <a:lnTo>
                  <a:pt x="690" y="0"/>
                </a:lnTo>
                <a:lnTo>
                  <a:pt x="672" y="0"/>
                </a:lnTo>
                <a:lnTo>
                  <a:pt x="666" y="12"/>
                </a:lnTo>
                <a:lnTo>
                  <a:pt x="654" y="18"/>
                </a:lnTo>
                <a:lnTo>
                  <a:pt x="648" y="30"/>
                </a:lnTo>
                <a:lnTo>
                  <a:pt x="624" y="42"/>
                </a:lnTo>
                <a:lnTo>
                  <a:pt x="612" y="42"/>
                </a:lnTo>
                <a:lnTo>
                  <a:pt x="594" y="48"/>
                </a:lnTo>
                <a:lnTo>
                  <a:pt x="582" y="54"/>
                </a:lnTo>
                <a:lnTo>
                  <a:pt x="564" y="54"/>
                </a:lnTo>
                <a:lnTo>
                  <a:pt x="546" y="48"/>
                </a:lnTo>
                <a:lnTo>
                  <a:pt x="534" y="42"/>
                </a:lnTo>
                <a:lnTo>
                  <a:pt x="516" y="48"/>
                </a:lnTo>
                <a:lnTo>
                  <a:pt x="510" y="54"/>
                </a:lnTo>
                <a:lnTo>
                  <a:pt x="498" y="60"/>
                </a:lnTo>
                <a:lnTo>
                  <a:pt x="492" y="72"/>
                </a:lnTo>
                <a:lnTo>
                  <a:pt x="486" y="78"/>
                </a:lnTo>
                <a:lnTo>
                  <a:pt x="474" y="78"/>
                </a:lnTo>
                <a:lnTo>
                  <a:pt x="462" y="72"/>
                </a:lnTo>
                <a:lnTo>
                  <a:pt x="456" y="60"/>
                </a:lnTo>
                <a:lnTo>
                  <a:pt x="444" y="60"/>
                </a:lnTo>
                <a:lnTo>
                  <a:pt x="438" y="66"/>
                </a:lnTo>
                <a:lnTo>
                  <a:pt x="426" y="72"/>
                </a:lnTo>
                <a:lnTo>
                  <a:pt x="396" y="102"/>
                </a:lnTo>
                <a:lnTo>
                  <a:pt x="384" y="108"/>
                </a:lnTo>
                <a:lnTo>
                  <a:pt x="372" y="108"/>
                </a:lnTo>
                <a:lnTo>
                  <a:pt x="360" y="102"/>
                </a:lnTo>
                <a:lnTo>
                  <a:pt x="354" y="96"/>
                </a:lnTo>
                <a:lnTo>
                  <a:pt x="342" y="90"/>
                </a:lnTo>
                <a:lnTo>
                  <a:pt x="330" y="90"/>
                </a:lnTo>
                <a:lnTo>
                  <a:pt x="306" y="102"/>
                </a:lnTo>
                <a:lnTo>
                  <a:pt x="294" y="114"/>
                </a:lnTo>
                <a:lnTo>
                  <a:pt x="270" y="126"/>
                </a:lnTo>
                <a:lnTo>
                  <a:pt x="210" y="126"/>
                </a:lnTo>
                <a:lnTo>
                  <a:pt x="192" y="108"/>
                </a:lnTo>
                <a:lnTo>
                  <a:pt x="186" y="96"/>
                </a:lnTo>
                <a:lnTo>
                  <a:pt x="174" y="90"/>
                </a:lnTo>
                <a:lnTo>
                  <a:pt x="168" y="78"/>
                </a:lnTo>
                <a:lnTo>
                  <a:pt x="168" y="66"/>
                </a:lnTo>
                <a:lnTo>
                  <a:pt x="156" y="54"/>
                </a:lnTo>
                <a:lnTo>
                  <a:pt x="150" y="54"/>
                </a:lnTo>
                <a:lnTo>
                  <a:pt x="126" y="78"/>
                </a:lnTo>
                <a:lnTo>
                  <a:pt x="108" y="11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39" name="Solomon Islands" descr="© INSCALE GmbH, 05.05.2010&#10;http://www.presentationload.com/">
            <a:extLst>
              <a:ext uri="{FF2B5EF4-FFF2-40B4-BE49-F238E27FC236}">
                <a16:creationId xmlns:a16="http://schemas.microsoft.com/office/drawing/2014/main" id="{A79F19FA-F5B5-4B46-AAB9-13F3AD7E6E62}"/>
              </a:ext>
            </a:extLst>
          </p:cNvPr>
          <p:cNvSpPr>
            <a:spLocks noEditPoints="1"/>
          </p:cNvSpPr>
          <p:nvPr/>
        </p:nvSpPr>
        <p:spPr bwMode="gray">
          <a:xfrm>
            <a:off x="10925623" y="4295536"/>
            <a:ext cx="175188" cy="164123"/>
          </a:xfrm>
          <a:custGeom>
            <a:avLst/>
            <a:gdLst>
              <a:gd name="T0" fmla="*/ 2147483647 w 372"/>
              <a:gd name="T1" fmla="*/ 0 h 348"/>
              <a:gd name="T2" fmla="*/ 2147483647 w 372"/>
              <a:gd name="T3" fmla="*/ 2147483647 h 348"/>
              <a:gd name="T4" fmla="*/ 0 w 372"/>
              <a:gd name="T5" fmla="*/ 2147483647 h 348"/>
              <a:gd name="T6" fmla="*/ 2147483647 w 372"/>
              <a:gd name="T7" fmla="*/ 2147483647 h 348"/>
              <a:gd name="T8" fmla="*/ 0 w 372"/>
              <a:gd name="T9" fmla="*/ 2147483647 h 348"/>
              <a:gd name="T10" fmla="*/ 2147483647 w 372"/>
              <a:gd name="T11" fmla="*/ 2147483647 h 348"/>
              <a:gd name="T12" fmla="*/ 2147483647 w 372"/>
              <a:gd name="T13" fmla="*/ 2147483647 h 348"/>
              <a:gd name="T14" fmla="*/ 2147483647 w 372"/>
              <a:gd name="T15" fmla="*/ 2147483647 h 348"/>
              <a:gd name="T16" fmla="*/ 2147483647 w 372"/>
              <a:gd name="T17" fmla="*/ 2147483647 h 348"/>
              <a:gd name="T18" fmla="*/ 2147483647 w 372"/>
              <a:gd name="T19" fmla="*/ 2147483647 h 348"/>
              <a:gd name="T20" fmla="*/ 2147483647 w 372"/>
              <a:gd name="T21" fmla="*/ 2147483647 h 348"/>
              <a:gd name="T22" fmla="*/ 2147483647 w 372"/>
              <a:gd name="T23" fmla="*/ 2147483647 h 348"/>
              <a:gd name="T24" fmla="*/ 2147483647 w 372"/>
              <a:gd name="T25" fmla="*/ 2147483647 h 348"/>
              <a:gd name="T26" fmla="*/ 2147483647 w 372"/>
              <a:gd name="T27" fmla="*/ 2147483647 h 348"/>
              <a:gd name="T28" fmla="*/ 2147483647 w 372"/>
              <a:gd name="T29" fmla="*/ 2147483647 h 348"/>
              <a:gd name="T30" fmla="*/ 2147483647 w 372"/>
              <a:gd name="T31" fmla="*/ 2147483647 h 348"/>
              <a:gd name="T32" fmla="*/ 2147483647 w 372"/>
              <a:gd name="T33" fmla="*/ 2147483647 h 348"/>
              <a:gd name="T34" fmla="*/ 2147483647 w 372"/>
              <a:gd name="T35" fmla="*/ 2147483647 h 348"/>
              <a:gd name="T36" fmla="*/ 2147483647 w 372"/>
              <a:gd name="T37" fmla="*/ 2147483647 h 348"/>
              <a:gd name="T38" fmla="*/ 2147483647 w 372"/>
              <a:gd name="T39" fmla="*/ 2147483647 h 348"/>
              <a:gd name="T40" fmla="*/ 2147483647 w 372"/>
              <a:gd name="T41" fmla="*/ 2147483647 h 348"/>
              <a:gd name="T42" fmla="*/ 2147483647 w 372"/>
              <a:gd name="T43" fmla="*/ 2147483647 h 348"/>
              <a:gd name="T44" fmla="*/ 2147483647 w 372"/>
              <a:gd name="T45" fmla="*/ 2147483647 h 348"/>
              <a:gd name="T46" fmla="*/ 2147483647 w 372"/>
              <a:gd name="T47" fmla="*/ 2147483647 h 348"/>
              <a:gd name="T48" fmla="*/ 2147483647 w 372"/>
              <a:gd name="T49" fmla="*/ 2147483647 h 348"/>
              <a:gd name="T50" fmla="*/ 2147483647 w 372"/>
              <a:gd name="T51" fmla="*/ 2147483647 h 348"/>
              <a:gd name="T52" fmla="*/ 2147483647 w 372"/>
              <a:gd name="T53" fmla="*/ 2147483647 h 348"/>
              <a:gd name="T54" fmla="*/ 2147483647 w 372"/>
              <a:gd name="T55" fmla="*/ 2147483647 h 348"/>
              <a:gd name="T56" fmla="*/ 2147483647 w 372"/>
              <a:gd name="T57" fmla="*/ 2147483647 h 348"/>
              <a:gd name="T58" fmla="*/ 2147483647 w 372"/>
              <a:gd name="T59" fmla="*/ 2147483647 h 348"/>
              <a:gd name="T60" fmla="*/ 2147483647 w 372"/>
              <a:gd name="T61" fmla="*/ 2147483647 h 348"/>
              <a:gd name="T62" fmla="*/ 2147483647 w 372"/>
              <a:gd name="T63" fmla="*/ 2147483647 h 3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72"/>
              <a:gd name="T97" fmla="*/ 0 h 348"/>
              <a:gd name="T98" fmla="*/ 372 w 372"/>
              <a:gd name="T99" fmla="*/ 348 h 3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72" h="348">
                <a:moveTo>
                  <a:pt x="30" y="18"/>
                </a:moveTo>
                <a:lnTo>
                  <a:pt x="12" y="0"/>
                </a:lnTo>
                <a:lnTo>
                  <a:pt x="6" y="24"/>
                </a:lnTo>
                <a:lnTo>
                  <a:pt x="24" y="48"/>
                </a:lnTo>
                <a:lnTo>
                  <a:pt x="30" y="18"/>
                </a:lnTo>
                <a:close/>
                <a:moveTo>
                  <a:pt x="0" y="126"/>
                </a:moveTo>
                <a:lnTo>
                  <a:pt x="18" y="132"/>
                </a:lnTo>
                <a:lnTo>
                  <a:pt x="36" y="102"/>
                </a:lnTo>
                <a:lnTo>
                  <a:pt x="0" y="102"/>
                </a:lnTo>
                <a:lnTo>
                  <a:pt x="0" y="126"/>
                </a:lnTo>
                <a:close/>
                <a:moveTo>
                  <a:pt x="78" y="120"/>
                </a:moveTo>
                <a:lnTo>
                  <a:pt x="36" y="120"/>
                </a:lnTo>
                <a:lnTo>
                  <a:pt x="42" y="144"/>
                </a:lnTo>
                <a:lnTo>
                  <a:pt x="78" y="132"/>
                </a:lnTo>
                <a:lnTo>
                  <a:pt x="78" y="120"/>
                </a:lnTo>
                <a:close/>
                <a:moveTo>
                  <a:pt x="60" y="186"/>
                </a:moveTo>
                <a:lnTo>
                  <a:pt x="96" y="186"/>
                </a:lnTo>
                <a:lnTo>
                  <a:pt x="48" y="150"/>
                </a:lnTo>
                <a:lnTo>
                  <a:pt x="60" y="186"/>
                </a:lnTo>
                <a:close/>
                <a:moveTo>
                  <a:pt x="246" y="222"/>
                </a:moveTo>
                <a:lnTo>
                  <a:pt x="222" y="210"/>
                </a:lnTo>
                <a:lnTo>
                  <a:pt x="192" y="210"/>
                </a:lnTo>
                <a:lnTo>
                  <a:pt x="192" y="228"/>
                </a:lnTo>
                <a:lnTo>
                  <a:pt x="198" y="234"/>
                </a:lnTo>
                <a:lnTo>
                  <a:pt x="204" y="246"/>
                </a:lnTo>
                <a:lnTo>
                  <a:pt x="216" y="252"/>
                </a:lnTo>
                <a:lnTo>
                  <a:pt x="252" y="264"/>
                </a:lnTo>
                <a:lnTo>
                  <a:pt x="264" y="264"/>
                </a:lnTo>
                <a:lnTo>
                  <a:pt x="276" y="258"/>
                </a:lnTo>
                <a:lnTo>
                  <a:pt x="276" y="252"/>
                </a:lnTo>
                <a:lnTo>
                  <a:pt x="270" y="246"/>
                </a:lnTo>
                <a:lnTo>
                  <a:pt x="264" y="234"/>
                </a:lnTo>
                <a:lnTo>
                  <a:pt x="246" y="222"/>
                </a:lnTo>
                <a:close/>
                <a:moveTo>
                  <a:pt x="312" y="288"/>
                </a:moveTo>
                <a:lnTo>
                  <a:pt x="360" y="348"/>
                </a:lnTo>
                <a:lnTo>
                  <a:pt x="372" y="318"/>
                </a:lnTo>
                <a:lnTo>
                  <a:pt x="312" y="288"/>
                </a:lnTo>
                <a:close/>
                <a:moveTo>
                  <a:pt x="288" y="126"/>
                </a:moveTo>
                <a:lnTo>
                  <a:pt x="288" y="132"/>
                </a:lnTo>
                <a:lnTo>
                  <a:pt x="282" y="138"/>
                </a:lnTo>
                <a:lnTo>
                  <a:pt x="282" y="150"/>
                </a:lnTo>
                <a:lnTo>
                  <a:pt x="276" y="162"/>
                </a:lnTo>
                <a:lnTo>
                  <a:pt x="276" y="192"/>
                </a:lnTo>
                <a:lnTo>
                  <a:pt x="312" y="228"/>
                </a:lnTo>
                <a:lnTo>
                  <a:pt x="324" y="234"/>
                </a:lnTo>
                <a:lnTo>
                  <a:pt x="330" y="240"/>
                </a:lnTo>
                <a:lnTo>
                  <a:pt x="288" y="126"/>
                </a:lnTo>
                <a:close/>
                <a:moveTo>
                  <a:pt x="120" y="60"/>
                </a:moveTo>
                <a:lnTo>
                  <a:pt x="120" y="66"/>
                </a:lnTo>
                <a:lnTo>
                  <a:pt x="126" y="78"/>
                </a:lnTo>
                <a:lnTo>
                  <a:pt x="138" y="90"/>
                </a:lnTo>
                <a:lnTo>
                  <a:pt x="150" y="108"/>
                </a:lnTo>
                <a:lnTo>
                  <a:pt x="168" y="120"/>
                </a:lnTo>
                <a:lnTo>
                  <a:pt x="192" y="144"/>
                </a:lnTo>
                <a:lnTo>
                  <a:pt x="204" y="150"/>
                </a:lnTo>
                <a:lnTo>
                  <a:pt x="216" y="150"/>
                </a:lnTo>
                <a:lnTo>
                  <a:pt x="210" y="138"/>
                </a:lnTo>
                <a:lnTo>
                  <a:pt x="204" y="132"/>
                </a:lnTo>
                <a:lnTo>
                  <a:pt x="198" y="120"/>
                </a:lnTo>
                <a:lnTo>
                  <a:pt x="186" y="108"/>
                </a:lnTo>
                <a:lnTo>
                  <a:pt x="174" y="90"/>
                </a:lnTo>
                <a:lnTo>
                  <a:pt x="156" y="78"/>
                </a:lnTo>
                <a:lnTo>
                  <a:pt x="144" y="66"/>
                </a:lnTo>
                <a:lnTo>
                  <a:pt x="132" y="60"/>
                </a:lnTo>
                <a:lnTo>
                  <a:pt x="120" y="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0" name="Slovenia" descr="© INSCALE GmbH, 05.05.2010&#10;http://www.presentationload.com/">
            <a:extLst>
              <a:ext uri="{FF2B5EF4-FFF2-40B4-BE49-F238E27FC236}">
                <a16:creationId xmlns:a16="http://schemas.microsoft.com/office/drawing/2014/main" id="{238FA1A0-4650-4981-BA59-0CA13E4D8D19}"/>
              </a:ext>
            </a:extLst>
          </p:cNvPr>
          <p:cNvSpPr>
            <a:spLocks/>
          </p:cNvSpPr>
          <p:nvPr/>
        </p:nvSpPr>
        <p:spPr bwMode="gray">
          <a:xfrm>
            <a:off x="6112594" y="2259681"/>
            <a:ext cx="99580" cy="57167"/>
          </a:xfrm>
          <a:custGeom>
            <a:avLst/>
            <a:gdLst>
              <a:gd name="T0" fmla="*/ 2147483647 w 210"/>
              <a:gd name="T1" fmla="*/ 2147483647 h 120"/>
              <a:gd name="T2" fmla="*/ 2147483647 w 210"/>
              <a:gd name="T3" fmla="*/ 2147483647 h 120"/>
              <a:gd name="T4" fmla="*/ 2147483647 w 210"/>
              <a:gd name="T5" fmla="*/ 2147483647 h 120"/>
              <a:gd name="T6" fmla="*/ 2147483647 w 210"/>
              <a:gd name="T7" fmla="*/ 2147483647 h 120"/>
              <a:gd name="T8" fmla="*/ 2147483647 w 210"/>
              <a:gd name="T9" fmla="*/ 2147483647 h 120"/>
              <a:gd name="T10" fmla="*/ 2147483647 w 210"/>
              <a:gd name="T11" fmla="*/ 2147483647 h 120"/>
              <a:gd name="T12" fmla="*/ 2147483647 w 210"/>
              <a:gd name="T13" fmla="*/ 2147483647 h 120"/>
              <a:gd name="T14" fmla="*/ 2147483647 w 210"/>
              <a:gd name="T15" fmla="*/ 2147483647 h 120"/>
              <a:gd name="T16" fmla="*/ 2147483647 w 210"/>
              <a:gd name="T17" fmla="*/ 2147483647 h 120"/>
              <a:gd name="T18" fmla="*/ 2147483647 w 210"/>
              <a:gd name="T19" fmla="*/ 2147483647 h 120"/>
              <a:gd name="T20" fmla="*/ 2147483647 w 210"/>
              <a:gd name="T21" fmla="*/ 2147483647 h 120"/>
              <a:gd name="T22" fmla="*/ 2147483647 w 210"/>
              <a:gd name="T23" fmla="*/ 2147483647 h 120"/>
              <a:gd name="T24" fmla="*/ 2147483647 w 210"/>
              <a:gd name="T25" fmla="*/ 2147483647 h 120"/>
              <a:gd name="T26" fmla="*/ 2147483647 w 210"/>
              <a:gd name="T27" fmla="*/ 2147483647 h 120"/>
              <a:gd name="T28" fmla="*/ 2147483647 w 210"/>
              <a:gd name="T29" fmla="*/ 2147483647 h 120"/>
              <a:gd name="T30" fmla="*/ 2147483647 w 210"/>
              <a:gd name="T31" fmla="*/ 2147483647 h 120"/>
              <a:gd name="T32" fmla="*/ 2147483647 w 210"/>
              <a:gd name="T33" fmla="*/ 2147483647 h 120"/>
              <a:gd name="T34" fmla="*/ 2147483647 w 210"/>
              <a:gd name="T35" fmla="*/ 2147483647 h 120"/>
              <a:gd name="T36" fmla="*/ 2147483647 w 210"/>
              <a:gd name="T37" fmla="*/ 2147483647 h 120"/>
              <a:gd name="T38" fmla="*/ 2147483647 w 210"/>
              <a:gd name="T39" fmla="*/ 2147483647 h 120"/>
              <a:gd name="T40" fmla="*/ 2147483647 w 210"/>
              <a:gd name="T41" fmla="*/ 2147483647 h 120"/>
              <a:gd name="T42" fmla="*/ 2147483647 w 210"/>
              <a:gd name="T43" fmla="*/ 0 h 120"/>
              <a:gd name="T44" fmla="*/ 2147483647 w 210"/>
              <a:gd name="T45" fmla="*/ 2147483647 h 120"/>
              <a:gd name="T46" fmla="*/ 2147483647 w 210"/>
              <a:gd name="T47" fmla="*/ 2147483647 h 120"/>
              <a:gd name="T48" fmla="*/ 2147483647 w 210"/>
              <a:gd name="T49" fmla="*/ 2147483647 h 120"/>
              <a:gd name="T50" fmla="*/ 2147483647 w 210"/>
              <a:gd name="T51" fmla="*/ 2147483647 h 120"/>
              <a:gd name="T52" fmla="*/ 2147483647 w 210"/>
              <a:gd name="T53" fmla="*/ 2147483647 h 120"/>
              <a:gd name="T54" fmla="*/ 2147483647 w 210"/>
              <a:gd name="T55" fmla="*/ 2147483647 h 120"/>
              <a:gd name="T56" fmla="*/ 2147483647 w 210"/>
              <a:gd name="T57" fmla="*/ 2147483647 h 120"/>
              <a:gd name="T58" fmla="*/ 2147483647 w 210"/>
              <a:gd name="T59" fmla="*/ 2147483647 h 120"/>
              <a:gd name="T60" fmla="*/ 2147483647 w 210"/>
              <a:gd name="T61" fmla="*/ 2147483647 h 120"/>
              <a:gd name="T62" fmla="*/ 2147483647 w 210"/>
              <a:gd name="T63" fmla="*/ 2147483647 h 120"/>
              <a:gd name="T64" fmla="*/ 2147483647 w 210"/>
              <a:gd name="T65" fmla="*/ 2147483647 h 120"/>
              <a:gd name="T66" fmla="*/ 2147483647 w 210"/>
              <a:gd name="T67" fmla="*/ 2147483647 h 120"/>
              <a:gd name="T68" fmla="*/ 0 w 210"/>
              <a:gd name="T69" fmla="*/ 2147483647 h 120"/>
              <a:gd name="T70" fmla="*/ 2147483647 w 210"/>
              <a:gd name="T71" fmla="*/ 2147483647 h 120"/>
              <a:gd name="T72" fmla="*/ 2147483647 w 210"/>
              <a:gd name="T73" fmla="*/ 2147483647 h 120"/>
              <a:gd name="T74" fmla="*/ 2147483647 w 210"/>
              <a:gd name="T75" fmla="*/ 2147483647 h 120"/>
              <a:gd name="T76" fmla="*/ 2147483647 w 210"/>
              <a:gd name="T77" fmla="*/ 2147483647 h 120"/>
              <a:gd name="T78" fmla="*/ 2147483647 w 210"/>
              <a:gd name="T79" fmla="*/ 2147483647 h 120"/>
              <a:gd name="T80" fmla="*/ 2147483647 w 210"/>
              <a:gd name="T81" fmla="*/ 2147483647 h 120"/>
              <a:gd name="T82" fmla="*/ 2147483647 w 210"/>
              <a:gd name="T83" fmla="*/ 2147483647 h 120"/>
              <a:gd name="T84" fmla="*/ 2147483647 w 210"/>
              <a:gd name="T85" fmla="*/ 2147483647 h 120"/>
              <a:gd name="T86" fmla="*/ 2147483647 w 210"/>
              <a:gd name="T87" fmla="*/ 2147483647 h 1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0"/>
              <a:gd name="T133" fmla="*/ 0 h 120"/>
              <a:gd name="T134" fmla="*/ 210 w 210"/>
              <a:gd name="T135" fmla="*/ 120 h 1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0" h="120">
                <a:moveTo>
                  <a:pt x="24" y="120"/>
                </a:moveTo>
                <a:lnTo>
                  <a:pt x="42" y="120"/>
                </a:lnTo>
                <a:lnTo>
                  <a:pt x="42" y="108"/>
                </a:lnTo>
                <a:lnTo>
                  <a:pt x="54" y="114"/>
                </a:lnTo>
                <a:lnTo>
                  <a:pt x="72" y="114"/>
                </a:lnTo>
                <a:lnTo>
                  <a:pt x="78" y="102"/>
                </a:lnTo>
                <a:lnTo>
                  <a:pt x="78" y="108"/>
                </a:lnTo>
                <a:lnTo>
                  <a:pt x="84" y="114"/>
                </a:lnTo>
                <a:lnTo>
                  <a:pt x="126" y="114"/>
                </a:lnTo>
                <a:lnTo>
                  <a:pt x="126" y="96"/>
                </a:lnTo>
                <a:lnTo>
                  <a:pt x="138" y="90"/>
                </a:lnTo>
                <a:lnTo>
                  <a:pt x="150" y="78"/>
                </a:lnTo>
                <a:lnTo>
                  <a:pt x="150" y="72"/>
                </a:lnTo>
                <a:lnTo>
                  <a:pt x="144" y="66"/>
                </a:lnTo>
                <a:lnTo>
                  <a:pt x="144" y="54"/>
                </a:lnTo>
                <a:lnTo>
                  <a:pt x="174" y="54"/>
                </a:lnTo>
                <a:lnTo>
                  <a:pt x="186" y="48"/>
                </a:lnTo>
                <a:lnTo>
                  <a:pt x="186" y="36"/>
                </a:lnTo>
                <a:lnTo>
                  <a:pt x="210" y="36"/>
                </a:lnTo>
                <a:lnTo>
                  <a:pt x="192" y="24"/>
                </a:lnTo>
                <a:lnTo>
                  <a:pt x="186" y="6"/>
                </a:lnTo>
                <a:lnTo>
                  <a:pt x="180" y="0"/>
                </a:lnTo>
                <a:lnTo>
                  <a:pt x="174" y="12"/>
                </a:lnTo>
                <a:lnTo>
                  <a:pt x="168" y="30"/>
                </a:lnTo>
                <a:lnTo>
                  <a:pt x="144" y="24"/>
                </a:lnTo>
                <a:lnTo>
                  <a:pt x="132" y="30"/>
                </a:lnTo>
                <a:lnTo>
                  <a:pt x="84" y="30"/>
                </a:lnTo>
                <a:lnTo>
                  <a:pt x="84" y="42"/>
                </a:lnTo>
                <a:lnTo>
                  <a:pt x="54" y="42"/>
                </a:lnTo>
                <a:lnTo>
                  <a:pt x="48" y="36"/>
                </a:lnTo>
                <a:lnTo>
                  <a:pt x="30" y="36"/>
                </a:lnTo>
                <a:lnTo>
                  <a:pt x="24" y="42"/>
                </a:lnTo>
                <a:lnTo>
                  <a:pt x="6" y="42"/>
                </a:lnTo>
                <a:lnTo>
                  <a:pt x="6" y="48"/>
                </a:lnTo>
                <a:lnTo>
                  <a:pt x="0" y="54"/>
                </a:lnTo>
                <a:lnTo>
                  <a:pt x="12" y="60"/>
                </a:lnTo>
                <a:lnTo>
                  <a:pt x="6" y="96"/>
                </a:lnTo>
                <a:lnTo>
                  <a:pt x="18" y="96"/>
                </a:lnTo>
                <a:lnTo>
                  <a:pt x="30" y="102"/>
                </a:lnTo>
                <a:lnTo>
                  <a:pt x="36" y="102"/>
                </a:lnTo>
                <a:lnTo>
                  <a:pt x="36" y="108"/>
                </a:lnTo>
                <a:lnTo>
                  <a:pt x="30" y="108"/>
                </a:lnTo>
                <a:lnTo>
                  <a:pt x="30" y="114"/>
                </a:lnTo>
                <a:lnTo>
                  <a:pt x="24" y="1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1" name="Slovakia" descr="© INSCALE GmbH, 05.05.2010&#10;http://www.presentationload.com/">
            <a:extLst>
              <a:ext uri="{FF2B5EF4-FFF2-40B4-BE49-F238E27FC236}">
                <a16:creationId xmlns:a16="http://schemas.microsoft.com/office/drawing/2014/main" id="{B648F87C-A654-475E-923E-B9E9E81E03BB}"/>
              </a:ext>
            </a:extLst>
          </p:cNvPr>
          <p:cNvSpPr>
            <a:spLocks/>
          </p:cNvSpPr>
          <p:nvPr/>
        </p:nvSpPr>
        <p:spPr bwMode="gray">
          <a:xfrm>
            <a:off x="6214018" y="2163789"/>
            <a:ext cx="167812" cy="68231"/>
          </a:xfrm>
          <a:custGeom>
            <a:avLst/>
            <a:gdLst>
              <a:gd name="T0" fmla="*/ 2147483647 w 354"/>
              <a:gd name="T1" fmla="*/ 2147483647 h 144"/>
              <a:gd name="T2" fmla="*/ 2147483647 w 354"/>
              <a:gd name="T3" fmla="*/ 2147483647 h 144"/>
              <a:gd name="T4" fmla="*/ 2147483647 w 354"/>
              <a:gd name="T5" fmla="*/ 2147483647 h 144"/>
              <a:gd name="T6" fmla="*/ 2147483647 w 354"/>
              <a:gd name="T7" fmla="*/ 2147483647 h 144"/>
              <a:gd name="T8" fmla="*/ 2147483647 w 354"/>
              <a:gd name="T9" fmla="*/ 2147483647 h 144"/>
              <a:gd name="T10" fmla="*/ 2147483647 w 354"/>
              <a:gd name="T11" fmla="*/ 2147483647 h 144"/>
              <a:gd name="T12" fmla="*/ 2147483647 w 354"/>
              <a:gd name="T13" fmla="*/ 2147483647 h 144"/>
              <a:gd name="T14" fmla="*/ 2147483647 w 354"/>
              <a:gd name="T15" fmla="*/ 0 h 144"/>
              <a:gd name="T16" fmla="*/ 2147483647 w 354"/>
              <a:gd name="T17" fmla="*/ 2147483647 h 144"/>
              <a:gd name="T18" fmla="*/ 2147483647 w 354"/>
              <a:gd name="T19" fmla="*/ 0 h 144"/>
              <a:gd name="T20" fmla="*/ 2147483647 w 354"/>
              <a:gd name="T21" fmla="*/ 2147483647 h 144"/>
              <a:gd name="T22" fmla="*/ 2147483647 w 354"/>
              <a:gd name="T23" fmla="*/ 2147483647 h 144"/>
              <a:gd name="T24" fmla="*/ 2147483647 w 354"/>
              <a:gd name="T25" fmla="*/ 2147483647 h 144"/>
              <a:gd name="T26" fmla="*/ 2147483647 w 354"/>
              <a:gd name="T27" fmla="*/ 2147483647 h 144"/>
              <a:gd name="T28" fmla="*/ 2147483647 w 354"/>
              <a:gd name="T29" fmla="*/ 2147483647 h 144"/>
              <a:gd name="T30" fmla="*/ 0 w 354"/>
              <a:gd name="T31" fmla="*/ 2147483647 h 144"/>
              <a:gd name="T32" fmla="*/ 2147483647 w 354"/>
              <a:gd name="T33" fmla="*/ 2147483647 h 144"/>
              <a:gd name="T34" fmla="*/ 2147483647 w 354"/>
              <a:gd name="T35" fmla="*/ 2147483647 h 144"/>
              <a:gd name="T36" fmla="*/ 2147483647 w 354"/>
              <a:gd name="T37" fmla="*/ 2147483647 h 144"/>
              <a:gd name="T38" fmla="*/ 2147483647 w 354"/>
              <a:gd name="T39" fmla="*/ 2147483647 h 144"/>
              <a:gd name="T40" fmla="*/ 2147483647 w 354"/>
              <a:gd name="T41" fmla="*/ 2147483647 h 144"/>
              <a:gd name="T42" fmla="*/ 2147483647 w 354"/>
              <a:gd name="T43" fmla="*/ 2147483647 h 144"/>
              <a:gd name="T44" fmla="*/ 2147483647 w 354"/>
              <a:gd name="T45" fmla="*/ 2147483647 h 144"/>
              <a:gd name="T46" fmla="*/ 2147483647 w 354"/>
              <a:gd name="T47" fmla="*/ 2147483647 h 144"/>
              <a:gd name="T48" fmla="*/ 2147483647 w 354"/>
              <a:gd name="T49" fmla="*/ 2147483647 h 144"/>
              <a:gd name="T50" fmla="*/ 2147483647 w 354"/>
              <a:gd name="T51" fmla="*/ 2147483647 h 144"/>
              <a:gd name="T52" fmla="*/ 2147483647 w 354"/>
              <a:gd name="T53" fmla="*/ 2147483647 h 144"/>
              <a:gd name="T54" fmla="*/ 2147483647 w 354"/>
              <a:gd name="T55" fmla="*/ 2147483647 h 144"/>
              <a:gd name="T56" fmla="*/ 2147483647 w 354"/>
              <a:gd name="T57" fmla="*/ 2147483647 h 144"/>
              <a:gd name="T58" fmla="*/ 2147483647 w 354"/>
              <a:gd name="T59" fmla="*/ 2147483647 h 144"/>
              <a:gd name="T60" fmla="*/ 2147483647 w 354"/>
              <a:gd name="T61" fmla="*/ 2147483647 h 144"/>
              <a:gd name="T62" fmla="*/ 2147483647 w 354"/>
              <a:gd name="T63" fmla="*/ 2147483647 h 144"/>
              <a:gd name="T64" fmla="*/ 2147483647 w 354"/>
              <a:gd name="T65" fmla="*/ 2147483647 h 144"/>
              <a:gd name="T66" fmla="*/ 2147483647 w 354"/>
              <a:gd name="T67" fmla="*/ 2147483647 h 144"/>
              <a:gd name="T68" fmla="*/ 2147483647 w 354"/>
              <a:gd name="T69" fmla="*/ 2147483647 h 1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4"/>
              <a:gd name="T106" fmla="*/ 0 h 144"/>
              <a:gd name="T107" fmla="*/ 354 w 354"/>
              <a:gd name="T108" fmla="*/ 144 h 14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4" h="144">
                <a:moveTo>
                  <a:pt x="348" y="30"/>
                </a:moveTo>
                <a:lnTo>
                  <a:pt x="324" y="30"/>
                </a:lnTo>
                <a:lnTo>
                  <a:pt x="300" y="6"/>
                </a:lnTo>
                <a:lnTo>
                  <a:pt x="276" y="6"/>
                </a:lnTo>
                <a:lnTo>
                  <a:pt x="270" y="12"/>
                </a:lnTo>
                <a:lnTo>
                  <a:pt x="258" y="18"/>
                </a:lnTo>
                <a:lnTo>
                  <a:pt x="246" y="18"/>
                </a:lnTo>
                <a:lnTo>
                  <a:pt x="240" y="12"/>
                </a:lnTo>
                <a:lnTo>
                  <a:pt x="210" y="12"/>
                </a:lnTo>
                <a:lnTo>
                  <a:pt x="210" y="18"/>
                </a:lnTo>
                <a:lnTo>
                  <a:pt x="204" y="24"/>
                </a:lnTo>
                <a:lnTo>
                  <a:pt x="192" y="24"/>
                </a:lnTo>
                <a:lnTo>
                  <a:pt x="186" y="18"/>
                </a:lnTo>
                <a:lnTo>
                  <a:pt x="186" y="12"/>
                </a:lnTo>
                <a:lnTo>
                  <a:pt x="180" y="12"/>
                </a:lnTo>
                <a:lnTo>
                  <a:pt x="168" y="0"/>
                </a:lnTo>
                <a:lnTo>
                  <a:pt x="156" y="0"/>
                </a:lnTo>
                <a:lnTo>
                  <a:pt x="144" y="12"/>
                </a:lnTo>
                <a:lnTo>
                  <a:pt x="138" y="12"/>
                </a:lnTo>
                <a:lnTo>
                  <a:pt x="126" y="0"/>
                </a:lnTo>
                <a:lnTo>
                  <a:pt x="108" y="12"/>
                </a:lnTo>
                <a:lnTo>
                  <a:pt x="84" y="18"/>
                </a:lnTo>
                <a:lnTo>
                  <a:pt x="84" y="42"/>
                </a:lnTo>
                <a:lnTo>
                  <a:pt x="72" y="48"/>
                </a:lnTo>
                <a:lnTo>
                  <a:pt x="66" y="54"/>
                </a:lnTo>
                <a:lnTo>
                  <a:pt x="54" y="60"/>
                </a:lnTo>
                <a:lnTo>
                  <a:pt x="36" y="60"/>
                </a:lnTo>
                <a:lnTo>
                  <a:pt x="36" y="54"/>
                </a:lnTo>
                <a:lnTo>
                  <a:pt x="30" y="60"/>
                </a:lnTo>
                <a:lnTo>
                  <a:pt x="12" y="60"/>
                </a:lnTo>
                <a:lnTo>
                  <a:pt x="6" y="66"/>
                </a:lnTo>
                <a:lnTo>
                  <a:pt x="0" y="90"/>
                </a:lnTo>
                <a:lnTo>
                  <a:pt x="0" y="102"/>
                </a:lnTo>
                <a:lnTo>
                  <a:pt x="6" y="102"/>
                </a:lnTo>
                <a:lnTo>
                  <a:pt x="6" y="114"/>
                </a:lnTo>
                <a:lnTo>
                  <a:pt x="12" y="114"/>
                </a:lnTo>
                <a:lnTo>
                  <a:pt x="12" y="126"/>
                </a:lnTo>
                <a:lnTo>
                  <a:pt x="6" y="132"/>
                </a:lnTo>
                <a:lnTo>
                  <a:pt x="18" y="138"/>
                </a:lnTo>
                <a:lnTo>
                  <a:pt x="30" y="120"/>
                </a:lnTo>
                <a:lnTo>
                  <a:pt x="36" y="126"/>
                </a:lnTo>
                <a:lnTo>
                  <a:pt x="42" y="138"/>
                </a:lnTo>
                <a:lnTo>
                  <a:pt x="48" y="144"/>
                </a:lnTo>
                <a:lnTo>
                  <a:pt x="90" y="144"/>
                </a:lnTo>
                <a:lnTo>
                  <a:pt x="108" y="138"/>
                </a:lnTo>
                <a:lnTo>
                  <a:pt x="120" y="138"/>
                </a:lnTo>
                <a:lnTo>
                  <a:pt x="132" y="114"/>
                </a:lnTo>
                <a:lnTo>
                  <a:pt x="168" y="120"/>
                </a:lnTo>
                <a:lnTo>
                  <a:pt x="174" y="108"/>
                </a:lnTo>
                <a:lnTo>
                  <a:pt x="198" y="108"/>
                </a:lnTo>
                <a:lnTo>
                  <a:pt x="210" y="102"/>
                </a:lnTo>
                <a:lnTo>
                  <a:pt x="216" y="102"/>
                </a:lnTo>
                <a:lnTo>
                  <a:pt x="228" y="90"/>
                </a:lnTo>
                <a:lnTo>
                  <a:pt x="234" y="78"/>
                </a:lnTo>
                <a:lnTo>
                  <a:pt x="258" y="78"/>
                </a:lnTo>
                <a:lnTo>
                  <a:pt x="258" y="90"/>
                </a:lnTo>
                <a:lnTo>
                  <a:pt x="276" y="96"/>
                </a:lnTo>
                <a:lnTo>
                  <a:pt x="276" y="78"/>
                </a:lnTo>
                <a:lnTo>
                  <a:pt x="288" y="78"/>
                </a:lnTo>
                <a:lnTo>
                  <a:pt x="288" y="90"/>
                </a:lnTo>
                <a:lnTo>
                  <a:pt x="300" y="90"/>
                </a:lnTo>
                <a:lnTo>
                  <a:pt x="312" y="84"/>
                </a:lnTo>
                <a:lnTo>
                  <a:pt x="336" y="84"/>
                </a:lnTo>
                <a:lnTo>
                  <a:pt x="336" y="90"/>
                </a:lnTo>
                <a:lnTo>
                  <a:pt x="336" y="72"/>
                </a:lnTo>
                <a:lnTo>
                  <a:pt x="342" y="72"/>
                </a:lnTo>
                <a:lnTo>
                  <a:pt x="348" y="66"/>
                </a:lnTo>
                <a:lnTo>
                  <a:pt x="348" y="60"/>
                </a:lnTo>
                <a:lnTo>
                  <a:pt x="354" y="54"/>
                </a:lnTo>
                <a:lnTo>
                  <a:pt x="354" y="30"/>
                </a:lnTo>
                <a:lnTo>
                  <a:pt x="348" y="3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2" name="Sierra Leone" descr="© INSCALE GmbH, 05.05.2010&#10;http://www.presentationload.com/">
            <a:extLst>
              <a:ext uri="{FF2B5EF4-FFF2-40B4-BE49-F238E27FC236}">
                <a16:creationId xmlns:a16="http://schemas.microsoft.com/office/drawing/2014/main" id="{9D6BD108-801A-47AC-A3AF-86A393BFC60A}"/>
              </a:ext>
            </a:extLst>
          </p:cNvPr>
          <p:cNvSpPr>
            <a:spLocks/>
          </p:cNvSpPr>
          <p:nvPr/>
        </p:nvSpPr>
        <p:spPr bwMode="gray">
          <a:xfrm>
            <a:off x="5236660" y="3657488"/>
            <a:ext cx="97736" cy="127241"/>
          </a:xfrm>
          <a:custGeom>
            <a:avLst/>
            <a:gdLst>
              <a:gd name="T0" fmla="*/ 2147483647 w 210"/>
              <a:gd name="T1" fmla="*/ 2147483647 h 270"/>
              <a:gd name="T2" fmla="*/ 2147483647 w 210"/>
              <a:gd name="T3" fmla="*/ 2147483647 h 270"/>
              <a:gd name="T4" fmla="*/ 2147483647 w 210"/>
              <a:gd name="T5" fmla="*/ 2147483647 h 270"/>
              <a:gd name="T6" fmla="*/ 2147483647 w 210"/>
              <a:gd name="T7" fmla="*/ 2147483647 h 270"/>
              <a:gd name="T8" fmla="*/ 2147483647 w 210"/>
              <a:gd name="T9" fmla="*/ 2147483647 h 270"/>
              <a:gd name="T10" fmla="*/ 2147483647 w 210"/>
              <a:gd name="T11" fmla="*/ 2147483647 h 270"/>
              <a:gd name="T12" fmla="*/ 2147483647 w 210"/>
              <a:gd name="T13" fmla="*/ 2147483647 h 270"/>
              <a:gd name="T14" fmla="*/ 2147483647 w 210"/>
              <a:gd name="T15" fmla="*/ 2147483647 h 270"/>
              <a:gd name="T16" fmla="*/ 2147483647 w 210"/>
              <a:gd name="T17" fmla="*/ 2147483647 h 270"/>
              <a:gd name="T18" fmla="*/ 2147483647 w 210"/>
              <a:gd name="T19" fmla="*/ 2147483647 h 270"/>
              <a:gd name="T20" fmla="*/ 2147483647 w 210"/>
              <a:gd name="T21" fmla="*/ 2147483647 h 270"/>
              <a:gd name="T22" fmla="*/ 2147483647 w 210"/>
              <a:gd name="T23" fmla="*/ 0 h 270"/>
              <a:gd name="T24" fmla="*/ 2147483647 w 210"/>
              <a:gd name="T25" fmla="*/ 0 h 270"/>
              <a:gd name="T26" fmla="*/ 2147483647 w 210"/>
              <a:gd name="T27" fmla="*/ 2147483647 h 270"/>
              <a:gd name="T28" fmla="*/ 2147483647 w 210"/>
              <a:gd name="T29" fmla="*/ 2147483647 h 270"/>
              <a:gd name="T30" fmla="*/ 2147483647 w 210"/>
              <a:gd name="T31" fmla="*/ 2147483647 h 270"/>
              <a:gd name="T32" fmla="*/ 2147483647 w 210"/>
              <a:gd name="T33" fmla="*/ 2147483647 h 270"/>
              <a:gd name="T34" fmla="*/ 2147483647 w 210"/>
              <a:gd name="T35" fmla="*/ 2147483647 h 270"/>
              <a:gd name="T36" fmla="*/ 2147483647 w 210"/>
              <a:gd name="T37" fmla="*/ 2147483647 h 270"/>
              <a:gd name="T38" fmla="*/ 2147483647 w 210"/>
              <a:gd name="T39" fmla="*/ 2147483647 h 270"/>
              <a:gd name="T40" fmla="*/ 2147483647 w 210"/>
              <a:gd name="T41" fmla="*/ 2147483647 h 270"/>
              <a:gd name="T42" fmla="*/ 2147483647 w 210"/>
              <a:gd name="T43" fmla="*/ 2147483647 h 270"/>
              <a:gd name="T44" fmla="*/ 0 w 210"/>
              <a:gd name="T45" fmla="*/ 2147483647 h 270"/>
              <a:gd name="T46" fmla="*/ 2147483647 w 210"/>
              <a:gd name="T47" fmla="*/ 2147483647 h 270"/>
              <a:gd name="T48" fmla="*/ 2147483647 w 210"/>
              <a:gd name="T49" fmla="*/ 2147483647 h 270"/>
              <a:gd name="T50" fmla="*/ 0 w 210"/>
              <a:gd name="T51" fmla="*/ 2147483647 h 270"/>
              <a:gd name="T52" fmla="*/ 0 w 210"/>
              <a:gd name="T53" fmla="*/ 2147483647 h 270"/>
              <a:gd name="T54" fmla="*/ 2147483647 w 210"/>
              <a:gd name="T55" fmla="*/ 2147483647 h 270"/>
              <a:gd name="T56" fmla="*/ 2147483647 w 210"/>
              <a:gd name="T57" fmla="*/ 2147483647 h 270"/>
              <a:gd name="T58" fmla="*/ 2147483647 w 210"/>
              <a:gd name="T59" fmla="*/ 2147483647 h 270"/>
              <a:gd name="T60" fmla="*/ 2147483647 w 210"/>
              <a:gd name="T61" fmla="*/ 2147483647 h 270"/>
              <a:gd name="T62" fmla="*/ 2147483647 w 210"/>
              <a:gd name="T63" fmla="*/ 2147483647 h 270"/>
              <a:gd name="T64" fmla="*/ 2147483647 w 210"/>
              <a:gd name="T65" fmla="*/ 2147483647 h 270"/>
              <a:gd name="T66" fmla="*/ 2147483647 w 210"/>
              <a:gd name="T67" fmla="*/ 2147483647 h 270"/>
              <a:gd name="T68" fmla="*/ 2147483647 w 210"/>
              <a:gd name="T69" fmla="*/ 2147483647 h 270"/>
              <a:gd name="T70" fmla="*/ 2147483647 w 210"/>
              <a:gd name="T71" fmla="*/ 2147483647 h 270"/>
              <a:gd name="T72" fmla="*/ 2147483647 w 210"/>
              <a:gd name="T73" fmla="*/ 2147483647 h 270"/>
              <a:gd name="T74" fmla="*/ 2147483647 w 210"/>
              <a:gd name="T75" fmla="*/ 2147483647 h 270"/>
              <a:gd name="T76" fmla="*/ 2147483647 w 210"/>
              <a:gd name="T77" fmla="*/ 2147483647 h 270"/>
              <a:gd name="T78" fmla="*/ 2147483647 w 210"/>
              <a:gd name="T79" fmla="*/ 2147483647 h 270"/>
              <a:gd name="T80" fmla="*/ 2147483647 w 210"/>
              <a:gd name="T81" fmla="*/ 2147483647 h 270"/>
              <a:gd name="T82" fmla="*/ 2147483647 w 210"/>
              <a:gd name="T83" fmla="*/ 2147483647 h 270"/>
              <a:gd name="T84" fmla="*/ 2147483647 w 210"/>
              <a:gd name="T85" fmla="*/ 2147483647 h 270"/>
              <a:gd name="T86" fmla="*/ 2147483647 w 210"/>
              <a:gd name="T87" fmla="*/ 2147483647 h 27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0"/>
              <a:gd name="T133" fmla="*/ 0 h 270"/>
              <a:gd name="T134" fmla="*/ 210 w 210"/>
              <a:gd name="T135" fmla="*/ 270 h 27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0" h="270">
                <a:moveTo>
                  <a:pt x="186" y="180"/>
                </a:moveTo>
                <a:lnTo>
                  <a:pt x="186" y="162"/>
                </a:lnTo>
                <a:lnTo>
                  <a:pt x="210" y="156"/>
                </a:lnTo>
                <a:lnTo>
                  <a:pt x="204" y="132"/>
                </a:lnTo>
                <a:lnTo>
                  <a:pt x="174" y="144"/>
                </a:lnTo>
                <a:lnTo>
                  <a:pt x="180" y="126"/>
                </a:lnTo>
                <a:lnTo>
                  <a:pt x="186" y="120"/>
                </a:lnTo>
                <a:lnTo>
                  <a:pt x="192" y="108"/>
                </a:lnTo>
                <a:lnTo>
                  <a:pt x="192" y="90"/>
                </a:lnTo>
                <a:lnTo>
                  <a:pt x="180" y="78"/>
                </a:lnTo>
                <a:lnTo>
                  <a:pt x="180" y="60"/>
                </a:lnTo>
                <a:lnTo>
                  <a:pt x="138" y="0"/>
                </a:lnTo>
                <a:lnTo>
                  <a:pt x="102" y="0"/>
                </a:lnTo>
                <a:lnTo>
                  <a:pt x="96" y="18"/>
                </a:lnTo>
                <a:lnTo>
                  <a:pt x="60" y="18"/>
                </a:lnTo>
                <a:lnTo>
                  <a:pt x="60" y="24"/>
                </a:lnTo>
                <a:lnTo>
                  <a:pt x="54" y="30"/>
                </a:lnTo>
                <a:lnTo>
                  <a:pt x="48" y="42"/>
                </a:lnTo>
                <a:lnTo>
                  <a:pt x="36" y="54"/>
                </a:lnTo>
                <a:lnTo>
                  <a:pt x="30" y="66"/>
                </a:lnTo>
                <a:lnTo>
                  <a:pt x="18" y="72"/>
                </a:lnTo>
                <a:lnTo>
                  <a:pt x="12" y="78"/>
                </a:lnTo>
                <a:lnTo>
                  <a:pt x="0" y="84"/>
                </a:lnTo>
                <a:lnTo>
                  <a:pt x="12" y="96"/>
                </a:lnTo>
                <a:lnTo>
                  <a:pt x="6" y="102"/>
                </a:lnTo>
                <a:lnTo>
                  <a:pt x="0" y="114"/>
                </a:lnTo>
                <a:lnTo>
                  <a:pt x="0" y="132"/>
                </a:lnTo>
                <a:lnTo>
                  <a:pt x="6" y="138"/>
                </a:lnTo>
                <a:lnTo>
                  <a:pt x="18" y="144"/>
                </a:lnTo>
                <a:lnTo>
                  <a:pt x="24" y="150"/>
                </a:lnTo>
                <a:lnTo>
                  <a:pt x="18" y="180"/>
                </a:lnTo>
                <a:lnTo>
                  <a:pt x="42" y="198"/>
                </a:lnTo>
                <a:lnTo>
                  <a:pt x="42" y="204"/>
                </a:lnTo>
                <a:lnTo>
                  <a:pt x="48" y="210"/>
                </a:lnTo>
                <a:lnTo>
                  <a:pt x="54" y="222"/>
                </a:lnTo>
                <a:lnTo>
                  <a:pt x="78" y="234"/>
                </a:lnTo>
                <a:lnTo>
                  <a:pt x="96" y="234"/>
                </a:lnTo>
                <a:lnTo>
                  <a:pt x="126" y="270"/>
                </a:lnTo>
                <a:lnTo>
                  <a:pt x="126" y="234"/>
                </a:lnTo>
                <a:lnTo>
                  <a:pt x="144" y="216"/>
                </a:lnTo>
                <a:lnTo>
                  <a:pt x="156" y="210"/>
                </a:lnTo>
                <a:lnTo>
                  <a:pt x="168" y="198"/>
                </a:lnTo>
                <a:lnTo>
                  <a:pt x="180" y="192"/>
                </a:lnTo>
                <a:lnTo>
                  <a:pt x="186" y="18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3" name="Serbia" descr="© INSCALE GmbH, 05.05.2010&#10;http://www.presentationload.com/">
            <a:extLst>
              <a:ext uri="{FF2B5EF4-FFF2-40B4-BE49-F238E27FC236}">
                <a16:creationId xmlns:a16="http://schemas.microsoft.com/office/drawing/2014/main" id="{A930FF30-27A2-4003-87FA-E5B0EB4C1119}"/>
              </a:ext>
            </a:extLst>
          </p:cNvPr>
          <p:cNvSpPr>
            <a:spLocks/>
          </p:cNvSpPr>
          <p:nvPr/>
        </p:nvSpPr>
        <p:spPr bwMode="gray">
          <a:xfrm>
            <a:off x="6278562" y="2289186"/>
            <a:ext cx="129085" cy="141528"/>
          </a:xfrm>
          <a:custGeom>
            <a:avLst/>
            <a:gdLst/>
            <a:ahLst/>
            <a:cxnLst>
              <a:cxn ang="0">
                <a:pos x="464" y="374"/>
              </a:cxn>
              <a:cxn ang="0">
                <a:pos x="453" y="310"/>
              </a:cxn>
              <a:cxn ang="0">
                <a:pos x="453" y="235"/>
              </a:cxn>
              <a:cxn ang="0">
                <a:pos x="378" y="224"/>
              </a:cxn>
              <a:cxn ang="0">
                <a:pos x="302" y="171"/>
              </a:cxn>
              <a:cxn ang="0">
                <a:pos x="291" y="118"/>
              </a:cxn>
              <a:cxn ang="0">
                <a:pos x="259" y="128"/>
              </a:cxn>
              <a:cxn ang="0">
                <a:pos x="216" y="53"/>
              </a:cxn>
              <a:cxn ang="0">
                <a:pos x="87" y="0"/>
              </a:cxn>
              <a:cxn ang="0">
                <a:pos x="0" y="43"/>
              </a:cxn>
              <a:cxn ang="0">
                <a:pos x="32" y="96"/>
              </a:cxn>
              <a:cxn ang="0">
                <a:pos x="65" y="139"/>
              </a:cxn>
              <a:cxn ang="0">
                <a:pos x="54" y="150"/>
              </a:cxn>
              <a:cxn ang="0">
                <a:pos x="32" y="181"/>
              </a:cxn>
              <a:cxn ang="0">
                <a:pos x="32" y="192"/>
              </a:cxn>
              <a:cxn ang="0">
                <a:pos x="76" y="203"/>
              </a:cxn>
              <a:cxn ang="0">
                <a:pos x="87" y="267"/>
              </a:cxn>
              <a:cxn ang="0">
                <a:pos x="65" y="310"/>
              </a:cxn>
              <a:cxn ang="0">
                <a:pos x="98" y="363"/>
              </a:cxn>
              <a:cxn ang="0">
                <a:pos x="119" y="395"/>
              </a:cxn>
              <a:cxn ang="0">
                <a:pos x="157" y="442"/>
              </a:cxn>
              <a:cxn ang="0">
                <a:pos x="173" y="438"/>
              </a:cxn>
              <a:cxn ang="0">
                <a:pos x="180" y="444"/>
              </a:cxn>
              <a:cxn ang="0">
                <a:pos x="230" y="446"/>
              </a:cxn>
              <a:cxn ang="0">
                <a:pos x="237" y="431"/>
              </a:cxn>
              <a:cxn ang="0">
                <a:pos x="258" y="416"/>
              </a:cxn>
              <a:cxn ang="0">
                <a:pos x="266" y="418"/>
              </a:cxn>
              <a:cxn ang="0">
                <a:pos x="268" y="407"/>
              </a:cxn>
              <a:cxn ang="0">
                <a:pos x="267" y="399"/>
              </a:cxn>
              <a:cxn ang="0">
                <a:pos x="254" y="388"/>
              </a:cxn>
              <a:cxn ang="0">
                <a:pos x="262" y="387"/>
              </a:cxn>
              <a:cxn ang="0">
                <a:pos x="279" y="380"/>
              </a:cxn>
              <a:cxn ang="0">
                <a:pos x="288" y="372"/>
              </a:cxn>
              <a:cxn ang="0">
                <a:pos x="298" y="389"/>
              </a:cxn>
              <a:cxn ang="0">
                <a:pos x="292" y="399"/>
              </a:cxn>
              <a:cxn ang="0">
                <a:pos x="309" y="402"/>
              </a:cxn>
              <a:cxn ang="0">
                <a:pos x="321" y="404"/>
              </a:cxn>
              <a:cxn ang="0">
                <a:pos x="326" y="408"/>
              </a:cxn>
              <a:cxn ang="0">
                <a:pos x="328" y="433"/>
              </a:cxn>
              <a:cxn ang="0">
                <a:pos x="334" y="429"/>
              </a:cxn>
              <a:cxn ang="0">
                <a:pos x="335" y="448"/>
              </a:cxn>
              <a:cxn ang="0">
                <a:pos x="348" y="452"/>
              </a:cxn>
              <a:cxn ang="0">
                <a:pos x="356" y="467"/>
              </a:cxn>
              <a:cxn ang="0">
                <a:pos x="354" y="478"/>
              </a:cxn>
              <a:cxn ang="0">
                <a:pos x="356" y="482"/>
              </a:cxn>
              <a:cxn ang="0">
                <a:pos x="369" y="485"/>
              </a:cxn>
              <a:cxn ang="0">
                <a:pos x="381" y="492"/>
              </a:cxn>
              <a:cxn ang="0">
                <a:pos x="390" y="496"/>
              </a:cxn>
              <a:cxn ang="0">
                <a:pos x="399" y="501"/>
              </a:cxn>
              <a:cxn ang="0">
                <a:pos x="392" y="513"/>
              </a:cxn>
              <a:cxn ang="0">
                <a:pos x="384" y="528"/>
              </a:cxn>
              <a:cxn ang="0">
                <a:pos x="376" y="542"/>
              </a:cxn>
              <a:cxn ang="0">
                <a:pos x="453" y="492"/>
              </a:cxn>
              <a:cxn ang="0">
                <a:pos x="486" y="470"/>
              </a:cxn>
              <a:cxn ang="0">
                <a:pos x="486" y="406"/>
              </a:cxn>
            </a:cxnLst>
            <a:rect l="0" t="0" r="r" b="b"/>
            <a:pathLst>
              <a:path w="496" h="542">
                <a:moveTo>
                  <a:pt x="486" y="406"/>
                </a:moveTo>
                <a:cubicBezTo>
                  <a:pt x="453" y="395"/>
                  <a:pt x="453" y="395"/>
                  <a:pt x="453" y="395"/>
                </a:cubicBezTo>
                <a:cubicBezTo>
                  <a:pt x="464" y="374"/>
                  <a:pt x="464" y="374"/>
                  <a:pt x="464" y="374"/>
                </a:cubicBezTo>
                <a:cubicBezTo>
                  <a:pt x="432" y="363"/>
                  <a:pt x="432" y="363"/>
                  <a:pt x="432" y="363"/>
                </a:cubicBezTo>
                <a:cubicBezTo>
                  <a:pt x="432" y="331"/>
                  <a:pt x="432" y="331"/>
                  <a:pt x="432" y="331"/>
                </a:cubicBezTo>
                <a:cubicBezTo>
                  <a:pt x="453" y="310"/>
                  <a:pt x="453" y="310"/>
                  <a:pt x="453" y="310"/>
                </a:cubicBezTo>
                <a:cubicBezTo>
                  <a:pt x="453" y="267"/>
                  <a:pt x="453" y="267"/>
                  <a:pt x="453" y="267"/>
                </a:cubicBezTo>
                <a:cubicBezTo>
                  <a:pt x="442" y="256"/>
                  <a:pt x="442" y="256"/>
                  <a:pt x="442" y="256"/>
                </a:cubicBezTo>
                <a:cubicBezTo>
                  <a:pt x="453" y="235"/>
                  <a:pt x="453" y="235"/>
                  <a:pt x="453" y="235"/>
                </a:cubicBezTo>
                <a:cubicBezTo>
                  <a:pt x="464" y="224"/>
                  <a:pt x="464" y="224"/>
                  <a:pt x="464" y="224"/>
                </a:cubicBezTo>
                <a:cubicBezTo>
                  <a:pt x="421" y="213"/>
                  <a:pt x="421" y="213"/>
                  <a:pt x="421" y="213"/>
                </a:cubicBezTo>
                <a:cubicBezTo>
                  <a:pt x="378" y="224"/>
                  <a:pt x="378" y="224"/>
                  <a:pt x="378" y="224"/>
                </a:cubicBezTo>
                <a:cubicBezTo>
                  <a:pt x="367" y="213"/>
                  <a:pt x="367" y="213"/>
                  <a:pt x="367" y="213"/>
                </a:cubicBezTo>
                <a:cubicBezTo>
                  <a:pt x="324" y="203"/>
                  <a:pt x="324" y="203"/>
                  <a:pt x="324" y="203"/>
                </a:cubicBezTo>
                <a:cubicBezTo>
                  <a:pt x="302" y="171"/>
                  <a:pt x="302" y="171"/>
                  <a:pt x="302" y="171"/>
                </a:cubicBezTo>
                <a:cubicBezTo>
                  <a:pt x="313" y="160"/>
                  <a:pt x="313" y="160"/>
                  <a:pt x="313" y="160"/>
                </a:cubicBezTo>
                <a:cubicBezTo>
                  <a:pt x="313" y="128"/>
                  <a:pt x="313" y="128"/>
                  <a:pt x="313" y="128"/>
                </a:cubicBezTo>
                <a:cubicBezTo>
                  <a:pt x="291" y="118"/>
                  <a:pt x="291" y="118"/>
                  <a:pt x="291" y="118"/>
                </a:cubicBezTo>
                <a:cubicBezTo>
                  <a:pt x="280" y="118"/>
                  <a:pt x="280" y="118"/>
                  <a:pt x="280" y="118"/>
                </a:cubicBezTo>
                <a:cubicBezTo>
                  <a:pt x="270" y="128"/>
                  <a:pt x="270" y="128"/>
                  <a:pt x="270" y="128"/>
                </a:cubicBezTo>
                <a:cubicBezTo>
                  <a:pt x="259" y="128"/>
                  <a:pt x="259" y="128"/>
                  <a:pt x="259" y="128"/>
                </a:cubicBezTo>
                <a:cubicBezTo>
                  <a:pt x="249" y="118"/>
                  <a:pt x="249" y="118"/>
                  <a:pt x="249" y="118"/>
                </a:cubicBezTo>
                <a:cubicBezTo>
                  <a:pt x="227" y="53"/>
                  <a:pt x="227" y="53"/>
                  <a:pt x="227" y="53"/>
                </a:cubicBezTo>
                <a:cubicBezTo>
                  <a:pt x="216" y="53"/>
                  <a:pt x="216" y="53"/>
                  <a:pt x="216" y="53"/>
                </a:cubicBezTo>
                <a:cubicBezTo>
                  <a:pt x="173" y="21"/>
                  <a:pt x="173" y="21"/>
                  <a:pt x="173" y="21"/>
                </a:cubicBezTo>
                <a:cubicBezTo>
                  <a:pt x="129" y="0"/>
                  <a:pt x="129" y="0"/>
                  <a:pt x="129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54" y="32"/>
                  <a:pt x="54" y="32"/>
                  <a:pt x="54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0" y="43"/>
                  <a:pt x="0" y="43"/>
                  <a:pt x="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22" y="96"/>
                  <a:pt x="22" y="96"/>
                  <a:pt x="22" y="96"/>
                </a:cubicBezTo>
                <a:cubicBezTo>
                  <a:pt x="32" y="96"/>
                  <a:pt x="32" y="96"/>
                  <a:pt x="32" y="96"/>
                </a:cubicBezTo>
                <a:cubicBezTo>
                  <a:pt x="22" y="128"/>
                  <a:pt x="22" y="128"/>
                  <a:pt x="22" y="128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76" y="139"/>
                  <a:pt x="76" y="139"/>
                  <a:pt x="76" y="139"/>
                </a:cubicBezTo>
                <a:cubicBezTo>
                  <a:pt x="65" y="150"/>
                  <a:pt x="65" y="150"/>
                  <a:pt x="65" y="150"/>
                </a:cubicBezTo>
                <a:cubicBezTo>
                  <a:pt x="54" y="150"/>
                  <a:pt x="54" y="150"/>
                  <a:pt x="54" y="150"/>
                </a:cubicBezTo>
                <a:cubicBezTo>
                  <a:pt x="43" y="160"/>
                  <a:pt x="43" y="160"/>
                  <a:pt x="43" y="160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32" y="181"/>
                  <a:pt x="32" y="181"/>
                  <a:pt x="32" y="181"/>
                </a:cubicBezTo>
                <a:cubicBezTo>
                  <a:pt x="22" y="181"/>
                  <a:pt x="22" y="181"/>
                  <a:pt x="22" y="181"/>
                </a:cubicBezTo>
                <a:cubicBezTo>
                  <a:pt x="22" y="192"/>
                  <a:pt x="22" y="192"/>
                  <a:pt x="22" y="192"/>
                </a:cubicBezTo>
                <a:cubicBezTo>
                  <a:pt x="32" y="192"/>
                  <a:pt x="32" y="192"/>
                  <a:pt x="32" y="192"/>
                </a:cubicBezTo>
                <a:cubicBezTo>
                  <a:pt x="54" y="181"/>
                  <a:pt x="54" y="181"/>
                  <a:pt x="54" y="181"/>
                </a:cubicBezTo>
                <a:cubicBezTo>
                  <a:pt x="76" y="181"/>
                  <a:pt x="76" y="181"/>
                  <a:pt x="76" y="181"/>
                </a:cubicBezTo>
                <a:cubicBezTo>
                  <a:pt x="76" y="203"/>
                  <a:pt x="76" y="203"/>
                  <a:pt x="76" y="203"/>
                </a:cubicBezTo>
                <a:cubicBezTo>
                  <a:pt x="43" y="235"/>
                  <a:pt x="43" y="235"/>
                  <a:pt x="43" y="235"/>
                </a:cubicBezTo>
                <a:cubicBezTo>
                  <a:pt x="43" y="267"/>
                  <a:pt x="43" y="267"/>
                  <a:pt x="43" y="267"/>
                </a:cubicBezTo>
                <a:cubicBezTo>
                  <a:pt x="87" y="267"/>
                  <a:pt x="87" y="267"/>
                  <a:pt x="87" y="267"/>
                </a:cubicBezTo>
                <a:cubicBezTo>
                  <a:pt x="98" y="278"/>
                  <a:pt x="98" y="278"/>
                  <a:pt x="98" y="278"/>
                </a:cubicBezTo>
                <a:cubicBezTo>
                  <a:pt x="108" y="299"/>
                  <a:pt x="108" y="299"/>
                  <a:pt x="108" y="299"/>
                </a:cubicBezTo>
                <a:cubicBezTo>
                  <a:pt x="65" y="310"/>
                  <a:pt x="65" y="310"/>
                  <a:pt x="65" y="310"/>
                </a:cubicBezTo>
                <a:cubicBezTo>
                  <a:pt x="87" y="331"/>
                  <a:pt x="87" y="331"/>
                  <a:pt x="87" y="331"/>
                </a:cubicBezTo>
                <a:cubicBezTo>
                  <a:pt x="98" y="353"/>
                  <a:pt x="98" y="353"/>
                  <a:pt x="98" y="353"/>
                </a:cubicBezTo>
                <a:cubicBezTo>
                  <a:pt x="98" y="363"/>
                  <a:pt x="98" y="363"/>
                  <a:pt x="98" y="363"/>
                </a:cubicBezTo>
                <a:cubicBezTo>
                  <a:pt x="87" y="363"/>
                  <a:pt x="87" y="363"/>
                  <a:pt x="87" y="363"/>
                </a:cubicBezTo>
                <a:cubicBezTo>
                  <a:pt x="87" y="374"/>
                  <a:pt x="87" y="374"/>
                  <a:pt x="87" y="374"/>
                </a:cubicBezTo>
                <a:cubicBezTo>
                  <a:pt x="119" y="395"/>
                  <a:pt x="119" y="395"/>
                  <a:pt x="119" y="395"/>
                </a:cubicBezTo>
                <a:cubicBezTo>
                  <a:pt x="140" y="417"/>
                  <a:pt x="140" y="417"/>
                  <a:pt x="140" y="417"/>
                </a:cubicBezTo>
                <a:cubicBezTo>
                  <a:pt x="157" y="442"/>
                  <a:pt x="157" y="442"/>
                  <a:pt x="157" y="442"/>
                </a:cubicBezTo>
                <a:cubicBezTo>
                  <a:pt x="157" y="442"/>
                  <a:pt x="157" y="442"/>
                  <a:pt x="157" y="442"/>
                </a:cubicBezTo>
                <a:cubicBezTo>
                  <a:pt x="159" y="442"/>
                  <a:pt x="161" y="443"/>
                  <a:pt x="166" y="444"/>
                </a:cubicBezTo>
                <a:cubicBezTo>
                  <a:pt x="166" y="444"/>
                  <a:pt x="166" y="444"/>
                  <a:pt x="167" y="444"/>
                </a:cubicBezTo>
                <a:cubicBezTo>
                  <a:pt x="173" y="438"/>
                  <a:pt x="173" y="438"/>
                  <a:pt x="173" y="438"/>
                </a:cubicBezTo>
                <a:cubicBezTo>
                  <a:pt x="173" y="447"/>
                  <a:pt x="173" y="447"/>
                  <a:pt x="173" y="447"/>
                </a:cubicBezTo>
                <a:cubicBezTo>
                  <a:pt x="174" y="448"/>
                  <a:pt x="175" y="448"/>
                  <a:pt x="176" y="449"/>
                </a:cubicBezTo>
                <a:cubicBezTo>
                  <a:pt x="176" y="449"/>
                  <a:pt x="176" y="449"/>
                  <a:pt x="180" y="444"/>
                </a:cubicBezTo>
                <a:cubicBezTo>
                  <a:pt x="180" y="444"/>
                  <a:pt x="180" y="444"/>
                  <a:pt x="199" y="447"/>
                </a:cubicBezTo>
                <a:cubicBezTo>
                  <a:pt x="199" y="447"/>
                  <a:pt x="199" y="447"/>
                  <a:pt x="212" y="446"/>
                </a:cubicBezTo>
                <a:cubicBezTo>
                  <a:pt x="212" y="446"/>
                  <a:pt x="212" y="446"/>
                  <a:pt x="230" y="446"/>
                </a:cubicBezTo>
                <a:cubicBezTo>
                  <a:pt x="230" y="446"/>
                  <a:pt x="230" y="446"/>
                  <a:pt x="240" y="443"/>
                </a:cubicBezTo>
                <a:cubicBezTo>
                  <a:pt x="240" y="443"/>
                  <a:pt x="240" y="443"/>
                  <a:pt x="239" y="437"/>
                </a:cubicBezTo>
                <a:cubicBezTo>
                  <a:pt x="239" y="437"/>
                  <a:pt x="239" y="437"/>
                  <a:pt x="237" y="431"/>
                </a:cubicBezTo>
                <a:cubicBezTo>
                  <a:pt x="237" y="431"/>
                  <a:pt x="237" y="431"/>
                  <a:pt x="245" y="425"/>
                </a:cubicBezTo>
                <a:cubicBezTo>
                  <a:pt x="245" y="425"/>
                  <a:pt x="245" y="425"/>
                  <a:pt x="255" y="417"/>
                </a:cubicBezTo>
                <a:cubicBezTo>
                  <a:pt x="255" y="417"/>
                  <a:pt x="255" y="417"/>
                  <a:pt x="258" y="416"/>
                </a:cubicBezTo>
                <a:cubicBezTo>
                  <a:pt x="258" y="416"/>
                  <a:pt x="258" y="416"/>
                  <a:pt x="258" y="421"/>
                </a:cubicBezTo>
                <a:cubicBezTo>
                  <a:pt x="258" y="421"/>
                  <a:pt x="258" y="421"/>
                  <a:pt x="262" y="419"/>
                </a:cubicBezTo>
                <a:cubicBezTo>
                  <a:pt x="262" y="419"/>
                  <a:pt x="262" y="419"/>
                  <a:pt x="266" y="418"/>
                </a:cubicBezTo>
                <a:cubicBezTo>
                  <a:pt x="266" y="418"/>
                  <a:pt x="266" y="418"/>
                  <a:pt x="263" y="414"/>
                </a:cubicBezTo>
                <a:cubicBezTo>
                  <a:pt x="263" y="414"/>
                  <a:pt x="263" y="414"/>
                  <a:pt x="267" y="412"/>
                </a:cubicBezTo>
                <a:cubicBezTo>
                  <a:pt x="267" y="412"/>
                  <a:pt x="267" y="412"/>
                  <a:pt x="268" y="407"/>
                </a:cubicBezTo>
                <a:cubicBezTo>
                  <a:pt x="268" y="407"/>
                  <a:pt x="268" y="407"/>
                  <a:pt x="264" y="405"/>
                </a:cubicBezTo>
                <a:cubicBezTo>
                  <a:pt x="264" y="405"/>
                  <a:pt x="264" y="405"/>
                  <a:pt x="264" y="402"/>
                </a:cubicBezTo>
                <a:cubicBezTo>
                  <a:pt x="264" y="402"/>
                  <a:pt x="264" y="402"/>
                  <a:pt x="267" y="399"/>
                </a:cubicBezTo>
                <a:cubicBezTo>
                  <a:pt x="267" y="399"/>
                  <a:pt x="267" y="399"/>
                  <a:pt x="266" y="396"/>
                </a:cubicBezTo>
                <a:cubicBezTo>
                  <a:pt x="266" y="396"/>
                  <a:pt x="266" y="396"/>
                  <a:pt x="258" y="394"/>
                </a:cubicBezTo>
                <a:cubicBezTo>
                  <a:pt x="258" y="394"/>
                  <a:pt x="258" y="394"/>
                  <a:pt x="254" y="388"/>
                </a:cubicBezTo>
                <a:cubicBezTo>
                  <a:pt x="254" y="388"/>
                  <a:pt x="254" y="388"/>
                  <a:pt x="256" y="385"/>
                </a:cubicBezTo>
                <a:cubicBezTo>
                  <a:pt x="256" y="385"/>
                  <a:pt x="256" y="385"/>
                  <a:pt x="259" y="389"/>
                </a:cubicBezTo>
                <a:cubicBezTo>
                  <a:pt x="259" y="389"/>
                  <a:pt x="259" y="389"/>
                  <a:pt x="262" y="387"/>
                </a:cubicBezTo>
                <a:cubicBezTo>
                  <a:pt x="262" y="387"/>
                  <a:pt x="262" y="387"/>
                  <a:pt x="267" y="388"/>
                </a:cubicBezTo>
                <a:cubicBezTo>
                  <a:pt x="267" y="388"/>
                  <a:pt x="267" y="388"/>
                  <a:pt x="271" y="385"/>
                </a:cubicBezTo>
                <a:cubicBezTo>
                  <a:pt x="271" y="385"/>
                  <a:pt x="271" y="385"/>
                  <a:pt x="279" y="380"/>
                </a:cubicBezTo>
                <a:cubicBezTo>
                  <a:pt x="279" y="380"/>
                  <a:pt x="279" y="380"/>
                  <a:pt x="282" y="378"/>
                </a:cubicBezTo>
                <a:cubicBezTo>
                  <a:pt x="282" y="378"/>
                  <a:pt x="282" y="378"/>
                  <a:pt x="283" y="374"/>
                </a:cubicBezTo>
                <a:cubicBezTo>
                  <a:pt x="283" y="374"/>
                  <a:pt x="283" y="374"/>
                  <a:pt x="288" y="372"/>
                </a:cubicBezTo>
                <a:cubicBezTo>
                  <a:pt x="288" y="372"/>
                  <a:pt x="288" y="372"/>
                  <a:pt x="293" y="377"/>
                </a:cubicBezTo>
                <a:cubicBezTo>
                  <a:pt x="293" y="377"/>
                  <a:pt x="293" y="377"/>
                  <a:pt x="297" y="384"/>
                </a:cubicBezTo>
                <a:cubicBezTo>
                  <a:pt x="297" y="384"/>
                  <a:pt x="297" y="384"/>
                  <a:pt x="298" y="389"/>
                </a:cubicBezTo>
                <a:cubicBezTo>
                  <a:pt x="298" y="389"/>
                  <a:pt x="298" y="389"/>
                  <a:pt x="298" y="392"/>
                </a:cubicBezTo>
                <a:cubicBezTo>
                  <a:pt x="298" y="392"/>
                  <a:pt x="298" y="392"/>
                  <a:pt x="291" y="396"/>
                </a:cubicBezTo>
                <a:cubicBezTo>
                  <a:pt x="291" y="396"/>
                  <a:pt x="291" y="396"/>
                  <a:pt x="292" y="399"/>
                </a:cubicBezTo>
                <a:cubicBezTo>
                  <a:pt x="292" y="399"/>
                  <a:pt x="292" y="399"/>
                  <a:pt x="299" y="400"/>
                </a:cubicBezTo>
                <a:cubicBezTo>
                  <a:pt x="299" y="400"/>
                  <a:pt x="299" y="400"/>
                  <a:pt x="303" y="404"/>
                </a:cubicBezTo>
                <a:cubicBezTo>
                  <a:pt x="303" y="404"/>
                  <a:pt x="303" y="404"/>
                  <a:pt x="309" y="402"/>
                </a:cubicBezTo>
                <a:cubicBezTo>
                  <a:pt x="309" y="402"/>
                  <a:pt x="309" y="402"/>
                  <a:pt x="314" y="404"/>
                </a:cubicBezTo>
                <a:cubicBezTo>
                  <a:pt x="314" y="404"/>
                  <a:pt x="314" y="404"/>
                  <a:pt x="319" y="401"/>
                </a:cubicBezTo>
                <a:cubicBezTo>
                  <a:pt x="319" y="401"/>
                  <a:pt x="319" y="401"/>
                  <a:pt x="321" y="404"/>
                </a:cubicBezTo>
                <a:cubicBezTo>
                  <a:pt x="321" y="404"/>
                  <a:pt x="321" y="404"/>
                  <a:pt x="318" y="408"/>
                </a:cubicBezTo>
                <a:cubicBezTo>
                  <a:pt x="318" y="408"/>
                  <a:pt x="318" y="408"/>
                  <a:pt x="324" y="407"/>
                </a:cubicBezTo>
                <a:cubicBezTo>
                  <a:pt x="324" y="407"/>
                  <a:pt x="324" y="407"/>
                  <a:pt x="326" y="408"/>
                </a:cubicBezTo>
                <a:cubicBezTo>
                  <a:pt x="326" y="408"/>
                  <a:pt x="326" y="408"/>
                  <a:pt x="324" y="425"/>
                </a:cubicBezTo>
                <a:cubicBezTo>
                  <a:pt x="324" y="425"/>
                  <a:pt x="324" y="425"/>
                  <a:pt x="324" y="432"/>
                </a:cubicBezTo>
                <a:cubicBezTo>
                  <a:pt x="324" y="432"/>
                  <a:pt x="324" y="432"/>
                  <a:pt x="328" y="433"/>
                </a:cubicBezTo>
                <a:cubicBezTo>
                  <a:pt x="328" y="433"/>
                  <a:pt x="328" y="433"/>
                  <a:pt x="330" y="431"/>
                </a:cubicBezTo>
                <a:cubicBezTo>
                  <a:pt x="330" y="431"/>
                  <a:pt x="330" y="431"/>
                  <a:pt x="331" y="428"/>
                </a:cubicBezTo>
                <a:cubicBezTo>
                  <a:pt x="331" y="428"/>
                  <a:pt x="331" y="428"/>
                  <a:pt x="334" y="429"/>
                </a:cubicBezTo>
                <a:cubicBezTo>
                  <a:pt x="334" y="429"/>
                  <a:pt x="334" y="429"/>
                  <a:pt x="336" y="433"/>
                </a:cubicBezTo>
                <a:cubicBezTo>
                  <a:pt x="336" y="433"/>
                  <a:pt x="336" y="433"/>
                  <a:pt x="336" y="443"/>
                </a:cubicBezTo>
                <a:cubicBezTo>
                  <a:pt x="336" y="443"/>
                  <a:pt x="336" y="443"/>
                  <a:pt x="335" y="448"/>
                </a:cubicBezTo>
                <a:cubicBezTo>
                  <a:pt x="335" y="448"/>
                  <a:pt x="335" y="448"/>
                  <a:pt x="339" y="450"/>
                </a:cubicBezTo>
                <a:cubicBezTo>
                  <a:pt x="339" y="450"/>
                  <a:pt x="339" y="450"/>
                  <a:pt x="344" y="450"/>
                </a:cubicBezTo>
                <a:cubicBezTo>
                  <a:pt x="344" y="450"/>
                  <a:pt x="344" y="450"/>
                  <a:pt x="348" y="452"/>
                </a:cubicBezTo>
                <a:cubicBezTo>
                  <a:pt x="348" y="452"/>
                  <a:pt x="348" y="452"/>
                  <a:pt x="353" y="456"/>
                </a:cubicBezTo>
                <a:cubicBezTo>
                  <a:pt x="353" y="456"/>
                  <a:pt x="353" y="456"/>
                  <a:pt x="357" y="457"/>
                </a:cubicBezTo>
                <a:cubicBezTo>
                  <a:pt x="357" y="457"/>
                  <a:pt x="357" y="457"/>
                  <a:pt x="356" y="467"/>
                </a:cubicBezTo>
                <a:cubicBezTo>
                  <a:pt x="356" y="467"/>
                  <a:pt x="356" y="467"/>
                  <a:pt x="356" y="472"/>
                </a:cubicBezTo>
                <a:cubicBezTo>
                  <a:pt x="356" y="472"/>
                  <a:pt x="356" y="472"/>
                  <a:pt x="352" y="473"/>
                </a:cubicBezTo>
                <a:cubicBezTo>
                  <a:pt x="352" y="473"/>
                  <a:pt x="352" y="473"/>
                  <a:pt x="354" y="478"/>
                </a:cubicBezTo>
                <a:cubicBezTo>
                  <a:pt x="354" y="478"/>
                  <a:pt x="354" y="478"/>
                  <a:pt x="351" y="482"/>
                </a:cubicBezTo>
                <a:cubicBezTo>
                  <a:pt x="351" y="482"/>
                  <a:pt x="351" y="482"/>
                  <a:pt x="353" y="483"/>
                </a:cubicBezTo>
                <a:cubicBezTo>
                  <a:pt x="353" y="483"/>
                  <a:pt x="353" y="483"/>
                  <a:pt x="356" y="482"/>
                </a:cubicBezTo>
                <a:cubicBezTo>
                  <a:pt x="356" y="482"/>
                  <a:pt x="356" y="482"/>
                  <a:pt x="361" y="485"/>
                </a:cubicBezTo>
                <a:cubicBezTo>
                  <a:pt x="361" y="485"/>
                  <a:pt x="361" y="485"/>
                  <a:pt x="364" y="483"/>
                </a:cubicBezTo>
                <a:cubicBezTo>
                  <a:pt x="364" y="483"/>
                  <a:pt x="364" y="483"/>
                  <a:pt x="369" y="485"/>
                </a:cubicBezTo>
                <a:cubicBezTo>
                  <a:pt x="369" y="485"/>
                  <a:pt x="369" y="485"/>
                  <a:pt x="372" y="485"/>
                </a:cubicBezTo>
                <a:cubicBezTo>
                  <a:pt x="372" y="485"/>
                  <a:pt x="372" y="485"/>
                  <a:pt x="377" y="489"/>
                </a:cubicBezTo>
                <a:cubicBezTo>
                  <a:pt x="377" y="489"/>
                  <a:pt x="377" y="489"/>
                  <a:pt x="381" y="492"/>
                </a:cubicBezTo>
                <a:cubicBezTo>
                  <a:pt x="381" y="492"/>
                  <a:pt x="381" y="492"/>
                  <a:pt x="383" y="496"/>
                </a:cubicBezTo>
                <a:cubicBezTo>
                  <a:pt x="383" y="496"/>
                  <a:pt x="383" y="496"/>
                  <a:pt x="385" y="499"/>
                </a:cubicBezTo>
                <a:cubicBezTo>
                  <a:pt x="385" y="499"/>
                  <a:pt x="385" y="499"/>
                  <a:pt x="390" y="496"/>
                </a:cubicBezTo>
                <a:cubicBezTo>
                  <a:pt x="390" y="496"/>
                  <a:pt x="390" y="496"/>
                  <a:pt x="394" y="494"/>
                </a:cubicBezTo>
                <a:cubicBezTo>
                  <a:pt x="394" y="494"/>
                  <a:pt x="394" y="494"/>
                  <a:pt x="398" y="496"/>
                </a:cubicBezTo>
                <a:cubicBezTo>
                  <a:pt x="398" y="496"/>
                  <a:pt x="398" y="496"/>
                  <a:pt x="399" y="501"/>
                </a:cubicBezTo>
                <a:cubicBezTo>
                  <a:pt x="399" y="501"/>
                  <a:pt x="399" y="501"/>
                  <a:pt x="395" y="505"/>
                </a:cubicBezTo>
                <a:cubicBezTo>
                  <a:pt x="395" y="505"/>
                  <a:pt x="395" y="505"/>
                  <a:pt x="395" y="509"/>
                </a:cubicBezTo>
                <a:cubicBezTo>
                  <a:pt x="395" y="509"/>
                  <a:pt x="395" y="509"/>
                  <a:pt x="392" y="513"/>
                </a:cubicBezTo>
                <a:cubicBezTo>
                  <a:pt x="392" y="513"/>
                  <a:pt x="392" y="513"/>
                  <a:pt x="392" y="516"/>
                </a:cubicBezTo>
                <a:cubicBezTo>
                  <a:pt x="392" y="516"/>
                  <a:pt x="392" y="516"/>
                  <a:pt x="386" y="519"/>
                </a:cubicBezTo>
                <a:cubicBezTo>
                  <a:pt x="386" y="519"/>
                  <a:pt x="386" y="519"/>
                  <a:pt x="384" y="528"/>
                </a:cubicBezTo>
                <a:cubicBezTo>
                  <a:pt x="384" y="528"/>
                  <a:pt x="384" y="528"/>
                  <a:pt x="379" y="531"/>
                </a:cubicBezTo>
                <a:cubicBezTo>
                  <a:pt x="379" y="531"/>
                  <a:pt x="379" y="531"/>
                  <a:pt x="376" y="535"/>
                </a:cubicBezTo>
                <a:cubicBezTo>
                  <a:pt x="376" y="535"/>
                  <a:pt x="376" y="535"/>
                  <a:pt x="376" y="542"/>
                </a:cubicBezTo>
                <a:cubicBezTo>
                  <a:pt x="432" y="535"/>
                  <a:pt x="432" y="535"/>
                  <a:pt x="432" y="535"/>
                </a:cubicBezTo>
                <a:cubicBezTo>
                  <a:pt x="453" y="535"/>
                  <a:pt x="453" y="535"/>
                  <a:pt x="453" y="535"/>
                </a:cubicBezTo>
                <a:cubicBezTo>
                  <a:pt x="453" y="492"/>
                  <a:pt x="453" y="492"/>
                  <a:pt x="453" y="492"/>
                </a:cubicBezTo>
                <a:cubicBezTo>
                  <a:pt x="442" y="481"/>
                  <a:pt x="442" y="481"/>
                  <a:pt x="442" y="481"/>
                </a:cubicBezTo>
                <a:cubicBezTo>
                  <a:pt x="442" y="470"/>
                  <a:pt x="442" y="470"/>
                  <a:pt x="442" y="470"/>
                </a:cubicBezTo>
                <a:cubicBezTo>
                  <a:pt x="486" y="470"/>
                  <a:pt x="486" y="470"/>
                  <a:pt x="486" y="470"/>
                </a:cubicBezTo>
                <a:cubicBezTo>
                  <a:pt x="496" y="460"/>
                  <a:pt x="496" y="460"/>
                  <a:pt x="496" y="460"/>
                </a:cubicBezTo>
                <a:cubicBezTo>
                  <a:pt x="496" y="417"/>
                  <a:pt x="496" y="417"/>
                  <a:pt x="496" y="417"/>
                </a:cubicBezTo>
                <a:lnTo>
                  <a:pt x="486" y="40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4" name="Senegal" descr="© INSCALE GmbH, 05.05.2010&#10;http://www.presentationload.com/">
            <a:extLst>
              <a:ext uri="{FF2B5EF4-FFF2-40B4-BE49-F238E27FC236}">
                <a16:creationId xmlns:a16="http://schemas.microsoft.com/office/drawing/2014/main" id="{AE726DBF-6927-4455-861E-A8EC35E7EF76}"/>
              </a:ext>
            </a:extLst>
          </p:cNvPr>
          <p:cNvSpPr>
            <a:spLocks/>
          </p:cNvSpPr>
          <p:nvPr/>
        </p:nvSpPr>
        <p:spPr bwMode="gray">
          <a:xfrm>
            <a:off x="5138927" y="3401163"/>
            <a:ext cx="195472" cy="173342"/>
          </a:xfrm>
          <a:custGeom>
            <a:avLst/>
            <a:gdLst>
              <a:gd name="T0" fmla="*/ 2147483647 w 414"/>
              <a:gd name="T1" fmla="*/ 2147483647 h 366"/>
              <a:gd name="T2" fmla="*/ 2147483647 w 414"/>
              <a:gd name="T3" fmla="*/ 2147483647 h 366"/>
              <a:gd name="T4" fmla="*/ 2147483647 w 414"/>
              <a:gd name="T5" fmla="*/ 2147483647 h 366"/>
              <a:gd name="T6" fmla="*/ 2147483647 w 414"/>
              <a:gd name="T7" fmla="*/ 2147483647 h 366"/>
              <a:gd name="T8" fmla="*/ 2147483647 w 414"/>
              <a:gd name="T9" fmla="*/ 2147483647 h 366"/>
              <a:gd name="T10" fmla="*/ 2147483647 w 414"/>
              <a:gd name="T11" fmla="*/ 2147483647 h 366"/>
              <a:gd name="T12" fmla="*/ 2147483647 w 414"/>
              <a:gd name="T13" fmla="*/ 2147483647 h 366"/>
              <a:gd name="T14" fmla="*/ 2147483647 w 414"/>
              <a:gd name="T15" fmla="*/ 2147483647 h 366"/>
              <a:gd name="T16" fmla="*/ 2147483647 w 414"/>
              <a:gd name="T17" fmla="*/ 2147483647 h 366"/>
              <a:gd name="T18" fmla="*/ 2147483647 w 414"/>
              <a:gd name="T19" fmla="*/ 2147483647 h 366"/>
              <a:gd name="T20" fmla="*/ 2147483647 w 414"/>
              <a:gd name="T21" fmla="*/ 2147483647 h 366"/>
              <a:gd name="T22" fmla="*/ 2147483647 w 414"/>
              <a:gd name="T23" fmla="*/ 2147483647 h 366"/>
              <a:gd name="T24" fmla="*/ 2147483647 w 414"/>
              <a:gd name="T25" fmla="*/ 2147483647 h 366"/>
              <a:gd name="T26" fmla="*/ 2147483647 w 414"/>
              <a:gd name="T27" fmla="*/ 2147483647 h 366"/>
              <a:gd name="T28" fmla="*/ 2147483647 w 414"/>
              <a:gd name="T29" fmla="*/ 0 h 366"/>
              <a:gd name="T30" fmla="*/ 2147483647 w 414"/>
              <a:gd name="T31" fmla="*/ 2147483647 h 366"/>
              <a:gd name="T32" fmla="*/ 2147483647 w 414"/>
              <a:gd name="T33" fmla="*/ 2147483647 h 366"/>
              <a:gd name="T34" fmla="*/ 2147483647 w 414"/>
              <a:gd name="T35" fmla="*/ 2147483647 h 366"/>
              <a:gd name="T36" fmla="*/ 2147483647 w 414"/>
              <a:gd name="T37" fmla="*/ 2147483647 h 366"/>
              <a:gd name="T38" fmla="*/ 2147483647 w 414"/>
              <a:gd name="T39" fmla="*/ 2147483647 h 366"/>
              <a:gd name="T40" fmla="*/ 2147483647 w 414"/>
              <a:gd name="T41" fmla="*/ 2147483647 h 366"/>
              <a:gd name="T42" fmla="*/ 0 w 414"/>
              <a:gd name="T43" fmla="*/ 2147483647 h 366"/>
              <a:gd name="T44" fmla="*/ 2147483647 w 414"/>
              <a:gd name="T45" fmla="*/ 2147483647 h 366"/>
              <a:gd name="T46" fmla="*/ 2147483647 w 414"/>
              <a:gd name="T47" fmla="*/ 2147483647 h 366"/>
              <a:gd name="T48" fmla="*/ 2147483647 w 414"/>
              <a:gd name="T49" fmla="*/ 2147483647 h 366"/>
              <a:gd name="T50" fmla="*/ 2147483647 w 414"/>
              <a:gd name="T51" fmla="*/ 2147483647 h 366"/>
              <a:gd name="T52" fmla="*/ 2147483647 w 414"/>
              <a:gd name="T53" fmla="*/ 2147483647 h 366"/>
              <a:gd name="T54" fmla="*/ 2147483647 w 414"/>
              <a:gd name="T55" fmla="*/ 2147483647 h 366"/>
              <a:gd name="T56" fmla="*/ 2147483647 w 414"/>
              <a:gd name="T57" fmla="*/ 2147483647 h 366"/>
              <a:gd name="T58" fmla="*/ 2147483647 w 414"/>
              <a:gd name="T59" fmla="*/ 2147483647 h 366"/>
              <a:gd name="T60" fmla="*/ 2147483647 w 414"/>
              <a:gd name="T61" fmla="*/ 2147483647 h 366"/>
              <a:gd name="T62" fmla="*/ 2147483647 w 414"/>
              <a:gd name="T63" fmla="*/ 2147483647 h 366"/>
              <a:gd name="T64" fmla="*/ 2147483647 w 414"/>
              <a:gd name="T65" fmla="*/ 2147483647 h 366"/>
              <a:gd name="T66" fmla="*/ 2147483647 w 414"/>
              <a:gd name="T67" fmla="*/ 2147483647 h 366"/>
              <a:gd name="T68" fmla="*/ 2147483647 w 414"/>
              <a:gd name="T69" fmla="*/ 2147483647 h 366"/>
              <a:gd name="T70" fmla="*/ 2147483647 w 414"/>
              <a:gd name="T71" fmla="*/ 2147483647 h 366"/>
              <a:gd name="T72" fmla="*/ 2147483647 w 414"/>
              <a:gd name="T73" fmla="*/ 2147483647 h 366"/>
              <a:gd name="T74" fmla="*/ 2147483647 w 414"/>
              <a:gd name="T75" fmla="*/ 2147483647 h 366"/>
              <a:gd name="T76" fmla="*/ 2147483647 w 414"/>
              <a:gd name="T77" fmla="*/ 2147483647 h 366"/>
              <a:gd name="T78" fmla="*/ 2147483647 w 414"/>
              <a:gd name="T79" fmla="*/ 2147483647 h 366"/>
              <a:gd name="T80" fmla="*/ 2147483647 w 414"/>
              <a:gd name="T81" fmla="*/ 2147483647 h 366"/>
              <a:gd name="T82" fmla="*/ 2147483647 w 414"/>
              <a:gd name="T83" fmla="*/ 2147483647 h 366"/>
              <a:gd name="T84" fmla="*/ 2147483647 w 414"/>
              <a:gd name="T85" fmla="*/ 2147483647 h 366"/>
              <a:gd name="T86" fmla="*/ 2147483647 w 414"/>
              <a:gd name="T87" fmla="*/ 2147483647 h 366"/>
              <a:gd name="T88" fmla="*/ 2147483647 w 414"/>
              <a:gd name="T89" fmla="*/ 2147483647 h 366"/>
              <a:gd name="T90" fmla="*/ 2147483647 w 414"/>
              <a:gd name="T91" fmla="*/ 2147483647 h 366"/>
              <a:gd name="T92" fmla="*/ 2147483647 w 414"/>
              <a:gd name="T93" fmla="*/ 2147483647 h 366"/>
              <a:gd name="T94" fmla="*/ 2147483647 w 414"/>
              <a:gd name="T95" fmla="*/ 2147483647 h 366"/>
              <a:gd name="T96" fmla="*/ 2147483647 w 414"/>
              <a:gd name="T97" fmla="*/ 2147483647 h 366"/>
              <a:gd name="T98" fmla="*/ 2147483647 w 414"/>
              <a:gd name="T99" fmla="*/ 2147483647 h 366"/>
              <a:gd name="T100" fmla="*/ 2147483647 w 414"/>
              <a:gd name="T101" fmla="*/ 2147483647 h 366"/>
              <a:gd name="T102" fmla="*/ 2147483647 w 414"/>
              <a:gd name="T103" fmla="*/ 2147483647 h 366"/>
              <a:gd name="T104" fmla="*/ 2147483647 w 414"/>
              <a:gd name="T105" fmla="*/ 2147483647 h 3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414"/>
              <a:gd name="T160" fmla="*/ 0 h 366"/>
              <a:gd name="T161" fmla="*/ 414 w 414"/>
              <a:gd name="T162" fmla="*/ 366 h 36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414" h="366">
                <a:moveTo>
                  <a:pt x="402" y="270"/>
                </a:moveTo>
                <a:lnTo>
                  <a:pt x="396" y="270"/>
                </a:lnTo>
                <a:lnTo>
                  <a:pt x="396" y="276"/>
                </a:lnTo>
                <a:lnTo>
                  <a:pt x="384" y="276"/>
                </a:lnTo>
                <a:lnTo>
                  <a:pt x="378" y="270"/>
                </a:lnTo>
                <a:lnTo>
                  <a:pt x="378" y="246"/>
                </a:lnTo>
                <a:lnTo>
                  <a:pt x="384" y="240"/>
                </a:lnTo>
                <a:lnTo>
                  <a:pt x="384" y="222"/>
                </a:lnTo>
                <a:lnTo>
                  <a:pt x="372" y="210"/>
                </a:lnTo>
                <a:lnTo>
                  <a:pt x="372" y="204"/>
                </a:lnTo>
                <a:lnTo>
                  <a:pt x="360" y="186"/>
                </a:lnTo>
                <a:lnTo>
                  <a:pt x="360" y="162"/>
                </a:lnTo>
                <a:lnTo>
                  <a:pt x="348" y="138"/>
                </a:lnTo>
                <a:lnTo>
                  <a:pt x="318" y="132"/>
                </a:lnTo>
                <a:lnTo>
                  <a:pt x="318" y="108"/>
                </a:lnTo>
                <a:lnTo>
                  <a:pt x="312" y="102"/>
                </a:lnTo>
                <a:lnTo>
                  <a:pt x="294" y="102"/>
                </a:lnTo>
                <a:lnTo>
                  <a:pt x="294" y="72"/>
                </a:lnTo>
                <a:lnTo>
                  <a:pt x="288" y="60"/>
                </a:lnTo>
                <a:lnTo>
                  <a:pt x="288" y="54"/>
                </a:lnTo>
                <a:lnTo>
                  <a:pt x="282" y="48"/>
                </a:lnTo>
                <a:lnTo>
                  <a:pt x="264" y="48"/>
                </a:lnTo>
                <a:lnTo>
                  <a:pt x="252" y="54"/>
                </a:lnTo>
                <a:lnTo>
                  <a:pt x="246" y="42"/>
                </a:lnTo>
                <a:lnTo>
                  <a:pt x="234" y="30"/>
                </a:lnTo>
                <a:lnTo>
                  <a:pt x="228" y="18"/>
                </a:lnTo>
                <a:lnTo>
                  <a:pt x="222" y="18"/>
                </a:lnTo>
                <a:lnTo>
                  <a:pt x="210" y="12"/>
                </a:lnTo>
                <a:lnTo>
                  <a:pt x="186" y="12"/>
                </a:lnTo>
                <a:lnTo>
                  <a:pt x="162" y="0"/>
                </a:lnTo>
                <a:lnTo>
                  <a:pt x="162" y="18"/>
                </a:lnTo>
                <a:lnTo>
                  <a:pt x="132" y="12"/>
                </a:lnTo>
                <a:lnTo>
                  <a:pt x="120" y="18"/>
                </a:lnTo>
                <a:lnTo>
                  <a:pt x="114" y="18"/>
                </a:lnTo>
                <a:lnTo>
                  <a:pt x="108" y="12"/>
                </a:lnTo>
                <a:lnTo>
                  <a:pt x="102" y="12"/>
                </a:lnTo>
                <a:lnTo>
                  <a:pt x="90" y="18"/>
                </a:lnTo>
                <a:lnTo>
                  <a:pt x="84" y="24"/>
                </a:lnTo>
                <a:lnTo>
                  <a:pt x="66" y="60"/>
                </a:lnTo>
                <a:lnTo>
                  <a:pt x="60" y="66"/>
                </a:lnTo>
                <a:lnTo>
                  <a:pt x="60" y="90"/>
                </a:lnTo>
                <a:lnTo>
                  <a:pt x="48" y="96"/>
                </a:lnTo>
                <a:lnTo>
                  <a:pt x="30" y="132"/>
                </a:lnTo>
                <a:lnTo>
                  <a:pt x="0" y="162"/>
                </a:lnTo>
                <a:lnTo>
                  <a:pt x="6" y="168"/>
                </a:lnTo>
                <a:lnTo>
                  <a:pt x="12" y="168"/>
                </a:lnTo>
                <a:lnTo>
                  <a:pt x="18" y="174"/>
                </a:lnTo>
                <a:lnTo>
                  <a:pt x="24" y="186"/>
                </a:lnTo>
                <a:lnTo>
                  <a:pt x="24" y="204"/>
                </a:lnTo>
                <a:lnTo>
                  <a:pt x="42" y="222"/>
                </a:lnTo>
                <a:lnTo>
                  <a:pt x="42" y="246"/>
                </a:lnTo>
                <a:lnTo>
                  <a:pt x="48" y="252"/>
                </a:lnTo>
                <a:lnTo>
                  <a:pt x="126" y="252"/>
                </a:lnTo>
                <a:lnTo>
                  <a:pt x="126" y="240"/>
                </a:lnTo>
                <a:lnTo>
                  <a:pt x="180" y="240"/>
                </a:lnTo>
                <a:lnTo>
                  <a:pt x="180" y="252"/>
                </a:lnTo>
                <a:lnTo>
                  <a:pt x="192" y="246"/>
                </a:lnTo>
                <a:lnTo>
                  <a:pt x="198" y="252"/>
                </a:lnTo>
                <a:lnTo>
                  <a:pt x="204" y="264"/>
                </a:lnTo>
                <a:lnTo>
                  <a:pt x="216" y="264"/>
                </a:lnTo>
                <a:lnTo>
                  <a:pt x="222" y="258"/>
                </a:lnTo>
                <a:lnTo>
                  <a:pt x="246" y="258"/>
                </a:lnTo>
                <a:lnTo>
                  <a:pt x="252" y="264"/>
                </a:lnTo>
                <a:lnTo>
                  <a:pt x="252" y="270"/>
                </a:lnTo>
                <a:lnTo>
                  <a:pt x="246" y="276"/>
                </a:lnTo>
                <a:lnTo>
                  <a:pt x="234" y="282"/>
                </a:lnTo>
                <a:lnTo>
                  <a:pt x="228" y="288"/>
                </a:lnTo>
                <a:lnTo>
                  <a:pt x="204" y="288"/>
                </a:lnTo>
                <a:lnTo>
                  <a:pt x="186" y="282"/>
                </a:lnTo>
                <a:lnTo>
                  <a:pt x="180" y="270"/>
                </a:lnTo>
                <a:lnTo>
                  <a:pt x="168" y="264"/>
                </a:lnTo>
                <a:lnTo>
                  <a:pt x="162" y="258"/>
                </a:lnTo>
                <a:lnTo>
                  <a:pt x="156" y="264"/>
                </a:lnTo>
                <a:lnTo>
                  <a:pt x="150" y="276"/>
                </a:lnTo>
                <a:lnTo>
                  <a:pt x="126" y="276"/>
                </a:lnTo>
                <a:lnTo>
                  <a:pt x="120" y="282"/>
                </a:lnTo>
                <a:lnTo>
                  <a:pt x="108" y="282"/>
                </a:lnTo>
                <a:lnTo>
                  <a:pt x="108" y="294"/>
                </a:lnTo>
                <a:lnTo>
                  <a:pt x="36" y="294"/>
                </a:lnTo>
                <a:lnTo>
                  <a:pt x="36" y="318"/>
                </a:lnTo>
                <a:lnTo>
                  <a:pt x="30" y="324"/>
                </a:lnTo>
                <a:lnTo>
                  <a:pt x="30" y="336"/>
                </a:lnTo>
                <a:lnTo>
                  <a:pt x="36" y="342"/>
                </a:lnTo>
                <a:lnTo>
                  <a:pt x="42" y="354"/>
                </a:lnTo>
                <a:lnTo>
                  <a:pt x="48" y="360"/>
                </a:lnTo>
                <a:lnTo>
                  <a:pt x="60" y="366"/>
                </a:lnTo>
                <a:lnTo>
                  <a:pt x="66" y="366"/>
                </a:lnTo>
                <a:lnTo>
                  <a:pt x="72" y="360"/>
                </a:lnTo>
                <a:lnTo>
                  <a:pt x="78" y="360"/>
                </a:lnTo>
                <a:lnTo>
                  <a:pt x="90" y="348"/>
                </a:lnTo>
                <a:lnTo>
                  <a:pt x="126" y="348"/>
                </a:lnTo>
                <a:lnTo>
                  <a:pt x="156" y="324"/>
                </a:lnTo>
                <a:lnTo>
                  <a:pt x="294" y="330"/>
                </a:lnTo>
                <a:lnTo>
                  <a:pt x="294" y="336"/>
                </a:lnTo>
                <a:lnTo>
                  <a:pt x="300" y="348"/>
                </a:lnTo>
                <a:lnTo>
                  <a:pt x="318" y="348"/>
                </a:lnTo>
                <a:lnTo>
                  <a:pt x="324" y="342"/>
                </a:lnTo>
                <a:lnTo>
                  <a:pt x="330" y="348"/>
                </a:lnTo>
                <a:lnTo>
                  <a:pt x="336" y="360"/>
                </a:lnTo>
                <a:lnTo>
                  <a:pt x="342" y="366"/>
                </a:lnTo>
                <a:lnTo>
                  <a:pt x="354" y="366"/>
                </a:lnTo>
                <a:lnTo>
                  <a:pt x="366" y="360"/>
                </a:lnTo>
                <a:lnTo>
                  <a:pt x="372" y="354"/>
                </a:lnTo>
                <a:lnTo>
                  <a:pt x="414" y="354"/>
                </a:lnTo>
                <a:lnTo>
                  <a:pt x="414" y="288"/>
                </a:lnTo>
                <a:lnTo>
                  <a:pt x="408" y="276"/>
                </a:lnTo>
                <a:lnTo>
                  <a:pt x="402" y="27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5" name="Saudi Arabia" descr="© INSCALE GmbH, 05.05.2010&#10;http://www.presentationload.com/">
            <a:extLst>
              <a:ext uri="{FF2B5EF4-FFF2-40B4-BE49-F238E27FC236}">
                <a16:creationId xmlns:a16="http://schemas.microsoft.com/office/drawing/2014/main" id="{8D23A771-CA44-43BD-B081-629C7E33786C}"/>
              </a:ext>
            </a:extLst>
          </p:cNvPr>
          <p:cNvSpPr>
            <a:spLocks/>
          </p:cNvSpPr>
          <p:nvPr/>
        </p:nvSpPr>
        <p:spPr bwMode="gray">
          <a:xfrm>
            <a:off x="6815187" y="2818437"/>
            <a:ext cx="700747" cy="601167"/>
          </a:xfrm>
          <a:custGeom>
            <a:avLst/>
            <a:gdLst>
              <a:gd name="T0" fmla="*/ 2147483647 w 1488"/>
              <a:gd name="T1" fmla="*/ 2147483647 h 1278"/>
              <a:gd name="T2" fmla="*/ 2147483647 w 1488"/>
              <a:gd name="T3" fmla="*/ 2147483647 h 1278"/>
              <a:gd name="T4" fmla="*/ 2147483647 w 1488"/>
              <a:gd name="T5" fmla="*/ 2147483647 h 1278"/>
              <a:gd name="T6" fmla="*/ 2147483647 w 1488"/>
              <a:gd name="T7" fmla="*/ 2147483647 h 1278"/>
              <a:gd name="T8" fmla="*/ 2147483647 w 1488"/>
              <a:gd name="T9" fmla="*/ 2147483647 h 1278"/>
              <a:gd name="T10" fmla="*/ 2147483647 w 1488"/>
              <a:gd name="T11" fmla="*/ 2147483647 h 1278"/>
              <a:gd name="T12" fmla="*/ 2147483647 w 1488"/>
              <a:gd name="T13" fmla="*/ 2147483647 h 1278"/>
              <a:gd name="T14" fmla="*/ 2147483647 w 1488"/>
              <a:gd name="T15" fmla="*/ 2147483647 h 1278"/>
              <a:gd name="T16" fmla="*/ 2147483647 w 1488"/>
              <a:gd name="T17" fmla="*/ 2147483647 h 1278"/>
              <a:gd name="T18" fmla="*/ 2147483647 w 1488"/>
              <a:gd name="T19" fmla="*/ 2147483647 h 1278"/>
              <a:gd name="T20" fmla="*/ 2147483647 w 1488"/>
              <a:gd name="T21" fmla="*/ 2147483647 h 1278"/>
              <a:gd name="T22" fmla="*/ 2147483647 w 1488"/>
              <a:gd name="T23" fmla="*/ 2147483647 h 1278"/>
              <a:gd name="T24" fmla="*/ 2147483647 w 1488"/>
              <a:gd name="T25" fmla="*/ 2147483647 h 1278"/>
              <a:gd name="T26" fmla="*/ 2147483647 w 1488"/>
              <a:gd name="T27" fmla="*/ 2147483647 h 1278"/>
              <a:gd name="T28" fmla="*/ 2147483647 w 1488"/>
              <a:gd name="T29" fmla="*/ 2147483647 h 1278"/>
              <a:gd name="T30" fmla="*/ 2147483647 w 1488"/>
              <a:gd name="T31" fmla="*/ 2147483647 h 1278"/>
              <a:gd name="T32" fmla="*/ 2147483647 w 1488"/>
              <a:gd name="T33" fmla="*/ 2147483647 h 1278"/>
              <a:gd name="T34" fmla="*/ 2147483647 w 1488"/>
              <a:gd name="T35" fmla="*/ 2147483647 h 1278"/>
              <a:gd name="T36" fmla="*/ 2147483647 w 1488"/>
              <a:gd name="T37" fmla="*/ 2147483647 h 1278"/>
              <a:gd name="T38" fmla="*/ 2147483647 w 1488"/>
              <a:gd name="T39" fmla="*/ 0 h 1278"/>
              <a:gd name="T40" fmla="*/ 2147483647 w 1488"/>
              <a:gd name="T41" fmla="*/ 2147483647 h 1278"/>
              <a:gd name="T42" fmla="*/ 2147483647 w 1488"/>
              <a:gd name="T43" fmla="*/ 2147483647 h 1278"/>
              <a:gd name="T44" fmla="*/ 2147483647 w 1488"/>
              <a:gd name="T45" fmla="*/ 2147483647 h 1278"/>
              <a:gd name="T46" fmla="*/ 2147483647 w 1488"/>
              <a:gd name="T47" fmla="*/ 2147483647 h 1278"/>
              <a:gd name="T48" fmla="*/ 2147483647 w 1488"/>
              <a:gd name="T49" fmla="*/ 2147483647 h 1278"/>
              <a:gd name="T50" fmla="*/ 2147483647 w 1488"/>
              <a:gd name="T51" fmla="*/ 2147483647 h 1278"/>
              <a:gd name="T52" fmla="*/ 2147483647 w 1488"/>
              <a:gd name="T53" fmla="*/ 2147483647 h 1278"/>
              <a:gd name="T54" fmla="*/ 2147483647 w 1488"/>
              <a:gd name="T55" fmla="*/ 2147483647 h 1278"/>
              <a:gd name="T56" fmla="*/ 2147483647 w 1488"/>
              <a:gd name="T57" fmla="*/ 2147483647 h 1278"/>
              <a:gd name="T58" fmla="*/ 2147483647 w 1488"/>
              <a:gd name="T59" fmla="*/ 2147483647 h 1278"/>
              <a:gd name="T60" fmla="*/ 2147483647 w 1488"/>
              <a:gd name="T61" fmla="*/ 2147483647 h 1278"/>
              <a:gd name="T62" fmla="*/ 0 w 1488"/>
              <a:gd name="T63" fmla="*/ 2147483647 h 1278"/>
              <a:gd name="T64" fmla="*/ 2147483647 w 1488"/>
              <a:gd name="T65" fmla="*/ 2147483647 h 1278"/>
              <a:gd name="T66" fmla="*/ 2147483647 w 1488"/>
              <a:gd name="T67" fmla="*/ 2147483647 h 1278"/>
              <a:gd name="T68" fmla="*/ 2147483647 w 1488"/>
              <a:gd name="T69" fmla="*/ 2147483647 h 1278"/>
              <a:gd name="T70" fmla="*/ 2147483647 w 1488"/>
              <a:gd name="T71" fmla="*/ 2147483647 h 1278"/>
              <a:gd name="T72" fmla="*/ 2147483647 w 1488"/>
              <a:gd name="T73" fmla="*/ 2147483647 h 1278"/>
              <a:gd name="T74" fmla="*/ 2147483647 w 1488"/>
              <a:gd name="T75" fmla="*/ 2147483647 h 1278"/>
              <a:gd name="T76" fmla="*/ 2147483647 w 1488"/>
              <a:gd name="T77" fmla="*/ 2147483647 h 1278"/>
              <a:gd name="T78" fmla="*/ 2147483647 w 1488"/>
              <a:gd name="T79" fmla="*/ 2147483647 h 1278"/>
              <a:gd name="T80" fmla="*/ 2147483647 w 1488"/>
              <a:gd name="T81" fmla="*/ 2147483647 h 1278"/>
              <a:gd name="T82" fmla="*/ 2147483647 w 1488"/>
              <a:gd name="T83" fmla="*/ 2147483647 h 1278"/>
              <a:gd name="T84" fmla="*/ 2147483647 w 1488"/>
              <a:gd name="T85" fmla="*/ 2147483647 h 1278"/>
              <a:gd name="T86" fmla="*/ 2147483647 w 1488"/>
              <a:gd name="T87" fmla="*/ 2147483647 h 1278"/>
              <a:gd name="T88" fmla="*/ 2147483647 w 1488"/>
              <a:gd name="T89" fmla="*/ 2147483647 h 1278"/>
              <a:gd name="T90" fmla="*/ 2147483647 w 1488"/>
              <a:gd name="T91" fmla="*/ 2147483647 h 1278"/>
              <a:gd name="T92" fmla="*/ 2147483647 w 1488"/>
              <a:gd name="T93" fmla="*/ 2147483647 h 1278"/>
              <a:gd name="T94" fmla="*/ 2147483647 w 1488"/>
              <a:gd name="T95" fmla="*/ 2147483647 h 1278"/>
              <a:gd name="T96" fmla="*/ 2147483647 w 1488"/>
              <a:gd name="T97" fmla="*/ 2147483647 h 1278"/>
              <a:gd name="T98" fmla="*/ 2147483647 w 1488"/>
              <a:gd name="T99" fmla="*/ 2147483647 h 1278"/>
              <a:gd name="T100" fmla="*/ 2147483647 w 1488"/>
              <a:gd name="T101" fmla="*/ 2147483647 h 1278"/>
              <a:gd name="T102" fmla="*/ 2147483647 w 1488"/>
              <a:gd name="T103" fmla="*/ 2147483647 h 1278"/>
              <a:gd name="T104" fmla="*/ 2147483647 w 1488"/>
              <a:gd name="T105" fmla="*/ 2147483647 h 1278"/>
              <a:gd name="T106" fmla="*/ 2147483647 w 1488"/>
              <a:gd name="T107" fmla="*/ 2147483647 h 1278"/>
              <a:gd name="T108" fmla="*/ 2147483647 w 1488"/>
              <a:gd name="T109" fmla="*/ 2147483647 h 1278"/>
              <a:gd name="T110" fmla="*/ 2147483647 w 1488"/>
              <a:gd name="T111" fmla="*/ 2147483647 h 1278"/>
              <a:gd name="T112" fmla="*/ 2147483647 w 1488"/>
              <a:gd name="T113" fmla="*/ 2147483647 h 1278"/>
              <a:gd name="T114" fmla="*/ 2147483647 w 1488"/>
              <a:gd name="T115" fmla="*/ 2147483647 h 1278"/>
              <a:gd name="T116" fmla="*/ 2147483647 w 1488"/>
              <a:gd name="T117" fmla="*/ 2147483647 h 12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88"/>
              <a:gd name="T178" fmla="*/ 0 h 1278"/>
              <a:gd name="T179" fmla="*/ 1488 w 1488"/>
              <a:gd name="T180" fmla="*/ 1278 h 12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88" h="1278">
                <a:moveTo>
                  <a:pt x="1464" y="792"/>
                </a:moveTo>
                <a:lnTo>
                  <a:pt x="1464" y="780"/>
                </a:lnTo>
                <a:lnTo>
                  <a:pt x="1458" y="774"/>
                </a:lnTo>
                <a:lnTo>
                  <a:pt x="1416" y="768"/>
                </a:lnTo>
                <a:lnTo>
                  <a:pt x="1320" y="756"/>
                </a:lnTo>
                <a:lnTo>
                  <a:pt x="1284" y="750"/>
                </a:lnTo>
                <a:lnTo>
                  <a:pt x="1266" y="750"/>
                </a:lnTo>
                <a:lnTo>
                  <a:pt x="1260" y="738"/>
                </a:lnTo>
                <a:lnTo>
                  <a:pt x="1248" y="732"/>
                </a:lnTo>
                <a:lnTo>
                  <a:pt x="1242" y="720"/>
                </a:lnTo>
                <a:lnTo>
                  <a:pt x="1218" y="696"/>
                </a:lnTo>
                <a:lnTo>
                  <a:pt x="1206" y="672"/>
                </a:lnTo>
                <a:lnTo>
                  <a:pt x="1188" y="654"/>
                </a:lnTo>
                <a:lnTo>
                  <a:pt x="1188" y="642"/>
                </a:lnTo>
                <a:lnTo>
                  <a:pt x="1182" y="636"/>
                </a:lnTo>
                <a:lnTo>
                  <a:pt x="1182" y="618"/>
                </a:lnTo>
                <a:lnTo>
                  <a:pt x="1176" y="624"/>
                </a:lnTo>
                <a:lnTo>
                  <a:pt x="1164" y="612"/>
                </a:lnTo>
                <a:lnTo>
                  <a:pt x="1146" y="612"/>
                </a:lnTo>
                <a:lnTo>
                  <a:pt x="1140" y="600"/>
                </a:lnTo>
                <a:lnTo>
                  <a:pt x="1134" y="594"/>
                </a:lnTo>
                <a:lnTo>
                  <a:pt x="1128" y="582"/>
                </a:lnTo>
                <a:lnTo>
                  <a:pt x="1122" y="564"/>
                </a:lnTo>
                <a:lnTo>
                  <a:pt x="1116" y="552"/>
                </a:lnTo>
                <a:lnTo>
                  <a:pt x="1116" y="540"/>
                </a:lnTo>
                <a:lnTo>
                  <a:pt x="1110" y="534"/>
                </a:lnTo>
                <a:lnTo>
                  <a:pt x="1098" y="528"/>
                </a:lnTo>
                <a:lnTo>
                  <a:pt x="1086" y="516"/>
                </a:lnTo>
                <a:lnTo>
                  <a:pt x="1074" y="510"/>
                </a:lnTo>
                <a:lnTo>
                  <a:pt x="1068" y="498"/>
                </a:lnTo>
                <a:lnTo>
                  <a:pt x="1068" y="462"/>
                </a:lnTo>
                <a:lnTo>
                  <a:pt x="1062" y="450"/>
                </a:lnTo>
                <a:lnTo>
                  <a:pt x="1062" y="438"/>
                </a:lnTo>
                <a:lnTo>
                  <a:pt x="1050" y="426"/>
                </a:lnTo>
                <a:lnTo>
                  <a:pt x="1002" y="402"/>
                </a:lnTo>
                <a:lnTo>
                  <a:pt x="996" y="396"/>
                </a:lnTo>
                <a:lnTo>
                  <a:pt x="990" y="384"/>
                </a:lnTo>
                <a:lnTo>
                  <a:pt x="990" y="360"/>
                </a:lnTo>
                <a:lnTo>
                  <a:pt x="972" y="342"/>
                </a:lnTo>
                <a:lnTo>
                  <a:pt x="966" y="330"/>
                </a:lnTo>
                <a:lnTo>
                  <a:pt x="960" y="324"/>
                </a:lnTo>
                <a:lnTo>
                  <a:pt x="960" y="300"/>
                </a:lnTo>
                <a:lnTo>
                  <a:pt x="954" y="300"/>
                </a:lnTo>
                <a:lnTo>
                  <a:pt x="948" y="294"/>
                </a:lnTo>
                <a:lnTo>
                  <a:pt x="882" y="294"/>
                </a:lnTo>
                <a:lnTo>
                  <a:pt x="876" y="288"/>
                </a:lnTo>
                <a:lnTo>
                  <a:pt x="876" y="252"/>
                </a:lnTo>
                <a:lnTo>
                  <a:pt x="852" y="246"/>
                </a:lnTo>
                <a:lnTo>
                  <a:pt x="804" y="246"/>
                </a:lnTo>
                <a:lnTo>
                  <a:pt x="750" y="240"/>
                </a:lnTo>
                <a:lnTo>
                  <a:pt x="684" y="240"/>
                </a:lnTo>
                <a:lnTo>
                  <a:pt x="492" y="96"/>
                </a:lnTo>
                <a:lnTo>
                  <a:pt x="480" y="90"/>
                </a:lnTo>
                <a:lnTo>
                  <a:pt x="474" y="84"/>
                </a:lnTo>
                <a:lnTo>
                  <a:pt x="426" y="60"/>
                </a:lnTo>
                <a:lnTo>
                  <a:pt x="414" y="48"/>
                </a:lnTo>
                <a:lnTo>
                  <a:pt x="402" y="42"/>
                </a:lnTo>
                <a:lnTo>
                  <a:pt x="372" y="12"/>
                </a:lnTo>
                <a:lnTo>
                  <a:pt x="306" y="12"/>
                </a:lnTo>
                <a:lnTo>
                  <a:pt x="294" y="0"/>
                </a:lnTo>
                <a:lnTo>
                  <a:pt x="288" y="6"/>
                </a:lnTo>
                <a:lnTo>
                  <a:pt x="276" y="12"/>
                </a:lnTo>
                <a:lnTo>
                  <a:pt x="270" y="12"/>
                </a:lnTo>
                <a:lnTo>
                  <a:pt x="264" y="18"/>
                </a:lnTo>
                <a:lnTo>
                  <a:pt x="252" y="24"/>
                </a:lnTo>
                <a:lnTo>
                  <a:pt x="210" y="24"/>
                </a:lnTo>
                <a:lnTo>
                  <a:pt x="198" y="48"/>
                </a:lnTo>
                <a:lnTo>
                  <a:pt x="132" y="48"/>
                </a:lnTo>
                <a:lnTo>
                  <a:pt x="120" y="54"/>
                </a:lnTo>
                <a:lnTo>
                  <a:pt x="108" y="54"/>
                </a:lnTo>
                <a:lnTo>
                  <a:pt x="108" y="60"/>
                </a:lnTo>
                <a:lnTo>
                  <a:pt x="132" y="60"/>
                </a:lnTo>
                <a:lnTo>
                  <a:pt x="144" y="66"/>
                </a:lnTo>
                <a:lnTo>
                  <a:pt x="156" y="66"/>
                </a:lnTo>
                <a:lnTo>
                  <a:pt x="180" y="90"/>
                </a:lnTo>
                <a:lnTo>
                  <a:pt x="192" y="114"/>
                </a:lnTo>
                <a:lnTo>
                  <a:pt x="198" y="120"/>
                </a:lnTo>
                <a:lnTo>
                  <a:pt x="198" y="132"/>
                </a:lnTo>
                <a:lnTo>
                  <a:pt x="192" y="138"/>
                </a:lnTo>
                <a:lnTo>
                  <a:pt x="192" y="150"/>
                </a:lnTo>
                <a:lnTo>
                  <a:pt x="186" y="156"/>
                </a:lnTo>
                <a:lnTo>
                  <a:pt x="180" y="168"/>
                </a:lnTo>
                <a:lnTo>
                  <a:pt x="174" y="174"/>
                </a:lnTo>
                <a:lnTo>
                  <a:pt x="162" y="180"/>
                </a:lnTo>
                <a:lnTo>
                  <a:pt x="150" y="180"/>
                </a:lnTo>
                <a:lnTo>
                  <a:pt x="138" y="186"/>
                </a:lnTo>
                <a:lnTo>
                  <a:pt x="132" y="186"/>
                </a:lnTo>
                <a:lnTo>
                  <a:pt x="120" y="198"/>
                </a:lnTo>
                <a:lnTo>
                  <a:pt x="120" y="210"/>
                </a:lnTo>
                <a:lnTo>
                  <a:pt x="108" y="234"/>
                </a:lnTo>
                <a:lnTo>
                  <a:pt x="96" y="246"/>
                </a:lnTo>
                <a:lnTo>
                  <a:pt x="60" y="246"/>
                </a:lnTo>
                <a:lnTo>
                  <a:pt x="36" y="234"/>
                </a:lnTo>
                <a:lnTo>
                  <a:pt x="6" y="234"/>
                </a:lnTo>
                <a:lnTo>
                  <a:pt x="6" y="264"/>
                </a:lnTo>
                <a:lnTo>
                  <a:pt x="0" y="306"/>
                </a:lnTo>
                <a:lnTo>
                  <a:pt x="0" y="348"/>
                </a:lnTo>
                <a:lnTo>
                  <a:pt x="6" y="372"/>
                </a:lnTo>
                <a:lnTo>
                  <a:pt x="24" y="378"/>
                </a:lnTo>
                <a:lnTo>
                  <a:pt x="36" y="390"/>
                </a:lnTo>
                <a:lnTo>
                  <a:pt x="54" y="390"/>
                </a:lnTo>
                <a:lnTo>
                  <a:pt x="72" y="408"/>
                </a:lnTo>
                <a:lnTo>
                  <a:pt x="90" y="438"/>
                </a:lnTo>
                <a:lnTo>
                  <a:pt x="102" y="474"/>
                </a:lnTo>
                <a:lnTo>
                  <a:pt x="120" y="504"/>
                </a:lnTo>
                <a:lnTo>
                  <a:pt x="132" y="516"/>
                </a:lnTo>
                <a:lnTo>
                  <a:pt x="150" y="528"/>
                </a:lnTo>
                <a:lnTo>
                  <a:pt x="162" y="540"/>
                </a:lnTo>
                <a:lnTo>
                  <a:pt x="174" y="558"/>
                </a:lnTo>
                <a:lnTo>
                  <a:pt x="180" y="570"/>
                </a:lnTo>
                <a:lnTo>
                  <a:pt x="186" y="594"/>
                </a:lnTo>
                <a:lnTo>
                  <a:pt x="192" y="612"/>
                </a:lnTo>
                <a:lnTo>
                  <a:pt x="198" y="636"/>
                </a:lnTo>
                <a:lnTo>
                  <a:pt x="210" y="648"/>
                </a:lnTo>
                <a:lnTo>
                  <a:pt x="234" y="660"/>
                </a:lnTo>
                <a:lnTo>
                  <a:pt x="264" y="660"/>
                </a:lnTo>
                <a:lnTo>
                  <a:pt x="282" y="666"/>
                </a:lnTo>
                <a:lnTo>
                  <a:pt x="294" y="678"/>
                </a:lnTo>
                <a:lnTo>
                  <a:pt x="312" y="708"/>
                </a:lnTo>
                <a:lnTo>
                  <a:pt x="330" y="756"/>
                </a:lnTo>
                <a:lnTo>
                  <a:pt x="336" y="804"/>
                </a:lnTo>
                <a:lnTo>
                  <a:pt x="342" y="840"/>
                </a:lnTo>
                <a:lnTo>
                  <a:pt x="348" y="870"/>
                </a:lnTo>
                <a:lnTo>
                  <a:pt x="366" y="906"/>
                </a:lnTo>
                <a:lnTo>
                  <a:pt x="384" y="924"/>
                </a:lnTo>
                <a:lnTo>
                  <a:pt x="390" y="936"/>
                </a:lnTo>
                <a:lnTo>
                  <a:pt x="414" y="936"/>
                </a:lnTo>
                <a:lnTo>
                  <a:pt x="438" y="948"/>
                </a:lnTo>
                <a:lnTo>
                  <a:pt x="456" y="972"/>
                </a:lnTo>
                <a:lnTo>
                  <a:pt x="480" y="1008"/>
                </a:lnTo>
                <a:lnTo>
                  <a:pt x="504" y="1056"/>
                </a:lnTo>
                <a:lnTo>
                  <a:pt x="552" y="1128"/>
                </a:lnTo>
                <a:lnTo>
                  <a:pt x="582" y="1170"/>
                </a:lnTo>
                <a:lnTo>
                  <a:pt x="606" y="1206"/>
                </a:lnTo>
                <a:lnTo>
                  <a:pt x="618" y="1236"/>
                </a:lnTo>
                <a:lnTo>
                  <a:pt x="618" y="1266"/>
                </a:lnTo>
                <a:lnTo>
                  <a:pt x="612" y="1278"/>
                </a:lnTo>
                <a:lnTo>
                  <a:pt x="624" y="1266"/>
                </a:lnTo>
                <a:lnTo>
                  <a:pt x="630" y="1254"/>
                </a:lnTo>
                <a:lnTo>
                  <a:pt x="636" y="1248"/>
                </a:lnTo>
                <a:lnTo>
                  <a:pt x="636" y="1200"/>
                </a:lnTo>
                <a:lnTo>
                  <a:pt x="642" y="1188"/>
                </a:lnTo>
                <a:lnTo>
                  <a:pt x="648" y="1182"/>
                </a:lnTo>
                <a:lnTo>
                  <a:pt x="654" y="1182"/>
                </a:lnTo>
                <a:lnTo>
                  <a:pt x="672" y="1200"/>
                </a:lnTo>
                <a:lnTo>
                  <a:pt x="696" y="1194"/>
                </a:lnTo>
                <a:lnTo>
                  <a:pt x="702" y="1188"/>
                </a:lnTo>
                <a:lnTo>
                  <a:pt x="792" y="1188"/>
                </a:lnTo>
                <a:lnTo>
                  <a:pt x="804" y="1194"/>
                </a:lnTo>
                <a:lnTo>
                  <a:pt x="810" y="1200"/>
                </a:lnTo>
                <a:lnTo>
                  <a:pt x="888" y="1200"/>
                </a:lnTo>
                <a:lnTo>
                  <a:pt x="894" y="1206"/>
                </a:lnTo>
                <a:lnTo>
                  <a:pt x="900" y="1218"/>
                </a:lnTo>
                <a:lnTo>
                  <a:pt x="912" y="1224"/>
                </a:lnTo>
                <a:lnTo>
                  <a:pt x="924" y="1224"/>
                </a:lnTo>
                <a:lnTo>
                  <a:pt x="930" y="1212"/>
                </a:lnTo>
                <a:lnTo>
                  <a:pt x="936" y="1206"/>
                </a:lnTo>
                <a:lnTo>
                  <a:pt x="936" y="1188"/>
                </a:lnTo>
                <a:lnTo>
                  <a:pt x="942" y="1176"/>
                </a:lnTo>
                <a:lnTo>
                  <a:pt x="948" y="1170"/>
                </a:lnTo>
                <a:lnTo>
                  <a:pt x="954" y="1158"/>
                </a:lnTo>
                <a:lnTo>
                  <a:pt x="966" y="1146"/>
                </a:lnTo>
                <a:lnTo>
                  <a:pt x="972" y="1134"/>
                </a:lnTo>
                <a:lnTo>
                  <a:pt x="990" y="1116"/>
                </a:lnTo>
                <a:lnTo>
                  <a:pt x="1020" y="1098"/>
                </a:lnTo>
                <a:lnTo>
                  <a:pt x="1050" y="1092"/>
                </a:lnTo>
                <a:lnTo>
                  <a:pt x="1068" y="1086"/>
                </a:lnTo>
                <a:lnTo>
                  <a:pt x="1092" y="1086"/>
                </a:lnTo>
                <a:lnTo>
                  <a:pt x="1140" y="1080"/>
                </a:lnTo>
                <a:lnTo>
                  <a:pt x="1188" y="1068"/>
                </a:lnTo>
                <a:lnTo>
                  <a:pt x="1230" y="1062"/>
                </a:lnTo>
                <a:lnTo>
                  <a:pt x="1248" y="1062"/>
                </a:lnTo>
                <a:lnTo>
                  <a:pt x="1452" y="990"/>
                </a:lnTo>
                <a:lnTo>
                  <a:pt x="1488" y="816"/>
                </a:lnTo>
                <a:lnTo>
                  <a:pt x="1482" y="810"/>
                </a:lnTo>
                <a:lnTo>
                  <a:pt x="1470" y="804"/>
                </a:lnTo>
                <a:lnTo>
                  <a:pt x="1464" y="798"/>
                </a:lnTo>
                <a:lnTo>
                  <a:pt x="1464" y="79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6" name="Rwanda" descr="© INSCALE GmbH, 05.05.2010&#10;http://www.presentationload.com/">
            <a:extLst>
              <a:ext uri="{FF2B5EF4-FFF2-40B4-BE49-F238E27FC236}">
                <a16:creationId xmlns:a16="http://schemas.microsoft.com/office/drawing/2014/main" id="{29055C57-57FA-4FA7-ABE7-872A682230DC}"/>
              </a:ext>
            </a:extLst>
          </p:cNvPr>
          <p:cNvSpPr>
            <a:spLocks/>
          </p:cNvSpPr>
          <p:nvPr/>
        </p:nvSpPr>
        <p:spPr bwMode="gray">
          <a:xfrm>
            <a:off x="6645532" y="4079781"/>
            <a:ext cx="70075" cy="70074"/>
          </a:xfrm>
          <a:custGeom>
            <a:avLst/>
            <a:gdLst>
              <a:gd name="T0" fmla="*/ 2147483647 w 150"/>
              <a:gd name="T1" fmla="*/ 2147483647 h 150"/>
              <a:gd name="T2" fmla="*/ 2147483647 w 150"/>
              <a:gd name="T3" fmla="*/ 2147483647 h 150"/>
              <a:gd name="T4" fmla="*/ 2147483647 w 150"/>
              <a:gd name="T5" fmla="*/ 2147483647 h 150"/>
              <a:gd name="T6" fmla="*/ 2147483647 w 150"/>
              <a:gd name="T7" fmla="*/ 2147483647 h 150"/>
              <a:gd name="T8" fmla="*/ 2147483647 w 150"/>
              <a:gd name="T9" fmla="*/ 2147483647 h 150"/>
              <a:gd name="T10" fmla="*/ 2147483647 w 150"/>
              <a:gd name="T11" fmla="*/ 2147483647 h 150"/>
              <a:gd name="T12" fmla="*/ 2147483647 w 150"/>
              <a:gd name="T13" fmla="*/ 2147483647 h 150"/>
              <a:gd name="T14" fmla="*/ 2147483647 w 150"/>
              <a:gd name="T15" fmla="*/ 2147483647 h 150"/>
              <a:gd name="T16" fmla="*/ 2147483647 w 150"/>
              <a:gd name="T17" fmla="*/ 2147483647 h 150"/>
              <a:gd name="T18" fmla="*/ 2147483647 w 150"/>
              <a:gd name="T19" fmla="*/ 2147483647 h 150"/>
              <a:gd name="T20" fmla="*/ 2147483647 w 150"/>
              <a:gd name="T21" fmla="*/ 2147483647 h 150"/>
              <a:gd name="T22" fmla="*/ 2147483647 w 150"/>
              <a:gd name="T23" fmla="*/ 2147483647 h 150"/>
              <a:gd name="T24" fmla="*/ 2147483647 w 150"/>
              <a:gd name="T25" fmla="*/ 2147483647 h 150"/>
              <a:gd name="T26" fmla="*/ 2147483647 w 150"/>
              <a:gd name="T27" fmla="*/ 0 h 150"/>
              <a:gd name="T28" fmla="*/ 2147483647 w 150"/>
              <a:gd name="T29" fmla="*/ 2147483647 h 150"/>
              <a:gd name="T30" fmla="*/ 2147483647 w 150"/>
              <a:gd name="T31" fmla="*/ 2147483647 h 150"/>
              <a:gd name="T32" fmla="*/ 2147483647 w 150"/>
              <a:gd name="T33" fmla="*/ 2147483647 h 150"/>
              <a:gd name="T34" fmla="*/ 2147483647 w 150"/>
              <a:gd name="T35" fmla="*/ 2147483647 h 150"/>
              <a:gd name="T36" fmla="*/ 2147483647 w 150"/>
              <a:gd name="T37" fmla="*/ 2147483647 h 150"/>
              <a:gd name="T38" fmla="*/ 2147483647 w 150"/>
              <a:gd name="T39" fmla="*/ 2147483647 h 150"/>
              <a:gd name="T40" fmla="*/ 2147483647 w 150"/>
              <a:gd name="T41" fmla="*/ 2147483647 h 150"/>
              <a:gd name="T42" fmla="*/ 2147483647 w 150"/>
              <a:gd name="T43" fmla="*/ 2147483647 h 150"/>
              <a:gd name="T44" fmla="*/ 2147483647 w 150"/>
              <a:gd name="T45" fmla="*/ 2147483647 h 150"/>
              <a:gd name="T46" fmla="*/ 2147483647 w 150"/>
              <a:gd name="T47" fmla="*/ 2147483647 h 150"/>
              <a:gd name="T48" fmla="*/ 2147483647 w 150"/>
              <a:gd name="T49" fmla="*/ 2147483647 h 150"/>
              <a:gd name="T50" fmla="*/ 2147483647 w 150"/>
              <a:gd name="T51" fmla="*/ 2147483647 h 150"/>
              <a:gd name="T52" fmla="*/ 2147483647 w 150"/>
              <a:gd name="T53" fmla="*/ 2147483647 h 150"/>
              <a:gd name="T54" fmla="*/ 2147483647 w 150"/>
              <a:gd name="T55" fmla="*/ 2147483647 h 150"/>
              <a:gd name="T56" fmla="*/ 2147483647 w 150"/>
              <a:gd name="T57" fmla="*/ 2147483647 h 150"/>
              <a:gd name="T58" fmla="*/ 2147483647 w 150"/>
              <a:gd name="T59" fmla="*/ 2147483647 h 150"/>
              <a:gd name="T60" fmla="*/ 0 w 150"/>
              <a:gd name="T61" fmla="*/ 2147483647 h 150"/>
              <a:gd name="T62" fmla="*/ 0 w 150"/>
              <a:gd name="T63" fmla="*/ 2147483647 h 150"/>
              <a:gd name="T64" fmla="*/ 2147483647 w 150"/>
              <a:gd name="T65" fmla="*/ 2147483647 h 150"/>
              <a:gd name="T66" fmla="*/ 2147483647 w 150"/>
              <a:gd name="T67" fmla="*/ 2147483647 h 150"/>
              <a:gd name="T68" fmla="*/ 2147483647 w 150"/>
              <a:gd name="T69" fmla="*/ 2147483647 h 150"/>
              <a:gd name="T70" fmla="*/ 2147483647 w 150"/>
              <a:gd name="T71" fmla="*/ 2147483647 h 150"/>
              <a:gd name="T72" fmla="*/ 2147483647 w 150"/>
              <a:gd name="T73" fmla="*/ 2147483647 h 15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50"/>
              <a:gd name="T112" fmla="*/ 0 h 150"/>
              <a:gd name="T113" fmla="*/ 150 w 150"/>
              <a:gd name="T114" fmla="*/ 150 h 15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50" h="150">
                <a:moveTo>
                  <a:pt x="48" y="150"/>
                </a:moveTo>
                <a:lnTo>
                  <a:pt x="54" y="150"/>
                </a:lnTo>
                <a:lnTo>
                  <a:pt x="60" y="144"/>
                </a:lnTo>
                <a:lnTo>
                  <a:pt x="72" y="138"/>
                </a:lnTo>
                <a:lnTo>
                  <a:pt x="78" y="114"/>
                </a:lnTo>
                <a:lnTo>
                  <a:pt x="138" y="114"/>
                </a:lnTo>
                <a:lnTo>
                  <a:pt x="150" y="102"/>
                </a:lnTo>
                <a:lnTo>
                  <a:pt x="150" y="72"/>
                </a:lnTo>
                <a:lnTo>
                  <a:pt x="144" y="66"/>
                </a:lnTo>
                <a:lnTo>
                  <a:pt x="144" y="48"/>
                </a:lnTo>
                <a:lnTo>
                  <a:pt x="138" y="42"/>
                </a:lnTo>
                <a:lnTo>
                  <a:pt x="132" y="30"/>
                </a:lnTo>
                <a:lnTo>
                  <a:pt x="126" y="24"/>
                </a:lnTo>
                <a:lnTo>
                  <a:pt x="132" y="0"/>
                </a:lnTo>
                <a:lnTo>
                  <a:pt x="108" y="6"/>
                </a:lnTo>
                <a:lnTo>
                  <a:pt x="108" y="12"/>
                </a:lnTo>
                <a:lnTo>
                  <a:pt x="102" y="18"/>
                </a:lnTo>
                <a:lnTo>
                  <a:pt x="90" y="42"/>
                </a:lnTo>
                <a:lnTo>
                  <a:pt x="84" y="42"/>
                </a:lnTo>
                <a:lnTo>
                  <a:pt x="72" y="30"/>
                </a:lnTo>
                <a:lnTo>
                  <a:pt x="54" y="30"/>
                </a:lnTo>
                <a:lnTo>
                  <a:pt x="48" y="36"/>
                </a:lnTo>
                <a:lnTo>
                  <a:pt x="24" y="48"/>
                </a:lnTo>
                <a:lnTo>
                  <a:pt x="18" y="54"/>
                </a:lnTo>
                <a:lnTo>
                  <a:pt x="18" y="60"/>
                </a:lnTo>
                <a:lnTo>
                  <a:pt x="24" y="72"/>
                </a:lnTo>
                <a:lnTo>
                  <a:pt x="30" y="78"/>
                </a:lnTo>
                <a:lnTo>
                  <a:pt x="30" y="90"/>
                </a:lnTo>
                <a:lnTo>
                  <a:pt x="18" y="102"/>
                </a:lnTo>
                <a:lnTo>
                  <a:pt x="6" y="108"/>
                </a:lnTo>
                <a:lnTo>
                  <a:pt x="0" y="120"/>
                </a:lnTo>
                <a:lnTo>
                  <a:pt x="0" y="126"/>
                </a:lnTo>
                <a:lnTo>
                  <a:pt x="6" y="132"/>
                </a:lnTo>
                <a:lnTo>
                  <a:pt x="30" y="132"/>
                </a:lnTo>
                <a:lnTo>
                  <a:pt x="36" y="144"/>
                </a:lnTo>
                <a:lnTo>
                  <a:pt x="42" y="150"/>
                </a:lnTo>
                <a:lnTo>
                  <a:pt x="48" y="15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7" name="Russia (Urup,Simushir)" descr="© INSCALE GmbH, 05.05.2010&#10;http://www.presentationload.com/">
            <a:extLst>
              <a:ext uri="{FF2B5EF4-FFF2-40B4-BE49-F238E27FC236}">
                <a16:creationId xmlns:a16="http://schemas.microsoft.com/office/drawing/2014/main" id="{72DB8DBB-0977-4CC0-86F4-10D7080702EE}"/>
              </a:ext>
            </a:extLst>
          </p:cNvPr>
          <p:cNvSpPr>
            <a:spLocks noEditPoints="1"/>
          </p:cNvSpPr>
          <p:nvPr/>
        </p:nvSpPr>
        <p:spPr bwMode="gray">
          <a:xfrm>
            <a:off x="10119762" y="1815260"/>
            <a:ext cx="141994" cy="564286"/>
          </a:xfrm>
          <a:custGeom>
            <a:avLst/>
            <a:gdLst>
              <a:gd name="T0" fmla="*/ 0 w 300"/>
              <a:gd name="T1" fmla="*/ 2147483647 h 1194"/>
              <a:gd name="T2" fmla="*/ 2147483647 w 300"/>
              <a:gd name="T3" fmla="*/ 2147483647 h 1194"/>
              <a:gd name="T4" fmla="*/ 2147483647 w 300"/>
              <a:gd name="T5" fmla="*/ 2147483647 h 1194"/>
              <a:gd name="T6" fmla="*/ 2147483647 w 300"/>
              <a:gd name="T7" fmla="*/ 2147483647 h 1194"/>
              <a:gd name="T8" fmla="*/ 0 w 300"/>
              <a:gd name="T9" fmla="*/ 2147483647 h 1194"/>
              <a:gd name="T10" fmla="*/ 2147483647 w 300"/>
              <a:gd name="T11" fmla="*/ 2147483647 h 1194"/>
              <a:gd name="T12" fmla="*/ 2147483647 w 300"/>
              <a:gd name="T13" fmla="*/ 2147483647 h 1194"/>
              <a:gd name="T14" fmla="*/ 2147483647 w 300"/>
              <a:gd name="T15" fmla="*/ 2147483647 h 1194"/>
              <a:gd name="T16" fmla="*/ 2147483647 w 300"/>
              <a:gd name="T17" fmla="*/ 2147483647 h 1194"/>
              <a:gd name="T18" fmla="*/ 2147483647 w 300"/>
              <a:gd name="T19" fmla="*/ 2147483647 h 1194"/>
              <a:gd name="T20" fmla="*/ 2147483647 w 300"/>
              <a:gd name="T21" fmla="*/ 2147483647 h 1194"/>
              <a:gd name="T22" fmla="*/ 2147483647 w 300"/>
              <a:gd name="T23" fmla="*/ 2147483647 h 1194"/>
              <a:gd name="T24" fmla="*/ 2147483647 w 300"/>
              <a:gd name="T25" fmla="*/ 2147483647 h 1194"/>
              <a:gd name="T26" fmla="*/ 2147483647 w 300"/>
              <a:gd name="T27" fmla="*/ 2147483647 h 1194"/>
              <a:gd name="T28" fmla="*/ 2147483647 w 300"/>
              <a:gd name="T29" fmla="*/ 2147483647 h 1194"/>
              <a:gd name="T30" fmla="*/ 2147483647 w 300"/>
              <a:gd name="T31" fmla="*/ 2147483647 h 1194"/>
              <a:gd name="T32" fmla="*/ 2147483647 w 300"/>
              <a:gd name="T33" fmla="*/ 2147483647 h 1194"/>
              <a:gd name="T34" fmla="*/ 2147483647 w 300"/>
              <a:gd name="T35" fmla="*/ 2147483647 h 1194"/>
              <a:gd name="T36" fmla="*/ 2147483647 w 300"/>
              <a:gd name="T37" fmla="*/ 2147483647 h 1194"/>
              <a:gd name="T38" fmla="*/ 2147483647 w 300"/>
              <a:gd name="T39" fmla="*/ 2147483647 h 1194"/>
              <a:gd name="T40" fmla="*/ 2147483647 w 300"/>
              <a:gd name="T41" fmla="*/ 2147483647 h 1194"/>
              <a:gd name="T42" fmla="*/ 2147483647 w 300"/>
              <a:gd name="T43" fmla="*/ 2147483647 h 1194"/>
              <a:gd name="T44" fmla="*/ 2147483647 w 300"/>
              <a:gd name="T45" fmla="*/ 2147483647 h 1194"/>
              <a:gd name="T46" fmla="*/ 2147483647 w 300"/>
              <a:gd name="T47" fmla="*/ 2147483647 h 1194"/>
              <a:gd name="T48" fmla="*/ 2147483647 w 300"/>
              <a:gd name="T49" fmla="*/ 2147483647 h 1194"/>
              <a:gd name="T50" fmla="*/ 2147483647 w 300"/>
              <a:gd name="T51" fmla="*/ 2147483647 h 1194"/>
              <a:gd name="T52" fmla="*/ 2147483647 w 300"/>
              <a:gd name="T53" fmla="*/ 2147483647 h 1194"/>
              <a:gd name="T54" fmla="*/ 2147483647 w 300"/>
              <a:gd name="T55" fmla="*/ 2147483647 h 1194"/>
              <a:gd name="T56" fmla="*/ 2147483647 w 300"/>
              <a:gd name="T57" fmla="*/ 2147483647 h 1194"/>
              <a:gd name="T58" fmla="*/ 2147483647 w 300"/>
              <a:gd name="T59" fmla="*/ 2147483647 h 1194"/>
              <a:gd name="T60" fmla="*/ 2147483647 w 300"/>
              <a:gd name="T61" fmla="*/ 2147483647 h 1194"/>
              <a:gd name="T62" fmla="*/ 2147483647 w 300"/>
              <a:gd name="T63" fmla="*/ 2147483647 h 1194"/>
              <a:gd name="T64" fmla="*/ 2147483647 w 300"/>
              <a:gd name="T65" fmla="*/ 2147483647 h 1194"/>
              <a:gd name="T66" fmla="*/ 2147483647 w 300"/>
              <a:gd name="T67" fmla="*/ 2147483647 h 1194"/>
              <a:gd name="T68" fmla="*/ 2147483647 w 300"/>
              <a:gd name="T69" fmla="*/ 2147483647 h 1194"/>
              <a:gd name="T70" fmla="*/ 2147483647 w 300"/>
              <a:gd name="T71" fmla="*/ 2147483647 h 1194"/>
              <a:gd name="T72" fmla="*/ 2147483647 w 300"/>
              <a:gd name="T73" fmla="*/ 2147483647 h 1194"/>
              <a:gd name="T74" fmla="*/ 2147483647 w 300"/>
              <a:gd name="T75" fmla="*/ 2147483647 h 1194"/>
              <a:gd name="T76" fmla="*/ 2147483647 w 300"/>
              <a:gd name="T77" fmla="*/ 2147483647 h 1194"/>
              <a:gd name="T78" fmla="*/ 2147483647 w 300"/>
              <a:gd name="T79" fmla="*/ 2147483647 h 1194"/>
              <a:gd name="T80" fmla="*/ 2147483647 w 300"/>
              <a:gd name="T81" fmla="*/ 2147483647 h 1194"/>
              <a:gd name="T82" fmla="*/ 2147483647 w 300"/>
              <a:gd name="T83" fmla="*/ 2147483647 h 1194"/>
              <a:gd name="T84" fmla="*/ 2147483647 w 300"/>
              <a:gd name="T85" fmla="*/ 2147483647 h 1194"/>
              <a:gd name="T86" fmla="*/ 2147483647 w 300"/>
              <a:gd name="T87" fmla="*/ 2147483647 h 1194"/>
              <a:gd name="T88" fmla="*/ 2147483647 w 300"/>
              <a:gd name="T89" fmla="*/ 2147483647 h 1194"/>
              <a:gd name="T90" fmla="*/ 2147483647 w 300"/>
              <a:gd name="T91" fmla="*/ 2147483647 h 1194"/>
              <a:gd name="T92" fmla="*/ 2147483647 w 300"/>
              <a:gd name="T93" fmla="*/ 2147483647 h 1194"/>
              <a:gd name="T94" fmla="*/ 2147483647 w 300"/>
              <a:gd name="T95" fmla="*/ 2147483647 h 1194"/>
              <a:gd name="T96" fmla="*/ 2147483647 w 300"/>
              <a:gd name="T97" fmla="*/ 2147483647 h 1194"/>
              <a:gd name="T98" fmla="*/ 2147483647 w 300"/>
              <a:gd name="T99" fmla="*/ 0 h 1194"/>
              <a:gd name="T100" fmla="*/ 2147483647 w 300"/>
              <a:gd name="T101" fmla="*/ 2147483647 h 11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00"/>
              <a:gd name="T154" fmla="*/ 0 h 1194"/>
              <a:gd name="T155" fmla="*/ 300 w 300"/>
              <a:gd name="T156" fmla="*/ 1194 h 11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00" h="1194">
                <a:moveTo>
                  <a:pt x="0" y="1194"/>
                </a:moveTo>
                <a:lnTo>
                  <a:pt x="12" y="1188"/>
                </a:lnTo>
                <a:lnTo>
                  <a:pt x="36" y="1146"/>
                </a:lnTo>
                <a:lnTo>
                  <a:pt x="18" y="1134"/>
                </a:lnTo>
                <a:lnTo>
                  <a:pt x="0" y="1194"/>
                </a:lnTo>
                <a:close/>
                <a:moveTo>
                  <a:pt x="114" y="1068"/>
                </a:moveTo>
                <a:lnTo>
                  <a:pt x="72" y="1062"/>
                </a:lnTo>
                <a:lnTo>
                  <a:pt x="54" y="1134"/>
                </a:lnTo>
                <a:lnTo>
                  <a:pt x="66" y="1134"/>
                </a:lnTo>
                <a:lnTo>
                  <a:pt x="84" y="1104"/>
                </a:lnTo>
                <a:lnTo>
                  <a:pt x="132" y="1074"/>
                </a:lnTo>
                <a:lnTo>
                  <a:pt x="120" y="1050"/>
                </a:lnTo>
                <a:lnTo>
                  <a:pt x="114" y="1068"/>
                </a:lnTo>
                <a:close/>
                <a:moveTo>
                  <a:pt x="192" y="1008"/>
                </a:moveTo>
                <a:lnTo>
                  <a:pt x="186" y="1008"/>
                </a:lnTo>
                <a:lnTo>
                  <a:pt x="180" y="1020"/>
                </a:lnTo>
                <a:lnTo>
                  <a:pt x="174" y="1026"/>
                </a:lnTo>
                <a:lnTo>
                  <a:pt x="168" y="1038"/>
                </a:lnTo>
                <a:lnTo>
                  <a:pt x="168" y="1044"/>
                </a:lnTo>
                <a:lnTo>
                  <a:pt x="174" y="1050"/>
                </a:lnTo>
                <a:lnTo>
                  <a:pt x="180" y="1050"/>
                </a:lnTo>
                <a:lnTo>
                  <a:pt x="198" y="1032"/>
                </a:lnTo>
                <a:lnTo>
                  <a:pt x="198" y="1014"/>
                </a:lnTo>
                <a:lnTo>
                  <a:pt x="192" y="1008"/>
                </a:lnTo>
                <a:close/>
                <a:moveTo>
                  <a:pt x="282" y="636"/>
                </a:moveTo>
                <a:lnTo>
                  <a:pt x="264" y="654"/>
                </a:lnTo>
                <a:lnTo>
                  <a:pt x="276" y="678"/>
                </a:lnTo>
                <a:lnTo>
                  <a:pt x="258" y="678"/>
                </a:lnTo>
                <a:lnTo>
                  <a:pt x="258" y="702"/>
                </a:lnTo>
                <a:lnTo>
                  <a:pt x="282" y="702"/>
                </a:lnTo>
                <a:lnTo>
                  <a:pt x="294" y="684"/>
                </a:lnTo>
                <a:lnTo>
                  <a:pt x="282" y="654"/>
                </a:lnTo>
                <a:lnTo>
                  <a:pt x="300" y="654"/>
                </a:lnTo>
                <a:lnTo>
                  <a:pt x="282" y="636"/>
                </a:lnTo>
                <a:close/>
                <a:moveTo>
                  <a:pt x="276" y="768"/>
                </a:moveTo>
                <a:lnTo>
                  <a:pt x="294" y="750"/>
                </a:lnTo>
                <a:lnTo>
                  <a:pt x="270" y="732"/>
                </a:lnTo>
                <a:lnTo>
                  <a:pt x="276" y="768"/>
                </a:lnTo>
                <a:close/>
                <a:moveTo>
                  <a:pt x="258" y="954"/>
                </a:moveTo>
                <a:lnTo>
                  <a:pt x="258" y="924"/>
                </a:lnTo>
                <a:lnTo>
                  <a:pt x="240" y="948"/>
                </a:lnTo>
                <a:lnTo>
                  <a:pt x="258" y="954"/>
                </a:lnTo>
                <a:close/>
                <a:moveTo>
                  <a:pt x="252" y="858"/>
                </a:moveTo>
                <a:lnTo>
                  <a:pt x="270" y="858"/>
                </a:lnTo>
                <a:lnTo>
                  <a:pt x="252" y="840"/>
                </a:lnTo>
                <a:lnTo>
                  <a:pt x="252" y="858"/>
                </a:lnTo>
                <a:close/>
                <a:moveTo>
                  <a:pt x="126" y="24"/>
                </a:moveTo>
                <a:lnTo>
                  <a:pt x="144" y="60"/>
                </a:lnTo>
                <a:lnTo>
                  <a:pt x="174" y="24"/>
                </a:lnTo>
                <a:lnTo>
                  <a:pt x="162" y="0"/>
                </a:lnTo>
                <a:lnTo>
                  <a:pt x="126" y="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8" name="Russia" descr="© INSCALE GmbH, 05.05.2010&#10;http://www.presentationload.com/">
            <a:extLst>
              <a:ext uri="{FF2B5EF4-FFF2-40B4-BE49-F238E27FC236}">
                <a16:creationId xmlns:a16="http://schemas.microsoft.com/office/drawing/2014/main" id="{D70DDA69-6E3C-4C67-8ED0-81F7F6D99686}"/>
              </a:ext>
            </a:extLst>
          </p:cNvPr>
          <p:cNvSpPr>
            <a:spLocks noEditPoints="1"/>
          </p:cNvSpPr>
          <p:nvPr/>
        </p:nvSpPr>
        <p:spPr bwMode="gray">
          <a:xfrm>
            <a:off x="6291471" y="1116356"/>
            <a:ext cx="4267183" cy="1359081"/>
          </a:xfrm>
          <a:custGeom>
            <a:avLst/>
            <a:gdLst>
              <a:gd name="T0" fmla="*/ 2147483647 w 9048"/>
              <a:gd name="T1" fmla="*/ 2147483647 h 2880"/>
              <a:gd name="T2" fmla="*/ 2147483647 w 9048"/>
              <a:gd name="T3" fmla="*/ 2147483647 h 2880"/>
              <a:gd name="T4" fmla="*/ 2147483647 w 9048"/>
              <a:gd name="T5" fmla="*/ 2147483647 h 2880"/>
              <a:gd name="T6" fmla="*/ 2147483647 w 9048"/>
              <a:gd name="T7" fmla="*/ 2147483647 h 2880"/>
              <a:gd name="T8" fmla="*/ 2147483647 w 9048"/>
              <a:gd name="T9" fmla="*/ 2147483647 h 2880"/>
              <a:gd name="T10" fmla="*/ 2147483647 w 9048"/>
              <a:gd name="T11" fmla="*/ 2147483647 h 2880"/>
              <a:gd name="T12" fmla="*/ 2147483647 w 9048"/>
              <a:gd name="T13" fmla="*/ 2147483647 h 2880"/>
              <a:gd name="T14" fmla="*/ 2147483647 w 9048"/>
              <a:gd name="T15" fmla="*/ 2147483647 h 2880"/>
              <a:gd name="T16" fmla="*/ 2147483647 w 9048"/>
              <a:gd name="T17" fmla="*/ 2147483647 h 2880"/>
              <a:gd name="T18" fmla="*/ 2147483647 w 9048"/>
              <a:gd name="T19" fmla="*/ 2147483647 h 2880"/>
              <a:gd name="T20" fmla="*/ 2147483647 w 9048"/>
              <a:gd name="T21" fmla="*/ 2147483647 h 2880"/>
              <a:gd name="T22" fmla="*/ 2147483647 w 9048"/>
              <a:gd name="T23" fmla="*/ 2147483647 h 2880"/>
              <a:gd name="T24" fmla="*/ 2147483647 w 9048"/>
              <a:gd name="T25" fmla="*/ 2147483647 h 2880"/>
              <a:gd name="T26" fmla="*/ 2147483647 w 9048"/>
              <a:gd name="T27" fmla="*/ 2147483647 h 2880"/>
              <a:gd name="T28" fmla="*/ 2147483647 w 9048"/>
              <a:gd name="T29" fmla="*/ 2147483647 h 2880"/>
              <a:gd name="T30" fmla="*/ 2147483647 w 9048"/>
              <a:gd name="T31" fmla="*/ 2147483647 h 2880"/>
              <a:gd name="T32" fmla="*/ 2147483647 w 9048"/>
              <a:gd name="T33" fmla="*/ 2147483647 h 2880"/>
              <a:gd name="T34" fmla="*/ 2147483647 w 9048"/>
              <a:gd name="T35" fmla="*/ 2147483647 h 2880"/>
              <a:gd name="T36" fmla="*/ 2147483647 w 9048"/>
              <a:gd name="T37" fmla="*/ 2147483647 h 2880"/>
              <a:gd name="T38" fmla="*/ 2147483647 w 9048"/>
              <a:gd name="T39" fmla="*/ 2147483647 h 2880"/>
              <a:gd name="T40" fmla="*/ 2147483647 w 9048"/>
              <a:gd name="T41" fmla="*/ 2147483647 h 2880"/>
              <a:gd name="T42" fmla="*/ 2147483647 w 9048"/>
              <a:gd name="T43" fmla="*/ 2147483647 h 2880"/>
              <a:gd name="T44" fmla="*/ 2147483647 w 9048"/>
              <a:gd name="T45" fmla="*/ 2147483647 h 2880"/>
              <a:gd name="T46" fmla="*/ 2147483647 w 9048"/>
              <a:gd name="T47" fmla="*/ 2147483647 h 2880"/>
              <a:gd name="T48" fmla="*/ 2147483647 w 9048"/>
              <a:gd name="T49" fmla="*/ 2147483647 h 2880"/>
              <a:gd name="T50" fmla="*/ 2147483647 w 9048"/>
              <a:gd name="T51" fmla="*/ 2147483647 h 2880"/>
              <a:gd name="T52" fmla="*/ 2147483647 w 9048"/>
              <a:gd name="T53" fmla="*/ 2147483647 h 2880"/>
              <a:gd name="T54" fmla="*/ 2147483647 w 9048"/>
              <a:gd name="T55" fmla="*/ 2147483647 h 2880"/>
              <a:gd name="T56" fmla="*/ 2147483647 w 9048"/>
              <a:gd name="T57" fmla="*/ 2147483647 h 2880"/>
              <a:gd name="T58" fmla="*/ 2147483647 w 9048"/>
              <a:gd name="T59" fmla="*/ 2147483647 h 2880"/>
              <a:gd name="T60" fmla="*/ 2147483647 w 9048"/>
              <a:gd name="T61" fmla="*/ 2147483647 h 2880"/>
              <a:gd name="T62" fmla="*/ 2147483647 w 9048"/>
              <a:gd name="T63" fmla="*/ 2147483647 h 2880"/>
              <a:gd name="T64" fmla="*/ 2147483647 w 9048"/>
              <a:gd name="T65" fmla="*/ 2147483647 h 2880"/>
              <a:gd name="T66" fmla="*/ 2147483647 w 9048"/>
              <a:gd name="T67" fmla="*/ 2147483647 h 2880"/>
              <a:gd name="T68" fmla="*/ 2147483647 w 9048"/>
              <a:gd name="T69" fmla="*/ 2147483647 h 2880"/>
              <a:gd name="T70" fmla="*/ 2147483647 w 9048"/>
              <a:gd name="T71" fmla="*/ 2147483647 h 2880"/>
              <a:gd name="T72" fmla="*/ 2147483647 w 9048"/>
              <a:gd name="T73" fmla="*/ 2147483647 h 2880"/>
              <a:gd name="T74" fmla="*/ 2147483647 w 9048"/>
              <a:gd name="T75" fmla="*/ 2147483647 h 2880"/>
              <a:gd name="T76" fmla="*/ 2147483647 w 9048"/>
              <a:gd name="T77" fmla="*/ 2147483647 h 2880"/>
              <a:gd name="T78" fmla="*/ 2147483647 w 9048"/>
              <a:gd name="T79" fmla="*/ 2147483647 h 2880"/>
              <a:gd name="T80" fmla="*/ 2147483647 w 9048"/>
              <a:gd name="T81" fmla="*/ 2147483647 h 2880"/>
              <a:gd name="T82" fmla="*/ 2147483647 w 9048"/>
              <a:gd name="T83" fmla="*/ 2147483647 h 2880"/>
              <a:gd name="T84" fmla="*/ 2147483647 w 9048"/>
              <a:gd name="T85" fmla="*/ 2147483647 h 2880"/>
              <a:gd name="T86" fmla="*/ 2147483647 w 9048"/>
              <a:gd name="T87" fmla="*/ 2147483647 h 2880"/>
              <a:gd name="T88" fmla="*/ 2147483647 w 9048"/>
              <a:gd name="T89" fmla="*/ 2147483647 h 2880"/>
              <a:gd name="T90" fmla="*/ 2147483647 w 9048"/>
              <a:gd name="T91" fmla="*/ 2147483647 h 2880"/>
              <a:gd name="T92" fmla="*/ 2147483647 w 9048"/>
              <a:gd name="T93" fmla="*/ 2147483647 h 2880"/>
              <a:gd name="T94" fmla="*/ 2147483647 w 9048"/>
              <a:gd name="T95" fmla="*/ 2147483647 h 2880"/>
              <a:gd name="T96" fmla="*/ 2147483647 w 9048"/>
              <a:gd name="T97" fmla="*/ 2147483647 h 2880"/>
              <a:gd name="T98" fmla="*/ 2147483647 w 9048"/>
              <a:gd name="T99" fmla="*/ 2147483647 h 2880"/>
              <a:gd name="T100" fmla="*/ 2147483647 w 9048"/>
              <a:gd name="T101" fmla="*/ 2147483647 h 2880"/>
              <a:gd name="T102" fmla="*/ 2147483647 w 9048"/>
              <a:gd name="T103" fmla="*/ 2147483647 h 2880"/>
              <a:gd name="T104" fmla="*/ 2147483647 w 9048"/>
              <a:gd name="T105" fmla="*/ 2147483647 h 2880"/>
              <a:gd name="T106" fmla="*/ 2147483647 w 9048"/>
              <a:gd name="T107" fmla="*/ 2147483647 h 2880"/>
              <a:gd name="T108" fmla="*/ 2147483647 w 9048"/>
              <a:gd name="T109" fmla="*/ 2147483647 h 2880"/>
              <a:gd name="T110" fmla="*/ 2147483647 w 9048"/>
              <a:gd name="T111" fmla="*/ 2147483647 h 2880"/>
              <a:gd name="T112" fmla="*/ 2147483647 w 9048"/>
              <a:gd name="T113" fmla="*/ 2147483647 h 2880"/>
              <a:gd name="T114" fmla="*/ 2147483647 w 9048"/>
              <a:gd name="T115" fmla="*/ 2147483647 h 2880"/>
              <a:gd name="T116" fmla="*/ 2147483647 w 9048"/>
              <a:gd name="T117" fmla="*/ 2147483647 h 2880"/>
              <a:gd name="T118" fmla="*/ 2147483647 w 9048"/>
              <a:gd name="T119" fmla="*/ 2147483647 h 2880"/>
              <a:gd name="T120" fmla="*/ 2147483647 w 9048"/>
              <a:gd name="T121" fmla="*/ 2147483647 h 2880"/>
              <a:gd name="T122" fmla="*/ 2147483647 w 9048"/>
              <a:gd name="T123" fmla="*/ 2147483647 h 2880"/>
              <a:gd name="T124" fmla="*/ 2147483647 w 9048"/>
              <a:gd name="T125" fmla="*/ 2147483647 h 28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048"/>
              <a:gd name="T190" fmla="*/ 0 h 2880"/>
              <a:gd name="T191" fmla="*/ 9048 w 9048"/>
              <a:gd name="T192" fmla="*/ 2880 h 288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048" h="2880">
                <a:moveTo>
                  <a:pt x="2790" y="546"/>
                </a:moveTo>
                <a:lnTo>
                  <a:pt x="2760" y="540"/>
                </a:lnTo>
                <a:lnTo>
                  <a:pt x="2736" y="558"/>
                </a:lnTo>
                <a:lnTo>
                  <a:pt x="2778" y="570"/>
                </a:lnTo>
                <a:lnTo>
                  <a:pt x="2790" y="546"/>
                </a:lnTo>
                <a:close/>
                <a:moveTo>
                  <a:pt x="2832" y="522"/>
                </a:moveTo>
                <a:lnTo>
                  <a:pt x="2820" y="516"/>
                </a:lnTo>
                <a:lnTo>
                  <a:pt x="2814" y="510"/>
                </a:lnTo>
                <a:lnTo>
                  <a:pt x="2808" y="510"/>
                </a:lnTo>
                <a:lnTo>
                  <a:pt x="2808" y="528"/>
                </a:lnTo>
                <a:lnTo>
                  <a:pt x="2820" y="534"/>
                </a:lnTo>
                <a:lnTo>
                  <a:pt x="2832" y="534"/>
                </a:lnTo>
                <a:lnTo>
                  <a:pt x="2844" y="540"/>
                </a:lnTo>
                <a:lnTo>
                  <a:pt x="2850" y="540"/>
                </a:lnTo>
                <a:lnTo>
                  <a:pt x="2850" y="534"/>
                </a:lnTo>
                <a:lnTo>
                  <a:pt x="2844" y="528"/>
                </a:lnTo>
                <a:lnTo>
                  <a:pt x="2832" y="522"/>
                </a:lnTo>
                <a:close/>
                <a:moveTo>
                  <a:pt x="1704" y="18"/>
                </a:moveTo>
                <a:lnTo>
                  <a:pt x="1710" y="18"/>
                </a:lnTo>
                <a:lnTo>
                  <a:pt x="1716" y="12"/>
                </a:lnTo>
                <a:lnTo>
                  <a:pt x="1728" y="6"/>
                </a:lnTo>
                <a:lnTo>
                  <a:pt x="1734" y="0"/>
                </a:lnTo>
                <a:lnTo>
                  <a:pt x="1644" y="0"/>
                </a:lnTo>
                <a:lnTo>
                  <a:pt x="1638" y="12"/>
                </a:lnTo>
                <a:lnTo>
                  <a:pt x="1680" y="12"/>
                </a:lnTo>
                <a:lnTo>
                  <a:pt x="1686" y="18"/>
                </a:lnTo>
                <a:lnTo>
                  <a:pt x="1704" y="18"/>
                </a:lnTo>
                <a:close/>
                <a:moveTo>
                  <a:pt x="1740" y="60"/>
                </a:moveTo>
                <a:lnTo>
                  <a:pt x="1746" y="60"/>
                </a:lnTo>
                <a:lnTo>
                  <a:pt x="1758" y="48"/>
                </a:lnTo>
                <a:lnTo>
                  <a:pt x="1764" y="48"/>
                </a:lnTo>
                <a:lnTo>
                  <a:pt x="1770" y="54"/>
                </a:lnTo>
                <a:lnTo>
                  <a:pt x="1782" y="54"/>
                </a:lnTo>
                <a:lnTo>
                  <a:pt x="1788" y="60"/>
                </a:lnTo>
                <a:lnTo>
                  <a:pt x="1800" y="60"/>
                </a:lnTo>
                <a:lnTo>
                  <a:pt x="1812" y="48"/>
                </a:lnTo>
                <a:lnTo>
                  <a:pt x="1812" y="36"/>
                </a:lnTo>
                <a:lnTo>
                  <a:pt x="1806" y="30"/>
                </a:lnTo>
                <a:lnTo>
                  <a:pt x="1794" y="24"/>
                </a:lnTo>
                <a:lnTo>
                  <a:pt x="1758" y="24"/>
                </a:lnTo>
                <a:lnTo>
                  <a:pt x="1710" y="48"/>
                </a:lnTo>
                <a:lnTo>
                  <a:pt x="1716" y="54"/>
                </a:lnTo>
                <a:lnTo>
                  <a:pt x="1728" y="60"/>
                </a:lnTo>
                <a:lnTo>
                  <a:pt x="1740" y="60"/>
                </a:lnTo>
                <a:close/>
                <a:moveTo>
                  <a:pt x="2382" y="510"/>
                </a:moveTo>
                <a:lnTo>
                  <a:pt x="2400" y="504"/>
                </a:lnTo>
                <a:lnTo>
                  <a:pt x="2412" y="498"/>
                </a:lnTo>
                <a:lnTo>
                  <a:pt x="2412" y="486"/>
                </a:lnTo>
                <a:lnTo>
                  <a:pt x="2406" y="486"/>
                </a:lnTo>
                <a:lnTo>
                  <a:pt x="2400" y="480"/>
                </a:lnTo>
                <a:lnTo>
                  <a:pt x="2346" y="480"/>
                </a:lnTo>
                <a:lnTo>
                  <a:pt x="2346" y="492"/>
                </a:lnTo>
                <a:lnTo>
                  <a:pt x="2358" y="504"/>
                </a:lnTo>
                <a:lnTo>
                  <a:pt x="2370" y="510"/>
                </a:lnTo>
                <a:lnTo>
                  <a:pt x="2382" y="510"/>
                </a:lnTo>
                <a:close/>
                <a:moveTo>
                  <a:pt x="1590" y="30"/>
                </a:moveTo>
                <a:lnTo>
                  <a:pt x="1548" y="24"/>
                </a:lnTo>
                <a:lnTo>
                  <a:pt x="1554" y="36"/>
                </a:lnTo>
                <a:lnTo>
                  <a:pt x="1590" y="30"/>
                </a:lnTo>
                <a:close/>
                <a:moveTo>
                  <a:pt x="1890" y="696"/>
                </a:moveTo>
                <a:lnTo>
                  <a:pt x="1896" y="708"/>
                </a:lnTo>
                <a:lnTo>
                  <a:pt x="1920" y="720"/>
                </a:lnTo>
                <a:lnTo>
                  <a:pt x="1950" y="738"/>
                </a:lnTo>
                <a:lnTo>
                  <a:pt x="1974" y="744"/>
                </a:lnTo>
                <a:lnTo>
                  <a:pt x="1992" y="738"/>
                </a:lnTo>
                <a:lnTo>
                  <a:pt x="1980" y="720"/>
                </a:lnTo>
                <a:lnTo>
                  <a:pt x="1950" y="702"/>
                </a:lnTo>
                <a:lnTo>
                  <a:pt x="1914" y="696"/>
                </a:lnTo>
                <a:lnTo>
                  <a:pt x="1890" y="696"/>
                </a:lnTo>
                <a:close/>
                <a:moveTo>
                  <a:pt x="3108" y="126"/>
                </a:moveTo>
                <a:lnTo>
                  <a:pt x="3120" y="108"/>
                </a:lnTo>
                <a:lnTo>
                  <a:pt x="3030" y="108"/>
                </a:lnTo>
                <a:lnTo>
                  <a:pt x="3108" y="126"/>
                </a:lnTo>
                <a:close/>
                <a:moveTo>
                  <a:pt x="1560" y="102"/>
                </a:moveTo>
                <a:lnTo>
                  <a:pt x="1632" y="102"/>
                </a:lnTo>
                <a:lnTo>
                  <a:pt x="1608" y="84"/>
                </a:lnTo>
                <a:lnTo>
                  <a:pt x="1560" y="102"/>
                </a:lnTo>
                <a:close/>
                <a:moveTo>
                  <a:pt x="1572" y="60"/>
                </a:moveTo>
                <a:lnTo>
                  <a:pt x="1584" y="66"/>
                </a:lnTo>
                <a:lnTo>
                  <a:pt x="1596" y="78"/>
                </a:lnTo>
                <a:lnTo>
                  <a:pt x="1620" y="66"/>
                </a:lnTo>
                <a:lnTo>
                  <a:pt x="1620" y="72"/>
                </a:lnTo>
                <a:lnTo>
                  <a:pt x="1644" y="72"/>
                </a:lnTo>
                <a:lnTo>
                  <a:pt x="1668" y="60"/>
                </a:lnTo>
                <a:lnTo>
                  <a:pt x="1674" y="54"/>
                </a:lnTo>
                <a:lnTo>
                  <a:pt x="1680" y="54"/>
                </a:lnTo>
                <a:lnTo>
                  <a:pt x="1626" y="48"/>
                </a:lnTo>
                <a:lnTo>
                  <a:pt x="1614" y="54"/>
                </a:lnTo>
                <a:lnTo>
                  <a:pt x="1608" y="54"/>
                </a:lnTo>
                <a:lnTo>
                  <a:pt x="1602" y="48"/>
                </a:lnTo>
                <a:lnTo>
                  <a:pt x="1584" y="48"/>
                </a:lnTo>
                <a:lnTo>
                  <a:pt x="1572" y="60"/>
                </a:lnTo>
                <a:close/>
                <a:moveTo>
                  <a:pt x="1662" y="36"/>
                </a:moveTo>
                <a:lnTo>
                  <a:pt x="1602" y="36"/>
                </a:lnTo>
                <a:lnTo>
                  <a:pt x="1650" y="48"/>
                </a:lnTo>
                <a:lnTo>
                  <a:pt x="1662" y="36"/>
                </a:lnTo>
                <a:close/>
                <a:moveTo>
                  <a:pt x="1542" y="522"/>
                </a:moveTo>
                <a:lnTo>
                  <a:pt x="1500" y="528"/>
                </a:lnTo>
                <a:lnTo>
                  <a:pt x="1512" y="552"/>
                </a:lnTo>
                <a:lnTo>
                  <a:pt x="1542" y="534"/>
                </a:lnTo>
                <a:lnTo>
                  <a:pt x="1524" y="558"/>
                </a:lnTo>
                <a:lnTo>
                  <a:pt x="1518" y="558"/>
                </a:lnTo>
                <a:lnTo>
                  <a:pt x="1512" y="564"/>
                </a:lnTo>
                <a:lnTo>
                  <a:pt x="1506" y="564"/>
                </a:lnTo>
                <a:lnTo>
                  <a:pt x="1494" y="570"/>
                </a:lnTo>
                <a:lnTo>
                  <a:pt x="1488" y="576"/>
                </a:lnTo>
                <a:lnTo>
                  <a:pt x="1488" y="582"/>
                </a:lnTo>
                <a:lnTo>
                  <a:pt x="1500" y="594"/>
                </a:lnTo>
                <a:lnTo>
                  <a:pt x="1524" y="606"/>
                </a:lnTo>
                <a:lnTo>
                  <a:pt x="1566" y="606"/>
                </a:lnTo>
                <a:lnTo>
                  <a:pt x="1590" y="612"/>
                </a:lnTo>
                <a:lnTo>
                  <a:pt x="1608" y="618"/>
                </a:lnTo>
                <a:lnTo>
                  <a:pt x="1614" y="624"/>
                </a:lnTo>
                <a:lnTo>
                  <a:pt x="1620" y="636"/>
                </a:lnTo>
                <a:lnTo>
                  <a:pt x="1620" y="648"/>
                </a:lnTo>
                <a:lnTo>
                  <a:pt x="1626" y="654"/>
                </a:lnTo>
                <a:lnTo>
                  <a:pt x="1626" y="660"/>
                </a:lnTo>
                <a:lnTo>
                  <a:pt x="1644" y="660"/>
                </a:lnTo>
                <a:lnTo>
                  <a:pt x="1662" y="666"/>
                </a:lnTo>
                <a:lnTo>
                  <a:pt x="1674" y="666"/>
                </a:lnTo>
                <a:lnTo>
                  <a:pt x="1692" y="672"/>
                </a:lnTo>
                <a:lnTo>
                  <a:pt x="1704" y="672"/>
                </a:lnTo>
                <a:lnTo>
                  <a:pt x="1818" y="666"/>
                </a:lnTo>
                <a:lnTo>
                  <a:pt x="1806" y="666"/>
                </a:lnTo>
                <a:lnTo>
                  <a:pt x="1734" y="642"/>
                </a:lnTo>
                <a:lnTo>
                  <a:pt x="1704" y="618"/>
                </a:lnTo>
                <a:lnTo>
                  <a:pt x="1692" y="600"/>
                </a:lnTo>
                <a:lnTo>
                  <a:pt x="1686" y="588"/>
                </a:lnTo>
                <a:lnTo>
                  <a:pt x="1674" y="582"/>
                </a:lnTo>
                <a:lnTo>
                  <a:pt x="1674" y="570"/>
                </a:lnTo>
                <a:lnTo>
                  <a:pt x="1668" y="564"/>
                </a:lnTo>
                <a:lnTo>
                  <a:pt x="1692" y="516"/>
                </a:lnTo>
                <a:lnTo>
                  <a:pt x="1686" y="510"/>
                </a:lnTo>
                <a:lnTo>
                  <a:pt x="1686" y="504"/>
                </a:lnTo>
                <a:lnTo>
                  <a:pt x="1674" y="504"/>
                </a:lnTo>
                <a:lnTo>
                  <a:pt x="1710" y="498"/>
                </a:lnTo>
                <a:lnTo>
                  <a:pt x="1698" y="480"/>
                </a:lnTo>
                <a:lnTo>
                  <a:pt x="1734" y="480"/>
                </a:lnTo>
                <a:lnTo>
                  <a:pt x="1710" y="468"/>
                </a:lnTo>
                <a:lnTo>
                  <a:pt x="1734" y="474"/>
                </a:lnTo>
                <a:lnTo>
                  <a:pt x="1740" y="462"/>
                </a:lnTo>
                <a:lnTo>
                  <a:pt x="1722" y="450"/>
                </a:lnTo>
                <a:lnTo>
                  <a:pt x="1764" y="450"/>
                </a:lnTo>
                <a:lnTo>
                  <a:pt x="1770" y="444"/>
                </a:lnTo>
                <a:lnTo>
                  <a:pt x="1752" y="426"/>
                </a:lnTo>
                <a:lnTo>
                  <a:pt x="1782" y="432"/>
                </a:lnTo>
                <a:lnTo>
                  <a:pt x="1782" y="402"/>
                </a:lnTo>
                <a:lnTo>
                  <a:pt x="1788" y="408"/>
                </a:lnTo>
                <a:lnTo>
                  <a:pt x="1800" y="414"/>
                </a:lnTo>
                <a:lnTo>
                  <a:pt x="1812" y="414"/>
                </a:lnTo>
                <a:lnTo>
                  <a:pt x="1830" y="408"/>
                </a:lnTo>
                <a:lnTo>
                  <a:pt x="1842" y="402"/>
                </a:lnTo>
                <a:lnTo>
                  <a:pt x="1860" y="390"/>
                </a:lnTo>
                <a:lnTo>
                  <a:pt x="1878" y="372"/>
                </a:lnTo>
                <a:lnTo>
                  <a:pt x="1896" y="372"/>
                </a:lnTo>
                <a:lnTo>
                  <a:pt x="1938" y="366"/>
                </a:lnTo>
                <a:lnTo>
                  <a:pt x="1992" y="354"/>
                </a:lnTo>
                <a:lnTo>
                  <a:pt x="2046" y="348"/>
                </a:lnTo>
                <a:lnTo>
                  <a:pt x="2094" y="336"/>
                </a:lnTo>
                <a:lnTo>
                  <a:pt x="2124" y="330"/>
                </a:lnTo>
                <a:lnTo>
                  <a:pt x="2136" y="324"/>
                </a:lnTo>
                <a:lnTo>
                  <a:pt x="2154" y="318"/>
                </a:lnTo>
                <a:lnTo>
                  <a:pt x="2160" y="312"/>
                </a:lnTo>
                <a:lnTo>
                  <a:pt x="2166" y="300"/>
                </a:lnTo>
                <a:lnTo>
                  <a:pt x="2166" y="294"/>
                </a:lnTo>
                <a:lnTo>
                  <a:pt x="2154" y="282"/>
                </a:lnTo>
                <a:lnTo>
                  <a:pt x="2136" y="276"/>
                </a:lnTo>
                <a:lnTo>
                  <a:pt x="2088" y="270"/>
                </a:lnTo>
                <a:lnTo>
                  <a:pt x="2046" y="276"/>
                </a:lnTo>
                <a:lnTo>
                  <a:pt x="2016" y="288"/>
                </a:lnTo>
                <a:lnTo>
                  <a:pt x="1980" y="300"/>
                </a:lnTo>
                <a:lnTo>
                  <a:pt x="1938" y="318"/>
                </a:lnTo>
                <a:lnTo>
                  <a:pt x="1860" y="318"/>
                </a:lnTo>
                <a:lnTo>
                  <a:pt x="1842" y="312"/>
                </a:lnTo>
                <a:lnTo>
                  <a:pt x="1824" y="312"/>
                </a:lnTo>
                <a:lnTo>
                  <a:pt x="1806" y="336"/>
                </a:lnTo>
                <a:lnTo>
                  <a:pt x="1782" y="318"/>
                </a:lnTo>
                <a:lnTo>
                  <a:pt x="1728" y="342"/>
                </a:lnTo>
                <a:lnTo>
                  <a:pt x="1698" y="342"/>
                </a:lnTo>
                <a:lnTo>
                  <a:pt x="1668" y="366"/>
                </a:lnTo>
                <a:lnTo>
                  <a:pt x="1692" y="372"/>
                </a:lnTo>
                <a:lnTo>
                  <a:pt x="1644" y="372"/>
                </a:lnTo>
                <a:lnTo>
                  <a:pt x="1614" y="378"/>
                </a:lnTo>
                <a:lnTo>
                  <a:pt x="1614" y="396"/>
                </a:lnTo>
                <a:lnTo>
                  <a:pt x="1638" y="378"/>
                </a:lnTo>
                <a:lnTo>
                  <a:pt x="1644" y="396"/>
                </a:lnTo>
                <a:lnTo>
                  <a:pt x="1668" y="396"/>
                </a:lnTo>
                <a:lnTo>
                  <a:pt x="1662" y="408"/>
                </a:lnTo>
                <a:lnTo>
                  <a:pt x="1620" y="408"/>
                </a:lnTo>
                <a:lnTo>
                  <a:pt x="1614" y="420"/>
                </a:lnTo>
                <a:lnTo>
                  <a:pt x="1644" y="426"/>
                </a:lnTo>
                <a:lnTo>
                  <a:pt x="1596" y="432"/>
                </a:lnTo>
                <a:lnTo>
                  <a:pt x="1632" y="438"/>
                </a:lnTo>
                <a:lnTo>
                  <a:pt x="1584" y="444"/>
                </a:lnTo>
                <a:lnTo>
                  <a:pt x="1584" y="462"/>
                </a:lnTo>
                <a:lnTo>
                  <a:pt x="1554" y="474"/>
                </a:lnTo>
                <a:lnTo>
                  <a:pt x="1560" y="486"/>
                </a:lnTo>
                <a:lnTo>
                  <a:pt x="1602" y="468"/>
                </a:lnTo>
                <a:lnTo>
                  <a:pt x="1590" y="498"/>
                </a:lnTo>
                <a:lnTo>
                  <a:pt x="1554" y="498"/>
                </a:lnTo>
                <a:lnTo>
                  <a:pt x="1542" y="504"/>
                </a:lnTo>
                <a:lnTo>
                  <a:pt x="1542" y="522"/>
                </a:lnTo>
                <a:close/>
                <a:moveTo>
                  <a:pt x="5778" y="498"/>
                </a:moveTo>
                <a:lnTo>
                  <a:pt x="5850" y="486"/>
                </a:lnTo>
                <a:lnTo>
                  <a:pt x="5958" y="504"/>
                </a:lnTo>
                <a:lnTo>
                  <a:pt x="5952" y="492"/>
                </a:lnTo>
                <a:lnTo>
                  <a:pt x="5940" y="486"/>
                </a:lnTo>
                <a:lnTo>
                  <a:pt x="5928" y="474"/>
                </a:lnTo>
                <a:lnTo>
                  <a:pt x="5904" y="462"/>
                </a:lnTo>
                <a:lnTo>
                  <a:pt x="5844" y="462"/>
                </a:lnTo>
                <a:lnTo>
                  <a:pt x="5808" y="468"/>
                </a:lnTo>
                <a:lnTo>
                  <a:pt x="5796" y="468"/>
                </a:lnTo>
                <a:lnTo>
                  <a:pt x="5778" y="498"/>
                </a:lnTo>
                <a:close/>
                <a:moveTo>
                  <a:pt x="5784" y="378"/>
                </a:moveTo>
                <a:lnTo>
                  <a:pt x="5838" y="384"/>
                </a:lnTo>
                <a:lnTo>
                  <a:pt x="5844" y="378"/>
                </a:lnTo>
                <a:lnTo>
                  <a:pt x="5850" y="366"/>
                </a:lnTo>
                <a:lnTo>
                  <a:pt x="5838" y="354"/>
                </a:lnTo>
                <a:lnTo>
                  <a:pt x="5802" y="354"/>
                </a:lnTo>
                <a:lnTo>
                  <a:pt x="5742" y="342"/>
                </a:lnTo>
                <a:lnTo>
                  <a:pt x="5724" y="342"/>
                </a:lnTo>
                <a:lnTo>
                  <a:pt x="5718" y="348"/>
                </a:lnTo>
                <a:lnTo>
                  <a:pt x="5730" y="354"/>
                </a:lnTo>
                <a:lnTo>
                  <a:pt x="5742" y="366"/>
                </a:lnTo>
                <a:lnTo>
                  <a:pt x="5754" y="372"/>
                </a:lnTo>
                <a:lnTo>
                  <a:pt x="5772" y="372"/>
                </a:lnTo>
                <a:lnTo>
                  <a:pt x="5778" y="378"/>
                </a:lnTo>
                <a:lnTo>
                  <a:pt x="5784" y="378"/>
                </a:lnTo>
                <a:close/>
                <a:moveTo>
                  <a:pt x="5724" y="432"/>
                </a:moveTo>
                <a:lnTo>
                  <a:pt x="5712" y="444"/>
                </a:lnTo>
                <a:lnTo>
                  <a:pt x="5712" y="456"/>
                </a:lnTo>
                <a:lnTo>
                  <a:pt x="5724" y="462"/>
                </a:lnTo>
                <a:lnTo>
                  <a:pt x="5772" y="462"/>
                </a:lnTo>
                <a:lnTo>
                  <a:pt x="5778" y="456"/>
                </a:lnTo>
                <a:lnTo>
                  <a:pt x="5778" y="450"/>
                </a:lnTo>
                <a:lnTo>
                  <a:pt x="5766" y="438"/>
                </a:lnTo>
                <a:lnTo>
                  <a:pt x="5742" y="426"/>
                </a:lnTo>
                <a:lnTo>
                  <a:pt x="5730" y="426"/>
                </a:lnTo>
                <a:lnTo>
                  <a:pt x="5724" y="432"/>
                </a:lnTo>
                <a:close/>
                <a:moveTo>
                  <a:pt x="3072" y="96"/>
                </a:moveTo>
                <a:lnTo>
                  <a:pt x="3192" y="96"/>
                </a:lnTo>
                <a:lnTo>
                  <a:pt x="3204" y="90"/>
                </a:lnTo>
                <a:lnTo>
                  <a:pt x="3228" y="90"/>
                </a:lnTo>
                <a:lnTo>
                  <a:pt x="3240" y="84"/>
                </a:lnTo>
                <a:lnTo>
                  <a:pt x="3240" y="72"/>
                </a:lnTo>
                <a:lnTo>
                  <a:pt x="3222" y="60"/>
                </a:lnTo>
                <a:lnTo>
                  <a:pt x="3192" y="42"/>
                </a:lnTo>
                <a:lnTo>
                  <a:pt x="3156" y="30"/>
                </a:lnTo>
                <a:lnTo>
                  <a:pt x="3132" y="24"/>
                </a:lnTo>
                <a:lnTo>
                  <a:pt x="3120" y="18"/>
                </a:lnTo>
                <a:lnTo>
                  <a:pt x="3108" y="18"/>
                </a:lnTo>
                <a:lnTo>
                  <a:pt x="3096" y="12"/>
                </a:lnTo>
                <a:lnTo>
                  <a:pt x="3060" y="12"/>
                </a:lnTo>
                <a:lnTo>
                  <a:pt x="3048" y="18"/>
                </a:lnTo>
                <a:lnTo>
                  <a:pt x="3036" y="18"/>
                </a:lnTo>
                <a:lnTo>
                  <a:pt x="3030" y="30"/>
                </a:lnTo>
                <a:lnTo>
                  <a:pt x="3030" y="42"/>
                </a:lnTo>
                <a:lnTo>
                  <a:pt x="3036" y="54"/>
                </a:lnTo>
                <a:lnTo>
                  <a:pt x="3048" y="66"/>
                </a:lnTo>
                <a:lnTo>
                  <a:pt x="3054" y="78"/>
                </a:lnTo>
                <a:lnTo>
                  <a:pt x="3072" y="96"/>
                </a:lnTo>
                <a:close/>
                <a:moveTo>
                  <a:pt x="6138" y="408"/>
                </a:moveTo>
                <a:lnTo>
                  <a:pt x="6144" y="402"/>
                </a:lnTo>
                <a:lnTo>
                  <a:pt x="6132" y="396"/>
                </a:lnTo>
                <a:lnTo>
                  <a:pt x="6102" y="390"/>
                </a:lnTo>
                <a:lnTo>
                  <a:pt x="6036" y="390"/>
                </a:lnTo>
                <a:lnTo>
                  <a:pt x="6012" y="366"/>
                </a:lnTo>
                <a:lnTo>
                  <a:pt x="6000" y="360"/>
                </a:lnTo>
                <a:lnTo>
                  <a:pt x="5970" y="360"/>
                </a:lnTo>
                <a:lnTo>
                  <a:pt x="5958" y="366"/>
                </a:lnTo>
                <a:lnTo>
                  <a:pt x="5910" y="366"/>
                </a:lnTo>
                <a:lnTo>
                  <a:pt x="5946" y="390"/>
                </a:lnTo>
                <a:lnTo>
                  <a:pt x="5964" y="396"/>
                </a:lnTo>
                <a:lnTo>
                  <a:pt x="6000" y="402"/>
                </a:lnTo>
                <a:lnTo>
                  <a:pt x="6054" y="414"/>
                </a:lnTo>
                <a:lnTo>
                  <a:pt x="6102" y="414"/>
                </a:lnTo>
                <a:lnTo>
                  <a:pt x="6138" y="408"/>
                </a:lnTo>
                <a:close/>
                <a:moveTo>
                  <a:pt x="7602" y="744"/>
                </a:moveTo>
                <a:lnTo>
                  <a:pt x="7596" y="732"/>
                </a:lnTo>
                <a:lnTo>
                  <a:pt x="7572" y="726"/>
                </a:lnTo>
                <a:lnTo>
                  <a:pt x="7512" y="714"/>
                </a:lnTo>
                <a:lnTo>
                  <a:pt x="7500" y="714"/>
                </a:lnTo>
                <a:lnTo>
                  <a:pt x="7512" y="726"/>
                </a:lnTo>
                <a:lnTo>
                  <a:pt x="7548" y="738"/>
                </a:lnTo>
                <a:lnTo>
                  <a:pt x="7584" y="744"/>
                </a:lnTo>
                <a:lnTo>
                  <a:pt x="7602" y="744"/>
                </a:lnTo>
                <a:close/>
                <a:moveTo>
                  <a:pt x="3162" y="120"/>
                </a:moveTo>
                <a:lnTo>
                  <a:pt x="3216" y="138"/>
                </a:lnTo>
                <a:lnTo>
                  <a:pt x="3246" y="144"/>
                </a:lnTo>
                <a:lnTo>
                  <a:pt x="3264" y="144"/>
                </a:lnTo>
                <a:lnTo>
                  <a:pt x="3312" y="138"/>
                </a:lnTo>
                <a:lnTo>
                  <a:pt x="3372" y="156"/>
                </a:lnTo>
                <a:lnTo>
                  <a:pt x="3432" y="156"/>
                </a:lnTo>
                <a:lnTo>
                  <a:pt x="3426" y="138"/>
                </a:lnTo>
                <a:lnTo>
                  <a:pt x="3402" y="102"/>
                </a:lnTo>
                <a:lnTo>
                  <a:pt x="3384" y="96"/>
                </a:lnTo>
                <a:lnTo>
                  <a:pt x="3372" y="90"/>
                </a:lnTo>
                <a:lnTo>
                  <a:pt x="3354" y="96"/>
                </a:lnTo>
                <a:lnTo>
                  <a:pt x="3318" y="114"/>
                </a:lnTo>
                <a:lnTo>
                  <a:pt x="3294" y="90"/>
                </a:lnTo>
                <a:lnTo>
                  <a:pt x="3282" y="90"/>
                </a:lnTo>
                <a:lnTo>
                  <a:pt x="3210" y="102"/>
                </a:lnTo>
                <a:lnTo>
                  <a:pt x="3174" y="114"/>
                </a:lnTo>
                <a:lnTo>
                  <a:pt x="3162" y="120"/>
                </a:lnTo>
                <a:close/>
                <a:moveTo>
                  <a:pt x="3582" y="198"/>
                </a:moveTo>
                <a:lnTo>
                  <a:pt x="3744" y="192"/>
                </a:lnTo>
                <a:lnTo>
                  <a:pt x="3702" y="168"/>
                </a:lnTo>
                <a:lnTo>
                  <a:pt x="3696" y="168"/>
                </a:lnTo>
                <a:lnTo>
                  <a:pt x="3690" y="162"/>
                </a:lnTo>
                <a:lnTo>
                  <a:pt x="3666" y="150"/>
                </a:lnTo>
                <a:lnTo>
                  <a:pt x="3648" y="144"/>
                </a:lnTo>
                <a:lnTo>
                  <a:pt x="3636" y="138"/>
                </a:lnTo>
                <a:lnTo>
                  <a:pt x="3618" y="138"/>
                </a:lnTo>
                <a:lnTo>
                  <a:pt x="3606" y="144"/>
                </a:lnTo>
                <a:lnTo>
                  <a:pt x="3600" y="150"/>
                </a:lnTo>
                <a:lnTo>
                  <a:pt x="3588" y="156"/>
                </a:lnTo>
                <a:lnTo>
                  <a:pt x="3588" y="150"/>
                </a:lnTo>
                <a:lnTo>
                  <a:pt x="3582" y="144"/>
                </a:lnTo>
                <a:lnTo>
                  <a:pt x="3576" y="132"/>
                </a:lnTo>
                <a:lnTo>
                  <a:pt x="3570" y="126"/>
                </a:lnTo>
                <a:lnTo>
                  <a:pt x="3546" y="114"/>
                </a:lnTo>
                <a:lnTo>
                  <a:pt x="3522" y="126"/>
                </a:lnTo>
                <a:lnTo>
                  <a:pt x="3504" y="162"/>
                </a:lnTo>
                <a:lnTo>
                  <a:pt x="3498" y="192"/>
                </a:lnTo>
                <a:lnTo>
                  <a:pt x="3492" y="210"/>
                </a:lnTo>
                <a:lnTo>
                  <a:pt x="3516" y="222"/>
                </a:lnTo>
                <a:lnTo>
                  <a:pt x="3534" y="216"/>
                </a:lnTo>
                <a:lnTo>
                  <a:pt x="3546" y="216"/>
                </a:lnTo>
                <a:lnTo>
                  <a:pt x="3582" y="198"/>
                </a:lnTo>
                <a:close/>
                <a:moveTo>
                  <a:pt x="5622" y="420"/>
                </a:moveTo>
                <a:lnTo>
                  <a:pt x="5640" y="390"/>
                </a:lnTo>
                <a:lnTo>
                  <a:pt x="5754" y="390"/>
                </a:lnTo>
                <a:lnTo>
                  <a:pt x="5688" y="360"/>
                </a:lnTo>
                <a:lnTo>
                  <a:pt x="5700" y="336"/>
                </a:lnTo>
                <a:lnTo>
                  <a:pt x="5610" y="318"/>
                </a:lnTo>
                <a:lnTo>
                  <a:pt x="5628" y="348"/>
                </a:lnTo>
                <a:lnTo>
                  <a:pt x="5616" y="342"/>
                </a:lnTo>
                <a:lnTo>
                  <a:pt x="5592" y="336"/>
                </a:lnTo>
                <a:lnTo>
                  <a:pt x="5556" y="330"/>
                </a:lnTo>
                <a:lnTo>
                  <a:pt x="5514" y="318"/>
                </a:lnTo>
                <a:lnTo>
                  <a:pt x="5454" y="318"/>
                </a:lnTo>
                <a:lnTo>
                  <a:pt x="5448" y="330"/>
                </a:lnTo>
                <a:lnTo>
                  <a:pt x="5460" y="354"/>
                </a:lnTo>
                <a:lnTo>
                  <a:pt x="5496" y="372"/>
                </a:lnTo>
                <a:lnTo>
                  <a:pt x="5538" y="390"/>
                </a:lnTo>
                <a:lnTo>
                  <a:pt x="5574" y="408"/>
                </a:lnTo>
                <a:lnTo>
                  <a:pt x="5610" y="414"/>
                </a:lnTo>
                <a:lnTo>
                  <a:pt x="5622" y="420"/>
                </a:lnTo>
                <a:close/>
                <a:moveTo>
                  <a:pt x="4320" y="432"/>
                </a:moveTo>
                <a:lnTo>
                  <a:pt x="4368" y="444"/>
                </a:lnTo>
                <a:lnTo>
                  <a:pt x="4380" y="444"/>
                </a:lnTo>
                <a:lnTo>
                  <a:pt x="4392" y="438"/>
                </a:lnTo>
                <a:lnTo>
                  <a:pt x="4398" y="438"/>
                </a:lnTo>
                <a:lnTo>
                  <a:pt x="4404" y="432"/>
                </a:lnTo>
                <a:lnTo>
                  <a:pt x="4404" y="426"/>
                </a:lnTo>
                <a:lnTo>
                  <a:pt x="4398" y="426"/>
                </a:lnTo>
                <a:lnTo>
                  <a:pt x="4362" y="414"/>
                </a:lnTo>
                <a:lnTo>
                  <a:pt x="4344" y="420"/>
                </a:lnTo>
                <a:lnTo>
                  <a:pt x="4332" y="420"/>
                </a:lnTo>
                <a:lnTo>
                  <a:pt x="4320" y="432"/>
                </a:lnTo>
                <a:close/>
                <a:moveTo>
                  <a:pt x="5424" y="354"/>
                </a:moveTo>
                <a:lnTo>
                  <a:pt x="5370" y="336"/>
                </a:lnTo>
                <a:lnTo>
                  <a:pt x="5394" y="366"/>
                </a:lnTo>
                <a:lnTo>
                  <a:pt x="5424" y="354"/>
                </a:lnTo>
                <a:close/>
                <a:moveTo>
                  <a:pt x="7986" y="666"/>
                </a:moveTo>
                <a:lnTo>
                  <a:pt x="8034" y="654"/>
                </a:lnTo>
                <a:lnTo>
                  <a:pt x="8088" y="654"/>
                </a:lnTo>
                <a:lnTo>
                  <a:pt x="8100" y="648"/>
                </a:lnTo>
                <a:lnTo>
                  <a:pt x="8106" y="642"/>
                </a:lnTo>
                <a:lnTo>
                  <a:pt x="8106" y="636"/>
                </a:lnTo>
                <a:lnTo>
                  <a:pt x="8100" y="630"/>
                </a:lnTo>
                <a:lnTo>
                  <a:pt x="8088" y="630"/>
                </a:lnTo>
                <a:lnTo>
                  <a:pt x="8052" y="618"/>
                </a:lnTo>
                <a:lnTo>
                  <a:pt x="8028" y="612"/>
                </a:lnTo>
                <a:lnTo>
                  <a:pt x="8010" y="606"/>
                </a:lnTo>
                <a:lnTo>
                  <a:pt x="7968" y="606"/>
                </a:lnTo>
                <a:lnTo>
                  <a:pt x="7944" y="618"/>
                </a:lnTo>
                <a:lnTo>
                  <a:pt x="7938" y="630"/>
                </a:lnTo>
                <a:lnTo>
                  <a:pt x="7938" y="654"/>
                </a:lnTo>
                <a:lnTo>
                  <a:pt x="7944" y="666"/>
                </a:lnTo>
                <a:lnTo>
                  <a:pt x="7950" y="666"/>
                </a:lnTo>
                <a:lnTo>
                  <a:pt x="7962" y="672"/>
                </a:lnTo>
                <a:lnTo>
                  <a:pt x="7968" y="672"/>
                </a:lnTo>
                <a:lnTo>
                  <a:pt x="7980" y="666"/>
                </a:lnTo>
                <a:lnTo>
                  <a:pt x="7986" y="666"/>
                </a:lnTo>
                <a:close/>
                <a:moveTo>
                  <a:pt x="162" y="1788"/>
                </a:moveTo>
                <a:lnTo>
                  <a:pt x="150" y="1788"/>
                </a:lnTo>
                <a:lnTo>
                  <a:pt x="138" y="1794"/>
                </a:lnTo>
                <a:lnTo>
                  <a:pt x="114" y="1794"/>
                </a:lnTo>
                <a:lnTo>
                  <a:pt x="108" y="1788"/>
                </a:lnTo>
                <a:lnTo>
                  <a:pt x="96" y="1788"/>
                </a:lnTo>
                <a:lnTo>
                  <a:pt x="96" y="1782"/>
                </a:lnTo>
                <a:lnTo>
                  <a:pt x="84" y="1782"/>
                </a:lnTo>
                <a:lnTo>
                  <a:pt x="84" y="1788"/>
                </a:lnTo>
                <a:lnTo>
                  <a:pt x="72" y="1800"/>
                </a:lnTo>
                <a:lnTo>
                  <a:pt x="12" y="1800"/>
                </a:lnTo>
                <a:lnTo>
                  <a:pt x="0" y="1812"/>
                </a:lnTo>
                <a:lnTo>
                  <a:pt x="0" y="1818"/>
                </a:lnTo>
                <a:lnTo>
                  <a:pt x="12" y="1830"/>
                </a:lnTo>
                <a:lnTo>
                  <a:pt x="6" y="1842"/>
                </a:lnTo>
                <a:lnTo>
                  <a:pt x="12" y="1848"/>
                </a:lnTo>
                <a:lnTo>
                  <a:pt x="18" y="1848"/>
                </a:lnTo>
                <a:lnTo>
                  <a:pt x="24" y="1842"/>
                </a:lnTo>
                <a:lnTo>
                  <a:pt x="48" y="1842"/>
                </a:lnTo>
                <a:lnTo>
                  <a:pt x="54" y="1848"/>
                </a:lnTo>
                <a:lnTo>
                  <a:pt x="66" y="1848"/>
                </a:lnTo>
                <a:lnTo>
                  <a:pt x="72" y="1854"/>
                </a:lnTo>
                <a:lnTo>
                  <a:pt x="162" y="1854"/>
                </a:lnTo>
                <a:lnTo>
                  <a:pt x="162" y="1848"/>
                </a:lnTo>
                <a:lnTo>
                  <a:pt x="168" y="1848"/>
                </a:lnTo>
                <a:lnTo>
                  <a:pt x="162" y="1830"/>
                </a:lnTo>
                <a:lnTo>
                  <a:pt x="174" y="1818"/>
                </a:lnTo>
                <a:lnTo>
                  <a:pt x="174" y="1800"/>
                </a:lnTo>
                <a:lnTo>
                  <a:pt x="168" y="1788"/>
                </a:lnTo>
                <a:lnTo>
                  <a:pt x="162" y="1788"/>
                </a:lnTo>
                <a:close/>
                <a:moveTo>
                  <a:pt x="1038" y="90"/>
                </a:moveTo>
                <a:lnTo>
                  <a:pt x="1062" y="72"/>
                </a:lnTo>
                <a:lnTo>
                  <a:pt x="1032" y="72"/>
                </a:lnTo>
                <a:lnTo>
                  <a:pt x="1032" y="84"/>
                </a:lnTo>
                <a:lnTo>
                  <a:pt x="1038" y="90"/>
                </a:lnTo>
                <a:close/>
                <a:moveTo>
                  <a:pt x="990" y="72"/>
                </a:moveTo>
                <a:lnTo>
                  <a:pt x="1074" y="54"/>
                </a:lnTo>
                <a:lnTo>
                  <a:pt x="1044" y="42"/>
                </a:lnTo>
                <a:lnTo>
                  <a:pt x="996" y="54"/>
                </a:lnTo>
                <a:lnTo>
                  <a:pt x="948" y="54"/>
                </a:lnTo>
                <a:lnTo>
                  <a:pt x="966" y="66"/>
                </a:lnTo>
                <a:lnTo>
                  <a:pt x="990" y="72"/>
                </a:lnTo>
                <a:close/>
                <a:moveTo>
                  <a:pt x="1122" y="90"/>
                </a:moveTo>
                <a:lnTo>
                  <a:pt x="1128" y="78"/>
                </a:lnTo>
                <a:lnTo>
                  <a:pt x="1152" y="78"/>
                </a:lnTo>
                <a:lnTo>
                  <a:pt x="1164" y="66"/>
                </a:lnTo>
                <a:lnTo>
                  <a:pt x="1218" y="66"/>
                </a:lnTo>
                <a:lnTo>
                  <a:pt x="1218" y="60"/>
                </a:lnTo>
                <a:lnTo>
                  <a:pt x="1206" y="54"/>
                </a:lnTo>
                <a:lnTo>
                  <a:pt x="1182" y="54"/>
                </a:lnTo>
                <a:lnTo>
                  <a:pt x="1182" y="48"/>
                </a:lnTo>
                <a:lnTo>
                  <a:pt x="1176" y="48"/>
                </a:lnTo>
                <a:lnTo>
                  <a:pt x="1164" y="42"/>
                </a:lnTo>
                <a:lnTo>
                  <a:pt x="1140" y="42"/>
                </a:lnTo>
                <a:lnTo>
                  <a:pt x="1134" y="48"/>
                </a:lnTo>
                <a:lnTo>
                  <a:pt x="1128" y="60"/>
                </a:lnTo>
                <a:lnTo>
                  <a:pt x="1128" y="66"/>
                </a:lnTo>
                <a:lnTo>
                  <a:pt x="1122" y="66"/>
                </a:lnTo>
                <a:lnTo>
                  <a:pt x="1116" y="72"/>
                </a:lnTo>
                <a:lnTo>
                  <a:pt x="1104" y="72"/>
                </a:lnTo>
                <a:lnTo>
                  <a:pt x="1086" y="78"/>
                </a:lnTo>
                <a:lnTo>
                  <a:pt x="1080" y="78"/>
                </a:lnTo>
                <a:lnTo>
                  <a:pt x="1074" y="84"/>
                </a:lnTo>
                <a:lnTo>
                  <a:pt x="1080" y="84"/>
                </a:lnTo>
                <a:lnTo>
                  <a:pt x="1092" y="90"/>
                </a:lnTo>
                <a:lnTo>
                  <a:pt x="1122" y="90"/>
                </a:lnTo>
                <a:close/>
                <a:moveTo>
                  <a:pt x="1176" y="78"/>
                </a:moveTo>
                <a:lnTo>
                  <a:pt x="1158" y="90"/>
                </a:lnTo>
                <a:lnTo>
                  <a:pt x="1176" y="102"/>
                </a:lnTo>
                <a:lnTo>
                  <a:pt x="1194" y="108"/>
                </a:lnTo>
                <a:lnTo>
                  <a:pt x="1248" y="102"/>
                </a:lnTo>
                <a:lnTo>
                  <a:pt x="1242" y="90"/>
                </a:lnTo>
                <a:lnTo>
                  <a:pt x="1212" y="90"/>
                </a:lnTo>
                <a:lnTo>
                  <a:pt x="1176" y="78"/>
                </a:lnTo>
                <a:close/>
                <a:moveTo>
                  <a:pt x="7812" y="2436"/>
                </a:moveTo>
                <a:lnTo>
                  <a:pt x="7782" y="2400"/>
                </a:lnTo>
                <a:lnTo>
                  <a:pt x="7776" y="2400"/>
                </a:lnTo>
                <a:lnTo>
                  <a:pt x="7770" y="2394"/>
                </a:lnTo>
                <a:lnTo>
                  <a:pt x="7752" y="2388"/>
                </a:lnTo>
                <a:lnTo>
                  <a:pt x="7728" y="2364"/>
                </a:lnTo>
                <a:lnTo>
                  <a:pt x="7722" y="2352"/>
                </a:lnTo>
                <a:lnTo>
                  <a:pt x="7704" y="2298"/>
                </a:lnTo>
                <a:lnTo>
                  <a:pt x="7698" y="2286"/>
                </a:lnTo>
                <a:lnTo>
                  <a:pt x="7698" y="2274"/>
                </a:lnTo>
                <a:lnTo>
                  <a:pt x="7674" y="2250"/>
                </a:lnTo>
                <a:lnTo>
                  <a:pt x="7680" y="2244"/>
                </a:lnTo>
                <a:lnTo>
                  <a:pt x="7698" y="2244"/>
                </a:lnTo>
                <a:lnTo>
                  <a:pt x="7770" y="2268"/>
                </a:lnTo>
                <a:lnTo>
                  <a:pt x="7800" y="2280"/>
                </a:lnTo>
                <a:lnTo>
                  <a:pt x="7812" y="2286"/>
                </a:lnTo>
                <a:lnTo>
                  <a:pt x="7740" y="2232"/>
                </a:lnTo>
                <a:lnTo>
                  <a:pt x="7734" y="2226"/>
                </a:lnTo>
                <a:lnTo>
                  <a:pt x="7722" y="2202"/>
                </a:lnTo>
                <a:lnTo>
                  <a:pt x="7710" y="2196"/>
                </a:lnTo>
                <a:lnTo>
                  <a:pt x="7704" y="2184"/>
                </a:lnTo>
                <a:lnTo>
                  <a:pt x="7698" y="2178"/>
                </a:lnTo>
                <a:lnTo>
                  <a:pt x="7674" y="2166"/>
                </a:lnTo>
                <a:lnTo>
                  <a:pt x="7668" y="2160"/>
                </a:lnTo>
                <a:lnTo>
                  <a:pt x="7656" y="2154"/>
                </a:lnTo>
                <a:lnTo>
                  <a:pt x="7578" y="2070"/>
                </a:lnTo>
                <a:lnTo>
                  <a:pt x="7554" y="2070"/>
                </a:lnTo>
                <a:lnTo>
                  <a:pt x="7542" y="2040"/>
                </a:lnTo>
                <a:lnTo>
                  <a:pt x="7524" y="2040"/>
                </a:lnTo>
                <a:lnTo>
                  <a:pt x="7512" y="2028"/>
                </a:lnTo>
                <a:lnTo>
                  <a:pt x="7500" y="2004"/>
                </a:lnTo>
                <a:lnTo>
                  <a:pt x="7500" y="1980"/>
                </a:lnTo>
                <a:lnTo>
                  <a:pt x="7470" y="1944"/>
                </a:lnTo>
                <a:lnTo>
                  <a:pt x="7446" y="1950"/>
                </a:lnTo>
                <a:lnTo>
                  <a:pt x="7434" y="1920"/>
                </a:lnTo>
                <a:lnTo>
                  <a:pt x="7392" y="1890"/>
                </a:lnTo>
                <a:lnTo>
                  <a:pt x="7380" y="1866"/>
                </a:lnTo>
                <a:lnTo>
                  <a:pt x="7368" y="1860"/>
                </a:lnTo>
                <a:lnTo>
                  <a:pt x="7362" y="1854"/>
                </a:lnTo>
                <a:lnTo>
                  <a:pt x="7344" y="1854"/>
                </a:lnTo>
                <a:lnTo>
                  <a:pt x="7344" y="1860"/>
                </a:lnTo>
                <a:lnTo>
                  <a:pt x="7392" y="1908"/>
                </a:lnTo>
                <a:lnTo>
                  <a:pt x="7392" y="1914"/>
                </a:lnTo>
                <a:lnTo>
                  <a:pt x="7386" y="1914"/>
                </a:lnTo>
                <a:lnTo>
                  <a:pt x="7380" y="1908"/>
                </a:lnTo>
                <a:lnTo>
                  <a:pt x="7368" y="1908"/>
                </a:lnTo>
                <a:lnTo>
                  <a:pt x="7362" y="1914"/>
                </a:lnTo>
                <a:lnTo>
                  <a:pt x="7362" y="1926"/>
                </a:lnTo>
                <a:lnTo>
                  <a:pt x="7374" y="1950"/>
                </a:lnTo>
                <a:lnTo>
                  <a:pt x="7386" y="1962"/>
                </a:lnTo>
                <a:lnTo>
                  <a:pt x="7392" y="1974"/>
                </a:lnTo>
                <a:lnTo>
                  <a:pt x="7404" y="1980"/>
                </a:lnTo>
                <a:lnTo>
                  <a:pt x="7404" y="1992"/>
                </a:lnTo>
                <a:lnTo>
                  <a:pt x="7416" y="2016"/>
                </a:lnTo>
                <a:lnTo>
                  <a:pt x="7422" y="2022"/>
                </a:lnTo>
                <a:lnTo>
                  <a:pt x="7440" y="2034"/>
                </a:lnTo>
                <a:lnTo>
                  <a:pt x="7470" y="2052"/>
                </a:lnTo>
                <a:lnTo>
                  <a:pt x="7500" y="2076"/>
                </a:lnTo>
                <a:lnTo>
                  <a:pt x="7518" y="2100"/>
                </a:lnTo>
                <a:lnTo>
                  <a:pt x="7524" y="2112"/>
                </a:lnTo>
                <a:lnTo>
                  <a:pt x="7536" y="2130"/>
                </a:lnTo>
                <a:lnTo>
                  <a:pt x="7536" y="2142"/>
                </a:lnTo>
                <a:lnTo>
                  <a:pt x="7548" y="2154"/>
                </a:lnTo>
                <a:lnTo>
                  <a:pt x="7554" y="2166"/>
                </a:lnTo>
                <a:lnTo>
                  <a:pt x="7572" y="2184"/>
                </a:lnTo>
                <a:lnTo>
                  <a:pt x="7590" y="2208"/>
                </a:lnTo>
                <a:lnTo>
                  <a:pt x="7608" y="2238"/>
                </a:lnTo>
                <a:lnTo>
                  <a:pt x="7620" y="2262"/>
                </a:lnTo>
                <a:lnTo>
                  <a:pt x="7626" y="2268"/>
                </a:lnTo>
                <a:lnTo>
                  <a:pt x="7626" y="2280"/>
                </a:lnTo>
                <a:lnTo>
                  <a:pt x="7632" y="2292"/>
                </a:lnTo>
                <a:lnTo>
                  <a:pt x="7644" y="2304"/>
                </a:lnTo>
                <a:lnTo>
                  <a:pt x="7656" y="2304"/>
                </a:lnTo>
                <a:lnTo>
                  <a:pt x="7668" y="2310"/>
                </a:lnTo>
                <a:lnTo>
                  <a:pt x="7674" y="2322"/>
                </a:lnTo>
                <a:lnTo>
                  <a:pt x="7686" y="2334"/>
                </a:lnTo>
                <a:lnTo>
                  <a:pt x="7698" y="2358"/>
                </a:lnTo>
                <a:lnTo>
                  <a:pt x="7698" y="2376"/>
                </a:lnTo>
                <a:lnTo>
                  <a:pt x="7740" y="2412"/>
                </a:lnTo>
                <a:lnTo>
                  <a:pt x="7752" y="2466"/>
                </a:lnTo>
                <a:lnTo>
                  <a:pt x="7794" y="2508"/>
                </a:lnTo>
                <a:lnTo>
                  <a:pt x="7794" y="2502"/>
                </a:lnTo>
                <a:lnTo>
                  <a:pt x="7788" y="2496"/>
                </a:lnTo>
                <a:lnTo>
                  <a:pt x="7788" y="2484"/>
                </a:lnTo>
                <a:lnTo>
                  <a:pt x="7782" y="2472"/>
                </a:lnTo>
                <a:lnTo>
                  <a:pt x="7782" y="2460"/>
                </a:lnTo>
                <a:lnTo>
                  <a:pt x="7776" y="2448"/>
                </a:lnTo>
                <a:lnTo>
                  <a:pt x="7782" y="2442"/>
                </a:lnTo>
                <a:lnTo>
                  <a:pt x="7788" y="2442"/>
                </a:lnTo>
                <a:lnTo>
                  <a:pt x="7800" y="2454"/>
                </a:lnTo>
                <a:lnTo>
                  <a:pt x="7830" y="2454"/>
                </a:lnTo>
                <a:lnTo>
                  <a:pt x="7866" y="2496"/>
                </a:lnTo>
                <a:lnTo>
                  <a:pt x="7866" y="2472"/>
                </a:lnTo>
                <a:lnTo>
                  <a:pt x="7836" y="2430"/>
                </a:lnTo>
                <a:lnTo>
                  <a:pt x="7812" y="2436"/>
                </a:lnTo>
                <a:close/>
                <a:moveTo>
                  <a:pt x="1344" y="84"/>
                </a:moveTo>
                <a:lnTo>
                  <a:pt x="1350" y="72"/>
                </a:lnTo>
                <a:lnTo>
                  <a:pt x="1308" y="66"/>
                </a:lnTo>
                <a:lnTo>
                  <a:pt x="1284" y="78"/>
                </a:lnTo>
                <a:lnTo>
                  <a:pt x="1290" y="90"/>
                </a:lnTo>
                <a:lnTo>
                  <a:pt x="1344" y="84"/>
                </a:lnTo>
                <a:close/>
                <a:moveTo>
                  <a:pt x="9048" y="996"/>
                </a:moveTo>
                <a:lnTo>
                  <a:pt x="9036" y="984"/>
                </a:lnTo>
                <a:lnTo>
                  <a:pt x="9024" y="978"/>
                </a:lnTo>
                <a:lnTo>
                  <a:pt x="9006" y="972"/>
                </a:lnTo>
                <a:lnTo>
                  <a:pt x="8994" y="966"/>
                </a:lnTo>
                <a:lnTo>
                  <a:pt x="8982" y="966"/>
                </a:lnTo>
                <a:lnTo>
                  <a:pt x="8940" y="948"/>
                </a:lnTo>
                <a:lnTo>
                  <a:pt x="8898" y="948"/>
                </a:lnTo>
                <a:lnTo>
                  <a:pt x="8868" y="930"/>
                </a:lnTo>
                <a:lnTo>
                  <a:pt x="8778" y="924"/>
                </a:lnTo>
                <a:lnTo>
                  <a:pt x="8736" y="906"/>
                </a:lnTo>
                <a:lnTo>
                  <a:pt x="8700" y="906"/>
                </a:lnTo>
                <a:lnTo>
                  <a:pt x="8754" y="942"/>
                </a:lnTo>
                <a:lnTo>
                  <a:pt x="8808" y="966"/>
                </a:lnTo>
                <a:lnTo>
                  <a:pt x="8796" y="966"/>
                </a:lnTo>
                <a:lnTo>
                  <a:pt x="8784" y="972"/>
                </a:lnTo>
                <a:lnTo>
                  <a:pt x="8754" y="972"/>
                </a:lnTo>
                <a:lnTo>
                  <a:pt x="8730" y="960"/>
                </a:lnTo>
                <a:lnTo>
                  <a:pt x="8676" y="906"/>
                </a:lnTo>
                <a:lnTo>
                  <a:pt x="8580" y="870"/>
                </a:lnTo>
                <a:lnTo>
                  <a:pt x="8496" y="846"/>
                </a:lnTo>
                <a:lnTo>
                  <a:pt x="8442" y="834"/>
                </a:lnTo>
                <a:lnTo>
                  <a:pt x="8370" y="822"/>
                </a:lnTo>
                <a:lnTo>
                  <a:pt x="8280" y="804"/>
                </a:lnTo>
                <a:lnTo>
                  <a:pt x="8190" y="780"/>
                </a:lnTo>
                <a:lnTo>
                  <a:pt x="8112" y="762"/>
                </a:lnTo>
                <a:lnTo>
                  <a:pt x="8052" y="750"/>
                </a:lnTo>
                <a:lnTo>
                  <a:pt x="7998" y="738"/>
                </a:lnTo>
                <a:lnTo>
                  <a:pt x="7956" y="732"/>
                </a:lnTo>
                <a:lnTo>
                  <a:pt x="7758" y="732"/>
                </a:lnTo>
                <a:lnTo>
                  <a:pt x="7746" y="714"/>
                </a:lnTo>
                <a:lnTo>
                  <a:pt x="7698" y="720"/>
                </a:lnTo>
                <a:lnTo>
                  <a:pt x="7680" y="708"/>
                </a:lnTo>
                <a:lnTo>
                  <a:pt x="7626" y="708"/>
                </a:lnTo>
                <a:lnTo>
                  <a:pt x="7650" y="726"/>
                </a:lnTo>
                <a:lnTo>
                  <a:pt x="7644" y="744"/>
                </a:lnTo>
                <a:lnTo>
                  <a:pt x="7656" y="744"/>
                </a:lnTo>
                <a:lnTo>
                  <a:pt x="7680" y="756"/>
                </a:lnTo>
                <a:lnTo>
                  <a:pt x="7716" y="762"/>
                </a:lnTo>
                <a:lnTo>
                  <a:pt x="7740" y="774"/>
                </a:lnTo>
                <a:lnTo>
                  <a:pt x="7758" y="786"/>
                </a:lnTo>
                <a:lnTo>
                  <a:pt x="7752" y="798"/>
                </a:lnTo>
                <a:lnTo>
                  <a:pt x="7728" y="804"/>
                </a:lnTo>
                <a:lnTo>
                  <a:pt x="7698" y="804"/>
                </a:lnTo>
                <a:lnTo>
                  <a:pt x="7686" y="798"/>
                </a:lnTo>
                <a:lnTo>
                  <a:pt x="7680" y="792"/>
                </a:lnTo>
                <a:lnTo>
                  <a:pt x="7656" y="774"/>
                </a:lnTo>
                <a:lnTo>
                  <a:pt x="7584" y="774"/>
                </a:lnTo>
                <a:lnTo>
                  <a:pt x="7530" y="738"/>
                </a:lnTo>
                <a:lnTo>
                  <a:pt x="7524" y="738"/>
                </a:lnTo>
                <a:lnTo>
                  <a:pt x="7518" y="744"/>
                </a:lnTo>
                <a:lnTo>
                  <a:pt x="7506" y="744"/>
                </a:lnTo>
                <a:lnTo>
                  <a:pt x="7500" y="750"/>
                </a:lnTo>
                <a:lnTo>
                  <a:pt x="7446" y="750"/>
                </a:lnTo>
                <a:lnTo>
                  <a:pt x="7440" y="738"/>
                </a:lnTo>
                <a:lnTo>
                  <a:pt x="7344" y="744"/>
                </a:lnTo>
                <a:lnTo>
                  <a:pt x="7320" y="726"/>
                </a:lnTo>
                <a:lnTo>
                  <a:pt x="7314" y="732"/>
                </a:lnTo>
                <a:lnTo>
                  <a:pt x="7212" y="732"/>
                </a:lnTo>
                <a:lnTo>
                  <a:pt x="7206" y="738"/>
                </a:lnTo>
                <a:lnTo>
                  <a:pt x="7212" y="744"/>
                </a:lnTo>
                <a:lnTo>
                  <a:pt x="7218" y="756"/>
                </a:lnTo>
                <a:lnTo>
                  <a:pt x="7254" y="792"/>
                </a:lnTo>
                <a:lnTo>
                  <a:pt x="7248" y="792"/>
                </a:lnTo>
                <a:lnTo>
                  <a:pt x="7242" y="786"/>
                </a:lnTo>
                <a:lnTo>
                  <a:pt x="7230" y="780"/>
                </a:lnTo>
                <a:lnTo>
                  <a:pt x="7218" y="768"/>
                </a:lnTo>
                <a:lnTo>
                  <a:pt x="7206" y="762"/>
                </a:lnTo>
                <a:lnTo>
                  <a:pt x="7194" y="750"/>
                </a:lnTo>
                <a:lnTo>
                  <a:pt x="7176" y="744"/>
                </a:lnTo>
                <a:lnTo>
                  <a:pt x="7104" y="732"/>
                </a:lnTo>
                <a:lnTo>
                  <a:pt x="7086" y="732"/>
                </a:lnTo>
                <a:lnTo>
                  <a:pt x="7086" y="726"/>
                </a:lnTo>
                <a:lnTo>
                  <a:pt x="7056" y="696"/>
                </a:lnTo>
                <a:lnTo>
                  <a:pt x="7032" y="684"/>
                </a:lnTo>
                <a:lnTo>
                  <a:pt x="6990" y="666"/>
                </a:lnTo>
                <a:lnTo>
                  <a:pt x="6948" y="660"/>
                </a:lnTo>
                <a:lnTo>
                  <a:pt x="6912" y="654"/>
                </a:lnTo>
                <a:lnTo>
                  <a:pt x="6882" y="654"/>
                </a:lnTo>
                <a:lnTo>
                  <a:pt x="6864" y="648"/>
                </a:lnTo>
                <a:lnTo>
                  <a:pt x="6834" y="648"/>
                </a:lnTo>
                <a:lnTo>
                  <a:pt x="6786" y="636"/>
                </a:lnTo>
                <a:lnTo>
                  <a:pt x="6774" y="642"/>
                </a:lnTo>
                <a:lnTo>
                  <a:pt x="6714" y="642"/>
                </a:lnTo>
                <a:lnTo>
                  <a:pt x="6696" y="660"/>
                </a:lnTo>
                <a:lnTo>
                  <a:pt x="6684" y="666"/>
                </a:lnTo>
                <a:lnTo>
                  <a:pt x="6648" y="666"/>
                </a:lnTo>
                <a:lnTo>
                  <a:pt x="6630" y="660"/>
                </a:lnTo>
                <a:lnTo>
                  <a:pt x="6594" y="660"/>
                </a:lnTo>
                <a:lnTo>
                  <a:pt x="6582" y="654"/>
                </a:lnTo>
                <a:lnTo>
                  <a:pt x="6576" y="648"/>
                </a:lnTo>
                <a:lnTo>
                  <a:pt x="6552" y="636"/>
                </a:lnTo>
                <a:lnTo>
                  <a:pt x="6534" y="630"/>
                </a:lnTo>
                <a:lnTo>
                  <a:pt x="6522" y="624"/>
                </a:lnTo>
                <a:lnTo>
                  <a:pt x="6498" y="624"/>
                </a:lnTo>
                <a:lnTo>
                  <a:pt x="6486" y="630"/>
                </a:lnTo>
                <a:lnTo>
                  <a:pt x="6474" y="612"/>
                </a:lnTo>
                <a:lnTo>
                  <a:pt x="6438" y="612"/>
                </a:lnTo>
                <a:lnTo>
                  <a:pt x="6372" y="606"/>
                </a:lnTo>
                <a:lnTo>
                  <a:pt x="6408" y="594"/>
                </a:lnTo>
                <a:lnTo>
                  <a:pt x="6372" y="570"/>
                </a:lnTo>
                <a:lnTo>
                  <a:pt x="6360" y="570"/>
                </a:lnTo>
                <a:lnTo>
                  <a:pt x="6324" y="564"/>
                </a:lnTo>
                <a:lnTo>
                  <a:pt x="6282" y="558"/>
                </a:lnTo>
                <a:lnTo>
                  <a:pt x="6246" y="558"/>
                </a:lnTo>
                <a:lnTo>
                  <a:pt x="6228" y="564"/>
                </a:lnTo>
                <a:lnTo>
                  <a:pt x="6228" y="594"/>
                </a:lnTo>
                <a:lnTo>
                  <a:pt x="6222" y="600"/>
                </a:lnTo>
                <a:lnTo>
                  <a:pt x="6192" y="600"/>
                </a:lnTo>
                <a:lnTo>
                  <a:pt x="6180" y="594"/>
                </a:lnTo>
                <a:lnTo>
                  <a:pt x="6168" y="594"/>
                </a:lnTo>
                <a:lnTo>
                  <a:pt x="6186" y="582"/>
                </a:lnTo>
                <a:lnTo>
                  <a:pt x="6168" y="570"/>
                </a:lnTo>
                <a:lnTo>
                  <a:pt x="6096" y="570"/>
                </a:lnTo>
                <a:lnTo>
                  <a:pt x="6114" y="558"/>
                </a:lnTo>
                <a:lnTo>
                  <a:pt x="6156" y="558"/>
                </a:lnTo>
                <a:lnTo>
                  <a:pt x="6216" y="588"/>
                </a:lnTo>
                <a:lnTo>
                  <a:pt x="6216" y="564"/>
                </a:lnTo>
                <a:lnTo>
                  <a:pt x="6162" y="540"/>
                </a:lnTo>
                <a:lnTo>
                  <a:pt x="6048" y="546"/>
                </a:lnTo>
                <a:lnTo>
                  <a:pt x="6048" y="534"/>
                </a:lnTo>
                <a:lnTo>
                  <a:pt x="5928" y="540"/>
                </a:lnTo>
                <a:lnTo>
                  <a:pt x="5880" y="522"/>
                </a:lnTo>
                <a:lnTo>
                  <a:pt x="5862" y="522"/>
                </a:lnTo>
                <a:lnTo>
                  <a:pt x="5898" y="546"/>
                </a:lnTo>
                <a:lnTo>
                  <a:pt x="5850" y="546"/>
                </a:lnTo>
                <a:lnTo>
                  <a:pt x="5838" y="552"/>
                </a:lnTo>
                <a:lnTo>
                  <a:pt x="5832" y="552"/>
                </a:lnTo>
                <a:lnTo>
                  <a:pt x="5832" y="558"/>
                </a:lnTo>
                <a:lnTo>
                  <a:pt x="5844" y="564"/>
                </a:lnTo>
                <a:lnTo>
                  <a:pt x="5850" y="570"/>
                </a:lnTo>
                <a:lnTo>
                  <a:pt x="5862" y="576"/>
                </a:lnTo>
                <a:lnTo>
                  <a:pt x="5892" y="576"/>
                </a:lnTo>
                <a:lnTo>
                  <a:pt x="5892" y="582"/>
                </a:lnTo>
                <a:lnTo>
                  <a:pt x="5952" y="618"/>
                </a:lnTo>
                <a:lnTo>
                  <a:pt x="5904" y="618"/>
                </a:lnTo>
                <a:lnTo>
                  <a:pt x="5898" y="612"/>
                </a:lnTo>
                <a:lnTo>
                  <a:pt x="5886" y="606"/>
                </a:lnTo>
                <a:lnTo>
                  <a:pt x="5874" y="606"/>
                </a:lnTo>
                <a:lnTo>
                  <a:pt x="5862" y="600"/>
                </a:lnTo>
                <a:lnTo>
                  <a:pt x="5844" y="618"/>
                </a:lnTo>
                <a:lnTo>
                  <a:pt x="5868" y="636"/>
                </a:lnTo>
                <a:lnTo>
                  <a:pt x="5814" y="630"/>
                </a:lnTo>
                <a:lnTo>
                  <a:pt x="5808" y="630"/>
                </a:lnTo>
                <a:lnTo>
                  <a:pt x="5802" y="624"/>
                </a:lnTo>
                <a:lnTo>
                  <a:pt x="5784" y="618"/>
                </a:lnTo>
                <a:lnTo>
                  <a:pt x="5766" y="618"/>
                </a:lnTo>
                <a:lnTo>
                  <a:pt x="5754" y="612"/>
                </a:lnTo>
                <a:lnTo>
                  <a:pt x="5736" y="606"/>
                </a:lnTo>
                <a:lnTo>
                  <a:pt x="5724" y="606"/>
                </a:lnTo>
                <a:lnTo>
                  <a:pt x="5712" y="612"/>
                </a:lnTo>
                <a:lnTo>
                  <a:pt x="5700" y="612"/>
                </a:lnTo>
                <a:lnTo>
                  <a:pt x="5688" y="618"/>
                </a:lnTo>
                <a:lnTo>
                  <a:pt x="5682" y="624"/>
                </a:lnTo>
                <a:lnTo>
                  <a:pt x="5676" y="624"/>
                </a:lnTo>
                <a:lnTo>
                  <a:pt x="5610" y="618"/>
                </a:lnTo>
                <a:lnTo>
                  <a:pt x="5604" y="618"/>
                </a:lnTo>
                <a:lnTo>
                  <a:pt x="5598" y="612"/>
                </a:lnTo>
                <a:lnTo>
                  <a:pt x="5562" y="594"/>
                </a:lnTo>
                <a:lnTo>
                  <a:pt x="5556" y="594"/>
                </a:lnTo>
                <a:lnTo>
                  <a:pt x="5550" y="588"/>
                </a:lnTo>
                <a:lnTo>
                  <a:pt x="5538" y="588"/>
                </a:lnTo>
                <a:lnTo>
                  <a:pt x="5538" y="606"/>
                </a:lnTo>
                <a:lnTo>
                  <a:pt x="5544" y="612"/>
                </a:lnTo>
                <a:lnTo>
                  <a:pt x="5550" y="624"/>
                </a:lnTo>
                <a:lnTo>
                  <a:pt x="5556" y="630"/>
                </a:lnTo>
                <a:lnTo>
                  <a:pt x="5562" y="642"/>
                </a:lnTo>
                <a:lnTo>
                  <a:pt x="5562" y="660"/>
                </a:lnTo>
                <a:lnTo>
                  <a:pt x="5556" y="666"/>
                </a:lnTo>
                <a:lnTo>
                  <a:pt x="5532" y="660"/>
                </a:lnTo>
                <a:lnTo>
                  <a:pt x="5424" y="624"/>
                </a:lnTo>
                <a:lnTo>
                  <a:pt x="5412" y="618"/>
                </a:lnTo>
                <a:lnTo>
                  <a:pt x="5406" y="618"/>
                </a:lnTo>
                <a:lnTo>
                  <a:pt x="5400" y="612"/>
                </a:lnTo>
                <a:lnTo>
                  <a:pt x="5394" y="600"/>
                </a:lnTo>
                <a:lnTo>
                  <a:pt x="5382" y="594"/>
                </a:lnTo>
                <a:lnTo>
                  <a:pt x="5376" y="588"/>
                </a:lnTo>
                <a:lnTo>
                  <a:pt x="5376" y="606"/>
                </a:lnTo>
                <a:lnTo>
                  <a:pt x="5322" y="588"/>
                </a:lnTo>
                <a:lnTo>
                  <a:pt x="5292" y="570"/>
                </a:lnTo>
                <a:lnTo>
                  <a:pt x="5298" y="570"/>
                </a:lnTo>
                <a:lnTo>
                  <a:pt x="5304" y="576"/>
                </a:lnTo>
                <a:lnTo>
                  <a:pt x="5328" y="576"/>
                </a:lnTo>
                <a:lnTo>
                  <a:pt x="5340" y="582"/>
                </a:lnTo>
                <a:lnTo>
                  <a:pt x="5352" y="582"/>
                </a:lnTo>
                <a:lnTo>
                  <a:pt x="5358" y="576"/>
                </a:lnTo>
                <a:lnTo>
                  <a:pt x="5358" y="570"/>
                </a:lnTo>
                <a:lnTo>
                  <a:pt x="5346" y="564"/>
                </a:lnTo>
                <a:lnTo>
                  <a:pt x="5334" y="552"/>
                </a:lnTo>
                <a:lnTo>
                  <a:pt x="5292" y="552"/>
                </a:lnTo>
                <a:lnTo>
                  <a:pt x="5304" y="540"/>
                </a:lnTo>
                <a:lnTo>
                  <a:pt x="5298" y="534"/>
                </a:lnTo>
                <a:lnTo>
                  <a:pt x="5286" y="528"/>
                </a:lnTo>
                <a:lnTo>
                  <a:pt x="5256" y="528"/>
                </a:lnTo>
                <a:lnTo>
                  <a:pt x="5268" y="510"/>
                </a:lnTo>
                <a:lnTo>
                  <a:pt x="5262" y="510"/>
                </a:lnTo>
                <a:lnTo>
                  <a:pt x="5256" y="504"/>
                </a:lnTo>
                <a:lnTo>
                  <a:pt x="5232" y="504"/>
                </a:lnTo>
                <a:lnTo>
                  <a:pt x="5220" y="498"/>
                </a:lnTo>
                <a:lnTo>
                  <a:pt x="5208" y="498"/>
                </a:lnTo>
                <a:lnTo>
                  <a:pt x="5202" y="492"/>
                </a:lnTo>
                <a:lnTo>
                  <a:pt x="5190" y="492"/>
                </a:lnTo>
                <a:lnTo>
                  <a:pt x="5184" y="486"/>
                </a:lnTo>
                <a:lnTo>
                  <a:pt x="5142" y="486"/>
                </a:lnTo>
                <a:lnTo>
                  <a:pt x="5130" y="492"/>
                </a:lnTo>
                <a:lnTo>
                  <a:pt x="5094" y="492"/>
                </a:lnTo>
                <a:lnTo>
                  <a:pt x="5076" y="486"/>
                </a:lnTo>
                <a:lnTo>
                  <a:pt x="5070" y="480"/>
                </a:lnTo>
                <a:lnTo>
                  <a:pt x="5064" y="480"/>
                </a:lnTo>
                <a:lnTo>
                  <a:pt x="5040" y="486"/>
                </a:lnTo>
                <a:lnTo>
                  <a:pt x="5040" y="474"/>
                </a:lnTo>
                <a:lnTo>
                  <a:pt x="4992" y="468"/>
                </a:lnTo>
                <a:lnTo>
                  <a:pt x="4980" y="456"/>
                </a:lnTo>
                <a:lnTo>
                  <a:pt x="4974" y="474"/>
                </a:lnTo>
                <a:lnTo>
                  <a:pt x="4956" y="480"/>
                </a:lnTo>
                <a:lnTo>
                  <a:pt x="4986" y="498"/>
                </a:lnTo>
                <a:lnTo>
                  <a:pt x="5010" y="528"/>
                </a:lnTo>
                <a:lnTo>
                  <a:pt x="4962" y="522"/>
                </a:lnTo>
                <a:lnTo>
                  <a:pt x="4956" y="516"/>
                </a:lnTo>
                <a:lnTo>
                  <a:pt x="4890" y="522"/>
                </a:lnTo>
                <a:lnTo>
                  <a:pt x="4872" y="528"/>
                </a:lnTo>
                <a:lnTo>
                  <a:pt x="4872" y="516"/>
                </a:lnTo>
                <a:lnTo>
                  <a:pt x="4824" y="522"/>
                </a:lnTo>
                <a:lnTo>
                  <a:pt x="4818" y="510"/>
                </a:lnTo>
                <a:lnTo>
                  <a:pt x="4764" y="510"/>
                </a:lnTo>
                <a:lnTo>
                  <a:pt x="4728" y="504"/>
                </a:lnTo>
                <a:lnTo>
                  <a:pt x="4746" y="480"/>
                </a:lnTo>
                <a:lnTo>
                  <a:pt x="4620" y="480"/>
                </a:lnTo>
                <a:lnTo>
                  <a:pt x="4608" y="468"/>
                </a:lnTo>
                <a:lnTo>
                  <a:pt x="4602" y="474"/>
                </a:lnTo>
                <a:lnTo>
                  <a:pt x="4590" y="468"/>
                </a:lnTo>
                <a:lnTo>
                  <a:pt x="4542" y="474"/>
                </a:lnTo>
                <a:lnTo>
                  <a:pt x="4548" y="486"/>
                </a:lnTo>
                <a:lnTo>
                  <a:pt x="4488" y="480"/>
                </a:lnTo>
                <a:lnTo>
                  <a:pt x="4476" y="486"/>
                </a:lnTo>
                <a:lnTo>
                  <a:pt x="4506" y="498"/>
                </a:lnTo>
                <a:lnTo>
                  <a:pt x="4464" y="492"/>
                </a:lnTo>
                <a:lnTo>
                  <a:pt x="4464" y="474"/>
                </a:lnTo>
                <a:lnTo>
                  <a:pt x="4434" y="456"/>
                </a:lnTo>
                <a:lnTo>
                  <a:pt x="4416" y="456"/>
                </a:lnTo>
                <a:lnTo>
                  <a:pt x="4428" y="474"/>
                </a:lnTo>
                <a:lnTo>
                  <a:pt x="4374" y="474"/>
                </a:lnTo>
                <a:lnTo>
                  <a:pt x="4368" y="468"/>
                </a:lnTo>
                <a:lnTo>
                  <a:pt x="4356" y="468"/>
                </a:lnTo>
                <a:lnTo>
                  <a:pt x="4350" y="456"/>
                </a:lnTo>
                <a:lnTo>
                  <a:pt x="4320" y="456"/>
                </a:lnTo>
                <a:lnTo>
                  <a:pt x="4296" y="444"/>
                </a:lnTo>
                <a:lnTo>
                  <a:pt x="4266" y="468"/>
                </a:lnTo>
                <a:lnTo>
                  <a:pt x="4320" y="474"/>
                </a:lnTo>
                <a:lnTo>
                  <a:pt x="4332" y="474"/>
                </a:lnTo>
                <a:lnTo>
                  <a:pt x="4326" y="480"/>
                </a:lnTo>
                <a:lnTo>
                  <a:pt x="4314" y="486"/>
                </a:lnTo>
                <a:lnTo>
                  <a:pt x="4308" y="492"/>
                </a:lnTo>
                <a:lnTo>
                  <a:pt x="4272" y="492"/>
                </a:lnTo>
                <a:lnTo>
                  <a:pt x="4266" y="498"/>
                </a:lnTo>
                <a:lnTo>
                  <a:pt x="4254" y="504"/>
                </a:lnTo>
                <a:lnTo>
                  <a:pt x="4182" y="504"/>
                </a:lnTo>
                <a:lnTo>
                  <a:pt x="4146" y="510"/>
                </a:lnTo>
                <a:lnTo>
                  <a:pt x="4134" y="534"/>
                </a:lnTo>
                <a:lnTo>
                  <a:pt x="4110" y="528"/>
                </a:lnTo>
                <a:lnTo>
                  <a:pt x="4110" y="516"/>
                </a:lnTo>
                <a:lnTo>
                  <a:pt x="4116" y="504"/>
                </a:lnTo>
                <a:lnTo>
                  <a:pt x="4122" y="498"/>
                </a:lnTo>
                <a:lnTo>
                  <a:pt x="4134" y="492"/>
                </a:lnTo>
                <a:lnTo>
                  <a:pt x="4152" y="492"/>
                </a:lnTo>
                <a:lnTo>
                  <a:pt x="4164" y="480"/>
                </a:lnTo>
                <a:lnTo>
                  <a:pt x="4206" y="474"/>
                </a:lnTo>
                <a:lnTo>
                  <a:pt x="4248" y="438"/>
                </a:lnTo>
                <a:lnTo>
                  <a:pt x="4248" y="426"/>
                </a:lnTo>
                <a:lnTo>
                  <a:pt x="4254" y="420"/>
                </a:lnTo>
                <a:lnTo>
                  <a:pt x="4266" y="414"/>
                </a:lnTo>
                <a:lnTo>
                  <a:pt x="4278" y="414"/>
                </a:lnTo>
                <a:lnTo>
                  <a:pt x="4290" y="408"/>
                </a:lnTo>
                <a:lnTo>
                  <a:pt x="4302" y="408"/>
                </a:lnTo>
                <a:lnTo>
                  <a:pt x="4320" y="402"/>
                </a:lnTo>
                <a:lnTo>
                  <a:pt x="4332" y="402"/>
                </a:lnTo>
                <a:lnTo>
                  <a:pt x="4344" y="396"/>
                </a:lnTo>
                <a:lnTo>
                  <a:pt x="4350" y="390"/>
                </a:lnTo>
                <a:lnTo>
                  <a:pt x="4356" y="378"/>
                </a:lnTo>
                <a:lnTo>
                  <a:pt x="4350" y="366"/>
                </a:lnTo>
                <a:lnTo>
                  <a:pt x="4344" y="360"/>
                </a:lnTo>
                <a:lnTo>
                  <a:pt x="4332" y="354"/>
                </a:lnTo>
                <a:lnTo>
                  <a:pt x="4326" y="348"/>
                </a:lnTo>
                <a:lnTo>
                  <a:pt x="4290" y="348"/>
                </a:lnTo>
                <a:lnTo>
                  <a:pt x="4320" y="336"/>
                </a:lnTo>
                <a:lnTo>
                  <a:pt x="4314" y="330"/>
                </a:lnTo>
                <a:lnTo>
                  <a:pt x="4302" y="324"/>
                </a:lnTo>
                <a:lnTo>
                  <a:pt x="4290" y="312"/>
                </a:lnTo>
                <a:lnTo>
                  <a:pt x="4284" y="312"/>
                </a:lnTo>
                <a:lnTo>
                  <a:pt x="4278" y="318"/>
                </a:lnTo>
                <a:lnTo>
                  <a:pt x="4254" y="318"/>
                </a:lnTo>
                <a:lnTo>
                  <a:pt x="4248" y="312"/>
                </a:lnTo>
                <a:lnTo>
                  <a:pt x="4242" y="300"/>
                </a:lnTo>
                <a:lnTo>
                  <a:pt x="4236" y="294"/>
                </a:lnTo>
                <a:lnTo>
                  <a:pt x="4194" y="294"/>
                </a:lnTo>
                <a:lnTo>
                  <a:pt x="4188" y="300"/>
                </a:lnTo>
                <a:lnTo>
                  <a:pt x="4182" y="300"/>
                </a:lnTo>
                <a:lnTo>
                  <a:pt x="4128" y="288"/>
                </a:lnTo>
                <a:lnTo>
                  <a:pt x="3990" y="282"/>
                </a:lnTo>
                <a:lnTo>
                  <a:pt x="3990" y="300"/>
                </a:lnTo>
                <a:lnTo>
                  <a:pt x="3924" y="300"/>
                </a:lnTo>
                <a:lnTo>
                  <a:pt x="3942" y="282"/>
                </a:lnTo>
                <a:lnTo>
                  <a:pt x="3942" y="276"/>
                </a:lnTo>
                <a:lnTo>
                  <a:pt x="3936" y="270"/>
                </a:lnTo>
                <a:lnTo>
                  <a:pt x="3912" y="264"/>
                </a:lnTo>
                <a:lnTo>
                  <a:pt x="3882" y="264"/>
                </a:lnTo>
                <a:lnTo>
                  <a:pt x="3852" y="270"/>
                </a:lnTo>
                <a:lnTo>
                  <a:pt x="3840" y="270"/>
                </a:lnTo>
                <a:lnTo>
                  <a:pt x="3780" y="264"/>
                </a:lnTo>
                <a:lnTo>
                  <a:pt x="3792" y="264"/>
                </a:lnTo>
                <a:lnTo>
                  <a:pt x="3810" y="258"/>
                </a:lnTo>
                <a:lnTo>
                  <a:pt x="3822" y="258"/>
                </a:lnTo>
                <a:lnTo>
                  <a:pt x="3834" y="252"/>
                </a:lnTo>
                <a:lnTo>
                  <a:pt x="3840" y="252"/>
                </a:lnTo>
                <a:lnTo>
                  <a:pt x="3840" y="246"/>
                </a:lnTo>
                <a:lnTo>
                  <a:pt x="3834" y="240"/>
                </a:lnTo>
                <a:lnTo>
                  <a:pt x="3822" y="240"/>
                </a:lnTo>
                <a:lnTo>
                  <a:pt x="3804" y="234"/>
                </a:lnTo>
                <a:lnTo>
                  <a:pt x="3762" y="234"/>
                </a:lnTo>
                <a:lnTo>
                  <a:pt x="3720" y="228"/>
                </a:lnTo>
                <a:lnTo>
                  <a:pt x="3714" y="240"/>
                </a:lnTo>
                <a:lnTo>
                  <a:pt x="3684" y="240"/>
                </a:lnTo>
                <a:lnTo>
                  <a:pt x="3672" y="246"/>
                </a:lnTo>
                <a:lnTo>
                  <a:pt x="3660" y="246"/>
                </a:lnTo>
                <a:lnTo>
                  <a:pt x="3648" y="252"/>
                </a:lnTo>
                <a:lnTo>
                  <a:pt x="3648" y="258"/>
                </a:lnTo>
                <a:lnTo>
                  <a:pt x="3654" y="270"/>
                </a:lnTo>
                <a:lnTo>
                  <a:pt x="3678" y="282"/>
                </a:lnTo>
                <a:lnTo>
                  <a:pt x="3696" y="294"/>
                </a:lnTo>
                <a:lnTo>
                  <a:pt x="3708" y="294"/>
                </a:lnTo>
                <a:lnTo>
                  <a:pt x="3714" y="300"/>
                </a:lnTo>
                <a:lnTo>
                  <a:pt x="3720" y="300"/>
                </a:lnTo>
                <a:lnTo>
                  <a:pt x="3576" y="294"/>
                </a:lnTo>
                <a:lnTo>
                  <a:pt x="3630" y="312"/>
                </a:lnTo>
                <a:lnTo>
                  <a:pt x="3576" y="324"/>
                </a:lnTo>
                <a:lnTo>
                  <a:pt x="3564" y="330"/>
                </a:lnTo>
                <a:lnTo>
                  <a:pt x="3534" y="336"/>
                </a:lnTo>
                <a:lnTo>
                  <a:pt x="3498" y="342"/>
                </a:lnTo>
                <a:lnTo>
                  <a:pt x="3474" y="342"/>
                </a:lnTo>
                <a:lnTo>
                  <a:pt x="3468" y="336"/>
                </a:lnTo>
                <a:lnTo>
                  <a:pt x="3474" y="324"/>
                </a:lnTo>
                <a:lnTo>
                  <a:pt x="3486" y="312"/>
                </a:lnTo>
                <a:lnTo>
                  <a:pt x="3420" y="312"/>
                </a:lnTo>
                <a:lnTo>
                  <a:pt x="3408" y="318"/>
                </a:lnTo>
                <a:lnTo>
                  <a:pt x="3390" y="318"/>
                </a:lnTo>
                <a:lnTo>
                  <a:pt x="3378" y="324"/>
                </a:lnTo>
                <a:lnTo>
                  <a:pt x="3366" y="336"/>
                </a:lnTo>
                <a:lnTo>
                  <a:pt x="3348" y="336"/>
                </a:lnTo>
                <a:lnTo>
                  <a:pt x="3318" y="342"/>
                </a:lnTo>
                <a:lnTo>
                  <a:pt x="3276" y="342"/>
                </a:lnTo>
                <a:lnTo>
                  <a:pt x="3246" y="348"/>
                </a:lnTo>
                <a:lnTo>
                  <a:pt x="3234" y="354"/>
                </a:lnTo>
                <a:lnTo>
                  <a:pt x="3216" y="354"/>
                </a:lnTo>
                <a:lnTo>
                  <a:pt x="3204" y="360"/>
                </a:lnTo>
                <a:lnTo>
                  <a:pt x="3186" y="360"/>
                </a:lnTo>
                <a:lnTo>
                  <a:pt x="3180" y="366"/>
                </a:lnTo>
                <a:lnTo>
                  <a:pt x="3174" y="366"/>
                </a:lnTo>
                <a:lnTo>
                  <a:pt x="3132" y="396"/>
                </a:lnTo>
                <a:lnTo>
                  <a:pt x="3114" y="396"/>
                </a:lnTo>
                <a:lnTo>
                  <a:pt x="3108" y="402"/>
                </a:lnTo>
                <a:lnTo>
                  <a:pt x="3102" y="402"/>
                </a:lnTo>
                <a:lnTo>
                  <a:pt x="3096" y="408"/>
                </a:lnTo>
                <a:lnTo>
                  <a:pt x="3102" y="414"/>
                </a:lnTo>
                <a:lnTo>
                  <a:pt x="3120" y="426"/>
                </a:lnTo>
                <a:lnTo>
                  <a:pt x="3132" y="438"/>
                </a:lnTo>
                <a:lnTo>
                  <a:pt x="3150" y="444"/>
                </a:lnTo>
                <a:lnTo>
                  <a:pt x="3156" y="450"/>
                </a:lnTo>
                <a:lnTo>
                  <a:pt x="3162" y="450"/>
                </a:lnTo>
                <a:lnTo>
                  <a:pt x="3120" y="462"/>
                </a:lnTo>
                <a:lnTo>
                  <a:pt x="3096" y="474"/>
                </a:lnTo>
                <a:lnTo>
                  <a:pt x="2994" y="474"/>
                </a:lnTo>
                <a:lnTo>
                  <a:pt x="2988" y="480"/>
                </a:lnTo>
                <a:lnTo>
                  <a:pt x="2952" y="468"/>
                </a:lnTo>
                <a:lnTo>
                  <a:pt x="2934" y="474"/>
                </a:lnTo>
                <a:lnTo>
                  <a:pt x="2880" y="474"/>
                </a:lnTo>
                <a:lnTo>
                  <a:pt x="2874" y="480"/>
                </a:lnTo>
                <a:lnTo>
                  <a:pt x="2874" y="498"/>
                </a:lnTo>
                <a:lnTo>
                  <a:pt x="2880" y="510"/>
                </a:lnTo>
                <a:lnTo>
                  <a:pt x="2892" y="522"/>
                </a:lnTo>
                <a:lnTo>
                  <a:pt x="2898" y="522"/>
                </a:lnTo>
                <a:lnTo>
                  <a:pt x="2904" y="528"/>
                </a:lnTo>
                <a:lnTo>
                  <a:pt x="2910" y="540"/>
                </a:lnTo>
                <a:lnTo>
                  <a:pt x="2916" y="546"/>
                </a:lnTo>
                <a:lnTo>
                  <a:pt x="2922" y="546"/>
                </a:lnTo>
                <a:lnTo>
                  <a:pt x="2928" y="552"/>
                </a:lnTo>
                <a:lnTo>
                  <a:pt x="2940" y="552"/>
                </a:lnTo>
                <a:lnTo>
                  <a:pt x="2952" y="558"/>
                </a:lnTo>
                <a:lnTo>
                  <a:pt x="2964" y="558"/>
                </a:lnTo>
                <a:lnTo>
                  <a:pt x="2976" y="564"/>
                </a:lnTo>
                <a:lnTo>
                  <a:pt x="2994" y="564"/>
                </a:lnTo>
                <a:lnTo>
                  <a:pt x="3012" y="570"/>
                </a:lnTo>
                <a:lnTo>
                  <a:pt x="3024" y="570"/>
                </a:lnTo>
                <a:lnTo>
                  <a:pt x="3036" y="576"/>
                </a:lnTo>
                <a:lnTo>
                  <a:pt x="3042" y="576"/>
                </a:lnTo>
                <a:lnTo>
                  <a:pt x="3054" y="588"/>
                </a:lnTo>
                <a:lnTo>
                  <a:pt x="3054" y="594"/>
                </a:lnTo>
                <a:lnTo>
                  <a:pt x="3060" y="600"/>
                </a:lnTo>
                <a:lnTo>
                  <a:pt x="3030" y="600"/>
                </a:lnTo>
                <a:lnTo>
                  <a:pt x="3012" y="606"/>
                </a:lnTo>
                <a:lnTo>
                  <a:pt x="3000" y="606"/>
                </a:lnTo>
                <a:lnTo>
                  <a:pt x="2964" y="588"/>
                </a:lnTo>
                <a:lnTo>
                  <a:pt x="2928" y="576"/>
                </a:lnTo>
                <a:lnTo>
                  <a:pt x="2904" y="570"/>
                </a:lnTo>
                <a:lnTo>
                  <a:pt x="2886" y="564"/>
                </a:lnTo>
                <a:lnTo>
                  <a:pt x="2862" y="564"/>
                </a:lnTo>
                <a:lnTo>
                  <a:pt x="2844" y="558"/>
                </a:lnTo>
                <a:lnTo>
                  <a:pt x="2802" y="558"/>
                </a:lnTo>
                <a:lnTo>
                  <a:pt x="2796" y="564"/>
                </a:lnTo>
                <a:lnTo>
                  <a:pt x="2796" y="576"/>
                </a:lnTo>
                <a:lnTo>
                  <a:pt x="2802" y="582"/>
                </a:lnTo>
                <a:lnTo>
                  <a:pt x="2808" y="582"/>
                </a:lnTo>
                <a:lnTo>
                  <a:pt x="2820" y="594"/>
                </a:lnTo>
                <a:lnTo>
                  <a:pt x="2784" y="594"/>
                </a:lnTo>
                <a:lnTo>
                  <a:pt x="2772" y="582"/>
                </a:lnTo>
                <a:lnTo>
                  <a:pt x="2754" y="582"/>
                </a:lnTo>
                <a:lnTo>
                  <a:pt x="2748" y="576"/>
                </a:lnTo>
                <a:lnTo>
                  <a:pt x="2724" y="576"/>
                </a:lnTo>
                <a:lnTo>
                  <a:pt x="2724" y="582"/>
                </a:lnTo>
                <a:lnTo>
                  <a:pt x="2730" y="600"/>
                </a:lnTo>
                <a:lnTo>
                  <a:pt x="2736" y="612"/>
                </a:lnTo>
                <a:lnTo>
                  <a:pt x="2748" y="618"/>
                </a:lnTo>
                <a:lnTo>
                  <a:pt x="2766" y="624"/>
                </a:lnTo>
                <a:lnTo>
                  <a:pt x="2802" y="624"/>
                </a:lnTo>
                <a:lnTo>
                  <a:pt x="2820" y="630"/>
                </a:lnTo>
                <a:lnTo>
                  <a:pt x="2844" y="630"/>
                </a:lnTo>
                <a:lnTo>
                  <a:pt x="2856" y="636"/>
                </a:lnTo>
                <a:lnTo>
                  <a:pt x="2862" y="648"/>
                </a:lnTo>
                <a:lnTo>
                  <a:pt x="2874" y="654"/>
                </a:lnTo>
                <a:lnTo>
                  <a:pt x="2844" y="654"/>
                </a:lnTo>
                <a:lnTo>
                  <a:pt x="2838" y="648"/>
                </a:lnTo>
                <a:lnTo>
                  <a:pt x="2826" y="642"/>
                </a:lnTo>
                <a:lnTo>
                  <a:pt x="2772" y="642"/>
                </a:lnTo>
                <a:lnTo>
                  <a:pt x="2760" y="636"/>
                </a:lnTo>
                <a:lnTo>
                  <a:pt x="2730" y="636"/>
                </a:lnTo>
                <a:lnTo>
                  <a:pt x="2724" y="624"/>
                </a:lnTo>
                <a:lnTo>
                  <a:pt x="2700" y="624"/>
                </a:lnTo>
                <a:lnTo>
                  <a:pt x="2694" y="606"/>
                </a:lnTo>
                <a:lnTo>
                  <a:pt x="2664" y="594"/>
                </a:lnTo>
                <a:lnTo>
                  <a:pt x="2670" y="588"/>
                </a:lnTo>
                <a:lnTo>
                  <a:pt x="2682" y="582"/>
                </a:lnTo>
                <a:lnTo>
                  <a:pt x="2688" y="576"/>
                </a:lnTo>
                <a:lnTo>
                  <a:pt x="2688" y="564"/>
                </a:lnTo>
                <a:lnTo>
                  <a:pt x="2658" y="534"/>
                </a:lnTo>
                <a:lnTo>
                  <a:pt x="2646" y="528"/>
                </a:lnTo>
                <a:lnTo>
                  <a:pt x="2616" y="528"/>
                </a:lnTo>
                <a:lnTo>
                  <a:pt x="2628" y="534"/>
                </a:lnTo>
                <a:lnTo>
                  <a:pt x="2652" y="558"/>
                </a:lnTo>
                <a:lnTo>
                  <a:pt x="2640" y="570"/>
                </a:lnTo>
                <a:lnTo>
                  <a:pt x="2616" y="582"/>
                </a:lnTo>
                <a:lnTo>
                  <a:pt x="2604" y="582"/>
                </a:lnTo>
                <a:lnTo>
                  <a:pt x="2586" y="624"/>
                </a:lnTo>
                <a:lnTo>
                  <a:pt x="2658" y="660"/>
                </a:lnTo>
                <a:lnTo>
                  <a:pt x="2676" y="660"/>
                </a:lnTo>
                <a:lnTo>
                  <a:pt x="2676" y="696"/>
                </a:lnTo>
                <a:lnTo>
                  <a:pt x="2670" y="708"/>
                </a:lnTo>
                <a:lnTo>
                  <a:pt x="2670" y="720"/>
                </a:lnTo>
                <a:lnTo>
                  <a:pt x="2676" y="738"/>
                </a:lnTo>
                <a:lnTo>
                  <a:pt x="2712" y="744"/>
                </a:lnTo>
                <a:lnTo>
                  <a:pt x="2712" y="768"/>
                </a:lnTo>
                <a:lnTo>
                  <a:pt x="2772" y="780"/>
                </a:lnTo>
                <a:lnTo>
                  <a:pt x="2778" y="780"/>
                </a:lnTo>
                <a:lnTo>
                  <a:pt x="2784" y="774"/>
                </a:lnTo>
                <a:lnTo>
                  <a:pt x="2796" y="774"/>
                </a:lnTo>
                <a:lnTo>
                  <a:pt x="2814" y="768"/>
                </a:lnTo>
                <a:lnTo>
                  <a:pt x="2850" y="768"/>
                </a:lnTo>
                <a:lnTo>
                  <a:pt x="2868" y="774"/>
                </a:lnTo>
                <a:lnTo>
                  <a:pt x="2874" y="780"/>
                </a:lnTo>
                <a:lnTo>
                  <a:pt x="2886" y="786"/>
                </a:lnTo>
                <a:lnTo>
                  <a:pt x="2904" y="786"/>
                </a:lnTo>
                <a:lnTo>
                  <a:pt x="2916" y="792"/>
                </a:lnTo>
                <a:lnTo>
                  <a:pt x="2952" y="804"/>
                </a:lnTo>
                <a:lnTo>
                  <a:pt x="2976" y="828"/>
                </a:lnTo>
                <a:lnTo>
                  <a:pt x="2976" y="834"/>
                </a:lnTo>
                <a:lnTo>
                  <a:pt x="2964" y="834"/>
                </a:lnTo>
                <a:lnTo>
                  <a:pt x="2958" y="840"/>
                </a:lnTo>
                <a:lnTo>
                  <a:pt x="2946" y="840"/>
                </a:lnTo>
                <a:lnTo>
                  <a:pt x="2940" y="846"/>
                </a:lnTo>
                <a:lnTo>
                  <a:pt x="2946" y="852"/>
                </a:lnTo>
                <a:lnTo>
                  <a:pt x="2958" y="858"/>
                </a:lnTo>
                <a:lnTo>
                  <a:pt x="2976" y="876"/>
                </a:lnTo>
                <a:lnTo>
                  <a:pt x="3024" y="876"/>
                </a:lnTo>
                <a:lnTo>
                  <a:pt x="3012" y="882"/>
                </a:lnTo>
                <a:lnTo>
                  <a:pt x="3006" y="882"/>
                </a:lnTo>
                <a:lnTo>
                  <a:pt x="2994" y="888"/>
                </a:lnTo>
                <a:lnTo>
                  <a:pt x="2970" y="888"/>
                </a:lnTo>
                <a:lnTo>
                  <a:pt x="2958" y="882"/>
                </a:lnTo>
                <a:lnTo>
                  <a:pt x="2952" y="876"/>
                </a:lnTo>
                <a:lnTo>
                  <a:pt x="2940" y="870"/>
                </a:lnTo>
                <a:lnTo>
                  <a:pt x="2940" y="858"/>
                </a:lnTo>
                <a:lnTo>
                  <a:pt x="2928" y="834"/>
                </a:lnTo>
                <a:lnTo>
                  <a:pt x="2916" y="822"/>
                </a:lnTo>
                <a:lnTo>
                  <a:pt x="2892" y="810"/>
                </a:lnTo>
                <a:lnTo>
                  <a:pt x="2886" y="804"/>
                </a:lnTo>
                <a:lnTo>
                  <a:pt x="2880" y="804"/>
                </a:lnTo>
                <a:lnTo>
                  <a:pt x="2874" y="798"/>
                </a:lnTo>
                <a:lnTo>
                  <a:pt x="2874" y="786"/>
                </a:lnTo>
                <a:lnTo>
                  <a:pt x="2868" y="780"/>
                </a:lnTo>
                <a:lnTo>
                  <a:pt x="2844" y="780"/>
                </a:lnTo>
                <a:lnTo>
                  <a:pt x="2832" y="786"/>
                </a:lnTo>
                <a:lnTo>
                  <a:pt x="2814" y="786"/>
                </a:lnTo>
                <a:lnTo>
                  <a:pt x="2802" y="792"/>
                </a:lnTo>
                <a:lnTo>
                  <a:pt x="2778" y="792"/>
                </a:lnTo>
                <a:lnTo>
                  <a:pt x="2760" y="810"/>
                </a:lnTo>
                <a:lnTo>
                  <a:pt x="2766" y="816"/>
                </a:lnTo>
                <a:lnTo>
                  <a:pt x="2772" y="828"/>
                </a:lnTo>
                <a:lnTo>
                  <a:pt x="2784" y="834"/>
                </a:lnTo>
                <a:lnTo>
                  <a:pt x="2802" y="852"/>
                </a:lnTo>
                <a:lnTo>
                  <a:pt x="2814" y="858"/>
                </a:lnTo>
                <a:lnTo>
                  <a:pt x="2814" y="864"/>
                </a:lnTo>
                <a:lnTo>
                  <a:pt x="2790" y="888"/>
                </a:lnTo>
                <a:lnTo>
                  <a:pt x="2784" y="888"/>
                </a:lnTo>
                <a:lnTo>
                  <a:pt x="2778" y="930"/>
                </a:lnTo>
                <a:lnTo>
                  <a:pt x="2736" y="948"/>
                </a:lnTo>
                <a:lnTo>
                  <a:pt x="2736" y="954"/>
                </a:lnTo>
                <a:lnTo>
                  <a:pt x="2730" y="966"/>
                </a:lnTo>
                <a:lnTo>
                  <a:pt x="2724" y="972"/>
                </a:lnTo>
                <a:lnTo>
                  <a:pt x="2694" y="972"/>
                </a:lnTo>
                <a:lnTo>
                  <a:pt x="2682" y="966"/>
                </a:lnTo>
                <a:lnTo>
                  <a:pt x="2652" y="966"/>
                </a:lnTo>
                <a:lnTo>
                  <a:pt x="2592" y="960"/>
                </a:lnTo>
                <a:lnTo>
                  <a:pt x="2586" y="960"/>
                </a:lnTo>
                <a:lnTo>
                  <a:pt x="2580" y="954"/>
                </a:lnTo>
                <a:lnTo>
                  <a:pt x="2568" y="948"/>
                </a:lnTo>
                <a:lnTo>
                  <a:pt x="2556" y="948"/>
                </a:lnTo>
                <a:lnTo>
                  <a:pt x="2544" y="936"/>
                </a:lnTo>
                <a:lnTo>
                  <a:pt x="2598" y="936"/>
                </a:lnTo>
                <a:lnTo>
                  <a:pt x="2616" y="942"/>
                </a:lnTo>
                <a:lnTo>
                  <a:pt x="2640" y="924"/>
                </a:lnTo>
                <a:lnTo>
                  <a:pt x="2652" y="924"/>
                </a:lnTo>
                <a:lnTo>
                  <a:pt x="2664" y="930"/>
                </a:lnTo>
                <a:lnTo>
                  <a:pt x="2682" y="930"/>
                </a:lnTo>
                <a:lnTo>
                  <a:pt x="2694" y="924"/>
                </a:lnTo>
                <a:lnTo>
                  <a:pt x="2694" y="906"/>
                </a:lnTo>
                <a:lnTo>
                  <a:pt x="2700" y="894"/>
                </a:lnTo>
                <a:lnTo>
                  <a:pt x="2700" y="882"/>
                </a:lnTo>
                <a:lnTo>
                  <a:pt x="2724" y="876"/>
                </a:lnTo>
                <a:lnTo>
                  <a:pt x="2724" y="852"/>
                </a:lnTo>
                <a:lnTo>
                  <a:pt x="2712" y="852"/>
                </a:lnTo>
                <a:lnTo>
                  <a:pt x="2718" y="846"/>
                </a:lnTo>
                <a:lnTo>
                  <a:pt x="2724" y="834"/>
                </a:lnTo>
                <a:lnTo>
                  <a:pt x="2724" y="822"/>
                </a:lnTo>
                <a:lnTo>
                  <a:pt x="2718" y="816"/>
                </a:lnTo>
                <a:lnTo>
                  <a:pt x="2712" y="816"/>
                </a:lnTo>
                <a:lnTo>
                  <a:pt x="2700" y="810"/>
                </a:lnTo>
                <a:lnTo>
                  <a:pt x="2682" y="810"/>
                </a:lnTo>
                <a:lnTo>
                  <a:pt x="2664" y="804"/>
                </a:lnTo>
                <a:lnTo>
                  <a:pt x="2652" y="804"/>
                </a:lnTo>
                <a:lnTo>
                  <a:pt x="2634" y="786"/>
                </a:lnTo>
                <a:lnTo>
                  <a:pt x="2634" y="744"/>
                </a:lnTo>
                <a:lnTo>
                  <a:pt x="2628" y="732"/>
                </a:lnTo>
                <a:lnTo>
                  <a:pt x="2616" y="720"/>
                </a:lnTo>
                <a:lnTo>
                  <a:pt x="2604" y="714"/>
                </a:lnTo>
                <a:lnTo>
                  <a:pt x="2598" y="702"/>
                </a:lnTo>
                <a:lnTo>
                  <a:pt x="2592" y="696"/>
                </a:lnTo>
                <a:lnTo>
                  <a:pt x="2586" y="660"/>
                </a:lnTo>
                <a:lnTo>
                  <a:pt x="2520" y="624"/>
                </a:lnTo>
                <a:lnTo>
                  <a:pt x="2532" y="612"/>
                </a:lnTo>
                <a:lnTo>
                  <a:pt x="2544" y="588"/>
                </a:lnTo>
                <a:lnTo>
                  <a:pt x="2544" y="576"/>
                </a:lnTo>
                <a:lnTo>
                  <a:pt x="2538" y="564"/>
                </a:lnTo>
                <a:lnTo>
                  <a:pt x="2514" y="540"/>
                </a:lnTo>
                <a:lnTo>
                  <a:pt x="2496" y="540"/>
                </a:lnTo>
                <a:lnTo>
                  <a:pt x="2484" y="534"/>
                </a:lnTo>
                <a:lnTo>
                  <a:pt x="2472" y="534"/>
                </a:lnTo>
                <a:lnTo>
                  <a:pt x="2340" y="522"/>
                </a:lnTo>
                <a:lnTo>
                  <a:pt x="2328" y="552"/>
                </a:lnTo>
                <a:lnTo>
                  <a:pt x="2346" y="570"/>
                </a:lnTo>
                <a:lnTo>
                  <a:pt x="2334" y="600"/>
                </a:lnTo>
                <a:lnTo>
                  <a:pt x="2280" y="624"/>
                </a:lnTo>
                <a:lnTo>
                  <a:pt x="2268" y="654"/>
                </a:lnTo>
                <a:lnTo>
                  <a:pt x="2304" y="660"/>
                </a:lnTo>
                <a:lnTo>
                  <a:pt x="2334" y="708"/>
                </a:lnTo>
                <a:lnTo>
                  <a:pt x="2322" y="726"/>
                </a:lnTo>
                <a:lnTo>
                  <a:pt x="2352" y="750"/>
                </a:lnTo>
                <a:lnTo>
                  <a:pt x="2388" y="744"/>
                </a:lnTo>
                <a:lnTo>
                  <a:pt x="2394" y="750"/>
                </a:lnTo>
                <a:lnTo>
                  <a:pt x="2400" y="762"/>
                </a:lnTo>
                <a:lnTo>
                  <a:pt x="2412" y="768"/>
                </a:lnTo>
                <a:lnTo>
                  <a:pt x="2418" y="774"/>
                </a:lnTo>
                <a:lnTo>
                  <a:pt x="2430" y="780"/>
                </a:lnTo>
                <a:lnTo>
                  <a:pt x="2472" y="780"/>
                </a:lnTo>
                <a:lnTo>
                  <a:pt x="2466" y="840"/>
                </a:lnTo>
                <a:lnTo>
                  <a:pt x="2448" y="816"/>
                </a:lnTo>
                <a:lnTo>
                  <a:pt x="2430" y="828"/>
                </a:lnTo>
                <a:lnTo>
                  <a:pt x="2418" y="822"/>
                </a:lnTo>
                <a:lnTo>
                  <a:pt x="2388" y="804"/>
                </a:lnTo>
                <a:lnTo>
                  <a:pt x="2352" y="792"/>
                </a:lnTo>
                <a:lnTo>
                  <a:pt x="2328" y="780"/>
                </a:lnTo>
                <a:lnTo>
                  <a:pt x="2268" y="780"/>
                </a:lnTo>
                <a:lnTo>
                  <a:pt x="2250" y="762"/>
                </a:lnTo>
                <a:lnTo>
                  <a:pt x="2244" y="780"/>
                </a:lnTo>
                <a:lnTo>
                  <a:pt x="2220" y="756"/>
                </a:lnTo>
                <a:lnTo>
                  <a:pt x="2214" y="756"/>
                </a:lnTo>
                <a:lnTo>
                  <a:pt x="2208" y="750"/>
                </a:lnTo>
                <a:lnTo>
                  <a:pt x="2196" y="744"/>
                </a:lnTo>
                <a:lnTo>
                  <a:pt x="2178" y="744"/>
                </a:lnTo>
                <a:lnTo>
                  <a:pt x="2154" y="732"/>
                </a:lnTo>
                <a:lnTo>
                  <a:pt x="2130" y="732"/>
                </a:lnTo>
                <a:lnTo>
                  <a:pt x="2118" y="738"/>
                </a:lnTo>
                <a:lnTo>
                  <a:pt x="2088" y="738"/>
                </a:lnTo>
                <a:lnTo>
                  <a:pt x="2076" y="732"/>
                </a:lnTo>
                <a:lnTo>
                  <a:pt x="2022" y="732"/>
                </a:lnTo>
                <a:lnTo>
                  <a:pt x="2016" y="738"/>
                </a:lnTo>
                <a:lnTo>
                  <a:pt x="2010" y="738"/>
                </a:lnTo>
                <a:lnTo>
                  <a:pt x="2004" y="744"/>
                </a:lnTo>
                <a:lnTo>
                  <a:pt x="2004" y="750"/>
                </a:lnTo>
                <a:lnTo>
                  <a:pt x="2016" y="762"/>
                </a:lnTo>
                <a:lnTo>
                  <a:pt x="2028" y="768"/>
                </a:lnTo>
                <a:lnTo>
                  <a:pt x="2040" y="780"/>
                </a:lnTo>
                <a:lnTo>
                  <a:pt x="2046" y="780"/>
                </a:lnTo>
                <a:lnTo>
                  <a:pt x="2022" y="810"/>
                </a:lnTo>
                <a:lnTo>
                  <a:pt x="2010" y="798"/>
                </a:lnTo>
                <a:lnTo>
                  <a:pt x="2010" y="828"/>
                </a:lnTo>
                <a:lnTo>
                  <a:pt x="1998" y="828"/>
                </a:lnTo>
                <a:lnTo>
                  <a:pt x="1986" y="822"/>
                </a:lnTo>
                <a:lnTo>
                  <a:pt x="1980" y="822"/>
                </a:lnTo>
                <a:lnTo>
                  <a:pt x="1974" y="816"/>
                </a:lnTo>
                <a:lnTo>
                  <a:pt x="1974" y="786"/>
                </a:lnTo>
                <a:lnTo>
                  <a:pt x="1968" y="780"/>
                </a:lnTo>
                <a:lnTo>
                  <a:pt x="1950" y="780"/>
                </a:lnTo>
                <a:lnTo>
                  <a:pt x="1938" y="786"/>
                </a:lnTo>
                <a:lnTo>
                  <a:pt x="1920" y="792"/>
                </a:lnTo>
                <a:lnTo>
                  <a:pt x="1908" y="804"/>
                </a:lnTo>
                <a:lnTo>
                  <a:pt x="1884" y="816"/>
                </a:lnTo>
                <a:lnTo>
                  <a:pt x="1866" y="816"/>
                </a:lnTo>
                <a:lnTo>
                  <a:pt x="1842" y="804"/>
                </a:lnTo>
                <a:lnTo>
                  <a:pt x="1824" y="804"/>
                </a:lnTo>
                <a:lnTo>
                  <a:pt x="1800" y="810"/>
                </a:lnTo>
                <a:lnTo>
                  <a:pt x="1782" y="816"/>
                </a:lnTo>
                <a:lnTo>
                  <a:pt x="1764" y="828"/>
                </a:lnTo>
                <a:lnTo>
                  <a:pt x="1752" y="834"/>
                </a:lnTo>
                <a:lnTo>
                  <a:pt x="1746" y="840"/>
                </a:lnTo>
                <a:lnTo>
                  <a:pt x="1680" y="840"/>
                </a:lnTo>
                <a:lnTo>
                  <a:pt x="1692" y="816"/>
                </a:lnTo>
                <a:lnTo>
                  <a:pt x="1692" y="780"/>
                </a:lnTo>
                <a:lnTo>
                  <a:pt x="1680" y="780"/>
                </a:lnTo>
                <a:lnTo>
                  <a:pt x="1668" y="786"/>
                </a:lnTo>
                <a:lnTo>
                  <a:pt x="1650" y="792"/>
                </a:lnTo>
                <a:lnTo>
                  <a:pt x="1638" y="792"/>
                </a:lnTo>
                <a:lnTo>
                  <a:pt x="1626" y="804"/>
                </a:lnTo>
                <a:lnTo>
                  <a:pt x="1626" y="816"/>
                </a:lnTo>
                <a:lnTo>
                  <a:pt x="1632" y="822"/>
                </a:lnTo>
                <a:lnTo>
                  <a:pt x="1632" y="828"/>
                </a:lnTo>
                <a:lnTo>
                  <a:pt x="1608" y="834"/>
                </a:lnTo>
                <a:lnTo>
                  <a:pt x="1608" y="810"/>
                </a:lnTo>
                <a:lnTo>
                  <a:pt x="1584" y="816"/>
                </a:lnTo>
                <a:lnTo>
                  <a:pt x="1530" y="822"/>
                </a:lnTo>
                <a:lnTo>
                  <a:pt x="1488" y="852"/>
                </a:lnTo>
                <a:lnTo>
                  <a:pt x="1440" y="858"/>
                </a:lnTo>
                <a:lnTo>
                  <a:pt x="1452" y="876"/>
                </a:lnTo>
                <a:lnTo>
                  <a:pt x="1440" y="876"/>
                </a:lnTo>
                <a:lnTo>
                  <a:pt x="1428" y="870"/>
                </a:lnTo>
                <a:lnTo>
                  <a:pt x="1422" y="870"/>
                </a:lnTo>
                <a:lnTo>
                  <a:pt x="1410" y="876"/>
                </a:lnTo>
                <a:lnTo>
                  <a:pt x="1404" y="882"/>
                </a:lnTo>
                <a:lnTo>
                  <a:pt x="1404" y="924"/>
                </a:lnTo>
                <a:lnTo>
                  <a:pt x="1332" y="930"/>
                </a:lnTo>
                <a:lnTo>
                  <a:pt x="1326" y="924"/>
                </a:lnTo>
                <a:lnTo>
                  <a:pt x="1314" y="918"/>
                </a:lnTo>
                <a:lnTo>
                  <a:pt x="1308" y="912"/>
                </a:lnTo>
                <a:lnTo>
                  <a:pt x="1266" y="912"/>
                </a:lnTo>
                <a:lnTo>
                  <a:pt x="1260" y="906"/>
                </a:lnTo>
                <a:lnTo>
                  <a:pt x="1260" y="876"/>
                </a:lnTo>
                <a:lnTo>
                  <a:pt x="1266" y="870"/>
                </a:lnTo>
                <a:lnTo>
                  <a:pt x="1266" y="864"/>
                </a:lnTo>
                <a:lnTo>
                  <a:pt x="1272" y="858"/>
                </a:lnTo>
                <a:lnTo>
                  <a:pt x="1284" y="864"/>
                </a:lnTo>
                <a:lnTo>
                  <a:pt x="1344" y="864"/>
                </a:lnTo>
                <a:lnTo>
                  <a:pt x="1332" y="858"/>
                </a:lnTo>
                <a:lnTo>
                  <a:pt x="1326" y="846"/>
                </a:lnTo>
                <a:lnTo>
                  <a:pt x="1314" y="840"/>
                </a:lnTo>
                <a:lnTo>
                  <a:pt x="1302" y="828"/>
                </a:lnTo>
                <a:lnTo>
                  <a:pt x="1290" y="822"/>
                </a:lnTo>
                <a:lnTo>
                  <a:pt x="1278" y="810"/>
                </a:lnTo>
                <a:lnTo>
                  <a:pt x="1152" y="810"/>
                </a:lnTo>
                <a:lnTo>
                  <a:pt x="1164" y="822"/>
                </a:lnTo>
                <a:lnTo>
                  <a:pt x="1188" y="822"/>
                </a:lnTo>
                <a:lnTo>
                  <a:pt x="1200" y="828"/>
                </a:lnTo>
                <a:lnTo>
                  <a:pt x="1200" y="846"/>
                </a:lnTo>
                <a:lnTo>
                  <a:pt x="1194" y="864"/>
                </a:lnTo>
                <a:lnTo>
                  <a:pt x="1194" y="876"/>
                </a:lnTo>
                <a:lnTo>
                  <a:pt x="1188" y="894"/>
                </a:lnTo>
                <a:lnTo>
                  <a:pt x="1188" y="918"/>
                </a:lnTo>
                <a:lnTo>
                  <a:pt x="1194" y="918"/>
                </a:lnTo>
                <a:lnTo>
                  <a:pt x="1206" y="924"/>
                </a:lnTo>
                <a:lnTo>
                  <a:pt x="1230" y="924"/>
                </a:lnTo>
                <a:lnTo>
                  <a:pt x="1236" y="930"/>
                </a:lnTo>
                <a:lnTo>
                  <a:pt x="1242" y="930"/>
                </a:lnTo>
                <a:lnTo>
                  <a:pt x="1236" y="966"/>
                </a:lnTo>
                <a:lnTo>
                  <a:pt x="1248" y="996"/>
                </a:lnTo>
                <a:lnTo>
                  <a:pt x="1212" y="972"/>
                </a:lnTo>
                <a:lnTo>
                  <a:pt x="1194" y="996"/>
                </a:lnTo>
                <a:lnTo>
                  <a:pt x="1188" y="966"/>
                </a:lnTo>
                <a:lnTo>
                  <a:pt x="1116" y="948"/>
                </a:lnTo>
                <a:lnTo>
                  <a:pt x="1086" y="984"/>
                </a:lnTo>
                <a:lnTo>
                  <a:pt x="1062" y="984"/>
                </a:lnTo>
                <a:lnTo>
                  <a:pt x="1056" y="996"/>
                </a:lnTo>
                <a:lnTo>
                  <a:pt x="1044" y="1002"/>
                </a:lnTo>
                <a:lnTo>
                  <a:pt x="1038" y="1008"/>
                </a:lnTo>
                <a:lnTo>
                  <a:pt x="1026" y="1014"/>
                </a:lnTo>
                <a:lnTo>
                  <a:pt x="1014" y="1014"/>
                </a:lnTo>
                <a:lnTo>
                  <a:pt x="1002" y="1020"/>
                </a:lnTo>
                <a:lnTo>
                  <a:pt x="1002" y="1032"/>
                </a:lnTo>
                <a:lnTo>
                  <a:pt x="1008" y="1038"/>
                </a:lnTo>
                <a:lnTo>
                  <a:pt x="1020" y="1044"/>
                </a:lnTo>
                <a:lnTo>
                  <a:pt x="1032" y="1056"/>
                </a:lnTo>
                <a:lnTo>
                  <a:pt x="1044" y="1062"/>
                </a:lnTo>
                <a:lnTo>
                  <a:pt x="1050" y="1068"/>
                </a:lnTo>
                <a:lnTo>
                  <a:pt x="1062" y="1074"/>
                </a:lnTo>
                <a:lnTo>
                  <a:pt x="1080" y="1104"/>
                </a:lnTo>
                <a:lnTo>
                  <a:pt x="1050" y="1086"/>
                </a:lnTo>
                <a:lnTo>
                  <a:pt x="1038" y="1092"/>
                </a:lnTo>
                <a:lnTo>
                  <a:pt x="1032" y="1098"/>
                </a:lnTo>
                <a:lnTo>
                  <a:pt x="1020" y="1098"/>
                </a:lnTo>
                <a:lnTo>
                  <a:pt x="1008" y="1092"/>
                </a:lnTo>
                <a:lnTo>
                  <a:pt x="996" y="1092"/>
                </a:lnTo>
                <a:lnTo>
                  <a:pt x="978" y="1086"/>
                </a:lnTo>
                <a:lnTo>
                  <a:pt x="966" y="1080"/>
                </a:lnTo>
                <a:lnTo>
                  <a:pt x="948" y="1080"/>
                </a:lnTo>
                <a:lnTo>
                  <a:pt x="936" y="1074"/>
                </a:lnTo>
                <a:lnTo>
                  <a:pt x="924" y="1074"/>
                </a:lnTo>
                <a:lnTo>
                  <a:pt x="918" y="1068"/>
                </a:lnTo>
                <a:lnTo>
                  <a:pt x="918" y="1056"/>
                </a:lnTo>
                <a:lnTo>
                  <a:pt x="906" y="1050"/>
                </a:lnTo>
                <a:lnTo>
                  <a:pt x="888" y="1050"/>
                </a:lnTo>
                <a:lnTo>
                  <a:pt x="864" y="1062"/>
                </a:lnTo>
                <a:lnTo>
                  <a:pt x="858" y="1068"/>
                </a:lnTo>
                <a:lnTo>
                  <a:pt x="840" y="1068"/>
                </a:lnTo>
                <a:lnTo>
                  <a:pt x="882" y="1104"/>
                </a:lnTo>
                <a:lnTo>
                  <a:pt x="900" y="1104"/>
                </a:lnTo>
                <a:lnTo>
                  <a:pt x="912" y="1110"/>
                </a:lnTo>
                <a:lnTo>
                  <a:pt x="924" y="1110"/>
                </a:lnTo>
                <a:lnTo>
                  <a:pt x="936" y="1116"/>
                </a:lnTo>
                <a:lnTo>
                  <a:pt x="942" y="1116"/>
                </a:lnTo>
                <a:lnTo>
                  <a:pt x="942" y="1122"/>
                </a:lnTo>
                <a:lnTo>
                  <a:pt x="936" y="1134"/>
                </a:lnTo>
                <a:lnTo>
                  <a:pt x="924" y="1140"/>
                </a:lnTo>
                <a:lnTo>
                  <a:pt x="918" y="1146"/>
                </a:lnTo>
                <a:lnTo>
                  <a:pt x="852" y="1128"/>
                </a:lnTo>
                <a:lnTo>
                  <a:pt x="840" y="1122"/>
                </a:lnTo>
                <a:lnTo>
                  <a:pt x="834" y="1116"/>
                </a:lnTo>
                <a:lnTo>
                  <a:pt x="822" y="1110"/>
                </a:lnTo>
                <a:lnTo>
                  <a:pt x="762" y="1110"/>
                </a:lnTo>
                <a:lnTo>
                  <a:pt x="756" y="1104"/>
                </a:lnTo>
                <a:lnTo>
                  <a:pt x="756" y="1056"/>
                </a:lnTo>
                <a:lnTo>
                  <a:pt x="738" y="1044"/>
                </a:lnTo>
                <a:lnTo>
                  <a:pt x="750" y="1032"/>
                </a:lnTo>
                <a:lnTo>
                  <a:pt x="756" y="1020"/>
                </a:lnTo>
                <a:lnTo>
                  <a:pt x="756" y="1002"/>
                </a:lnTo>
                <a:lnTo>
                  <a:pt x="738" y="990"/>
                </a:lnTo>
                <a:lnTo>
                  <a:pt x="702" y="978"/>
                </a:lnTo>
                <a:lnTo>
                  <a:pt x="672" y="972"/>
                </a:lnTo>
                <a:lnTo>
                  <a:pt x="660" y="966"/>
                </a:lnTo>
                <a:lnTo>
                  <a:pt x="630" y="948"/>
                </a:lnTo>
                <a:lnTo>
                  <a:pt x="606" y="930"/>
                </a:lnTo>
                <a:lnTo>
                  <a:pt x="594" y="912"/>
                </a:lnTo>
                <a:lnTo>
                  <a:pt x="630" y="912"/>
                </a:lnTo>
                <a:lnTo>
                  <a:pt x="630" y="924"/>
                </a:lnTo>
                <a:lnTo>
                  <a:pt x="642" y="924"/>
                </a:lnTo>
                <a:lnTo>
                  <a:pt x="654" y="930"/>
                </a:lnTo>
                <a:lnTo>
                  <a:pt x="672" y="930"/>
                </a:lnTo>
                <a:lnTo>
                  <a:pt x="690" y="936"/>
                </a:lnTo>
                <a:lnTo>
                  <a:pt x="720" y="936"/>
                </a:lnTo>
                <a:lnTo>
                  <a:pt x="732" y="942"/>
                </a:lnTo>
                <a:lnTo>
                  <a:pt x="738" y="954"/>
                </a:lnTo>
                <a:lnTo>
                  <a:pt x="762" y="966"/>
                </a:lnTo>
                <a:lnTo>
                  <a:pt x="816" y="966"/>
                </a:lnTo>
                <a:lnTo>
                  <a:pt x="846" y="972"/>
                </a:lnTo>
                <a:lnTo>
                  <a:pt x="858" y="972"/>
                </a:lnTo>
                <a:lnTo>
                  <a:pt x="870" y="978"/>
                </a:lnTo>
                <a:lnTo>
                  <a:pt x="894" y="984"/>
                </a:lnTo>
                <a:lnTo>
                  <a:pt x="930" y="990"/>
                </a:lnTo>
                <a:lnTo>
                  <a:pt x="978" y="984"/>
                </a:lnTo>
                <a:lnTo>
                  <a:pt x="1026" y="972"/>
                </a:lnTo>
                <a:lnTo>
                  <a:pt x="1062" y="954"/>
                </a:lnTo>
                <a:lnTo>
                  <a:pt x="1080" y="936"/>
                </a:lnTo>
                <a:lnTo>
                  <a:pt x="1074" y="912"/>
                </a:lnTo>
                <a:lnTo>
                  <a:pt x="1032" y="870"/>
                </a:lnTo>
                <a:lnTo>
                  <a:pt x="1014" y="858"/>
                </a:lnTo>
                <a:lnTo>
                  <a:pt x="996" y="852"/>
                </a:lnTo>
                <a:lnTo>
                  <a:pt x="948" y="840"/>
                </a:lnTo>
                <a:lnTo>
                  <a:pt x="900" y="822"/>
                </a:lnTo>
                <a:lnTo>
                  <a:pt x="828" y="798"/>
                </a:lnTo>
                <a:lnTo>
                  <a:pt x="792" y="780"/>
                </a:lnTo>
                <a:lnTo>
                  <a:pt x="756" y="774"/>
                </a:lnTo>
                <a:lnTo>
                  <a:pt x="624" y="774"/>
                </a:lnTo>
                <a:lnTo>
                  <a:pt x="612" y="756"/>
                </a:lnTo>
                <a:lnTo>
                  <a:pt x="588" y="762"/>
                </a:lnTo>
                <a:lnTo>
                  <a:pt x="552" y="744"/>
                </a:lnTo>
                <a:lnTo>
                  <a:pt x="588" y="738"/>
                </a:lnTo>
                <a:lnTo>
                  <a:pt x="606" y="726"/>
                </a:lnTo>
                <a:lnTo>
                  <a:pt x="600" y="726"/>
                </a:lnTo>
                <a:lnTo>
                  <a:pt x="594" y="720"/>
                </a:lnTo>
                <a:lnTo>
                  <a:pt x="582" y="720"/>
                </a:lnTo>
                <a:lnTo>
                  <a:pt x="564" y="714"/>
                </a:lnTo>
                <a:lnTo>
                  <a:pt x="546" y="714"/>
                </a:lnTo>
                <a:lnTo>
                  <a:pt x="534" y="708"/>
                </a:lnTo>
                <a:lnTo>
                  <a:pt x="522" y="720"/>
                </a:lnTo>
                <a:lnTo>
                  <a:pt x="522" y="726"/>
                </a:lnTo>
                <a:lnTo>
                  <a:pt x="516" y="732"/>
                </a:lnTo>
                <a:lnTo>
                  <a:pt x="498" y="732"/>
                </a:lnTo>
                <a:lnTo>
                  <a:pt x="486" y="744"/>
                </a:lnTo>
                <a:lnTo>
                  <a:pt x="450" y="744"/>
                </a:lnTo>
                <a:lnTo>
                  <a:pt x="444" y="756"/>
                </a:lnTo>
                <a:lnTo>
                  <a:pt x="420" y="762"/>
                </a:lnTo>
                <a:lnTo>
                  <a:pt x="420" y="768"/>
                </a:lnTo>
                <a:lnTo>
                  <a:pt x="414" y="780"/>
                </a:lnTo>
                <a:lnTo>
                  <a:pt x="390" y="780"/>
                </a:lnTo>
                <a:lnTo>
                  <a:pt x="384" y="792"/>
                </a:lnTo>
                <a:lnTo>
                  <a:pt x="396" y="804"/>
                </a:lnTo>
                <a:lnTo>
                  <a:pt x="396" y="810"/>
                </a:lnTo>
                <a:lnTo>
                  <a:pt x="378" y="810"/>
                </a:lnTo>
                <a:lnTo>
                  <a:pt x="378" y="822"/>
                </a:lnTo>
                <a:lnTo>
                  <a:pt x="384" y="834"/>
                </a:lnTo>
                <a:lnTo>
                  <a:pt x="384" y="840"/>
                </a:lnTo>
                <a:lnTo>
                  <a:pt x="390" y="846"/>
                </a:lnTo>
                <a:lnTo>
                  <a:pt x="396" y="846"/>
                </a:lnTo>
                <a:lnTo>
                  <a:pt x="402" y="840"/>
                </a:lnTo>
                <a:lnTo>
                  <a:pt x="420" y="840"/>
                </a:lnTo>
                <a:lnTo>
                  <a:pt x="468" y="888"/>
                </a:lnTo>
                <a:lnTo>
                  <a:pt x="468" y="900"/>
                </a:lnTo>
                <a:lnTo>
                  <a:pt x="462" y="900"/>
                </a:lnTo>
                <a:lnTo>
                  <a:pt x="450" y="906"/>
                </a:lnTo>
                <a:lnTo>
                  <a:pt x="444" y="906"/>
                </a:lnTo>
                <a:lnTo>
                  <a:pt x="444" y="918"/>
                </a:lnTo>
                <a:lnTo>
                  <a:pt x="438" y="918"/>
                </a:lnTo>
                <a:lnTo>
                  <a:pt x="426" y="924"/>
                </a:lnTo>
                <a:lnTo>
                  <a:pt x="420" y="930"/>
                </a:lnTo>
                <a:lnTo>
                  <a:pt x="438" y="948"/>
                </a:lnTo>
                <a:lnTo>
                  <a:pt x="450" y="954"/>
                </a:lnTo>
                <a:lnTo>
                  <a:pt x="456" y="966"/>
                </a:lnTo>
                <a:lnTo>
                  <a:pt x="468" y="972"/>
                </a:lnTo>
                <a:lnTo>
                  <a:pt x="492" y="996"/>
                </a:lnTo>
                <a:lnTo>
                  <a:pt x="504" y="1002"/>
                </a:lnTo>
                <a:lnTo>
                  <a:pt x="510" y="1008"/>
                </a:lnTo>
                <a:lnTo>
                  <a:pt x="510" y="1014"/>
                </a:lnTo>
                <a:lnTo>
                  <a:pt x="504" y="1020"/>
                </a:lnTo>
                <a:lnTo>
                  <a:pt x="492" y="1020"/>
                </a:lnTo>
                <a:lnTo>
                  <a:pt x="480" y="1014"/>
                </a:lnTo>
                <a:lnTo>
                  <a:pt x="474" y="1014"/>
                </a:lnTo>
                <a:lnTo>
                  <a:pt x="468" y="1044"/>
                </a:lnTo>
                <a:lnTo>
                  <a:pt x="480" y="1056"/>
                </a:lnTo>
                <a:lnTo>
                  <a:pt x="480" y="1068"/>
                </a:lnTo>
                <a:lnTo>
                  <a:pt x="492" y="1068"/>
                </a:lnTo>
                <a:lnTo>
                  <a:pt x="498" y="1074"/>
                </a:lnTo>
                <a:lnTo>
                  <a:pt x="504" y="1074"/>
                </a:lnTo>
                <a:lnTo>
                  <a:pt x="510" y="1080"/>
                </a:lnTo>
                <a:lnTo>
                  <a:pt x="510" y="1086"/>
                </a:lnTo>
                <a:lnTo>
                  <a:pt x="504" y="1092"/>
                </a:lnTo>
                <a:lnTo>
                  <a:pt x="498" y="1104"/>
                </a:lnTo>
                <a:lnTo>
                  <a:pt x="522" y="1110"/>
                </a:lnTo>
                <a:lnTo>
                  <a:pt x="534" y="1116"/>
                </a:lnTo>
                <a:lnTo>
                  <a:pt x="540" y="1122"/>
                </a:lnTo>
                <a:lnTo>
                  <a:pt x="540" y="1128"/>
                </a:lnTo>
                <a:lnTo>
                  <a:pt x="516" y="1152"/>
                </a:lnTo>
                <a:lnTo>
                  <a:pt x="510" y="1152"/>
                </a:lnTo>
                <a:lnTo>
                  <a:pt x="582" y="1188"/>
                </a:lnTo>
                <a:lnTo>
                  <a:pt x="588" y="1200"/>
                </a:lnTo>
                <a:lnTo>
                  <a:pt x="594" y="1206"/>
                </a:lnTo>
                <a:lnTo>
                  <a:pt x="600" y="1218"/>
                </a:lnTo>
                <a:lnTo>
                  <a:pt x="600" y="1230"/>
                </a:lnTo>
                <a:lnTo>
                  <a:pt x="594" y="1236"/>
                </a:lnTo>
                <a:lnTo>
                  <a:pt x="588" y="1248"/>
                </a:lnTo>
                <a:lnTo>
                  <a:pt x="552" y="1284"/>
                </a:lnTo>
                <a:lnTo>
                  <a:pt x="546" y="1284"/>
                </a:lnTo>
                <a:lnTo>
                  <a:pt x="486" y="1344"/>
                </a:lnTo>
                <a:lnTo>
                  <a:pt x="426" y="1374"/>
                </a:lnTo>
                <a:lnTo>
                  <a:pt x="432" y="1386"/>
                </a:lnTo>
                <a:lnTo>
                  <a:pt x="462" y="1368"/>
                </a:lnTo>
                <a:lnTo>
                  <a:pt x="468" y="1386"/>
                </a:lnTo>
                <a:lnTo>
                  <a:pt x="480" y="1398"/>
                </a:lnTo>
                <a:lnTo>
                  <a:pt x="492" y="1404"/>
                </a:lnTo>
                <a:lnTo>
                  <a:pt x="498" y="1410"/>
                </a:lnTo>
                <a:lnTo>
                  <a:pt x="546" y="1410"/>
                </a:lnTo>
                <a:lnTo>
                  <a:pt x="558" y="1428"/>
                </a:lnTo>
                <a:lnTo>
                  <a:pt x="546" y="1428"/>
                </a:lnTo>
                <a:lnTo>
                  <a:pt x="534" y="1422"/>
                </a:lnTo>
                <a:lnTo>
                  <a:pt x="504" y="1422"/>
                </a:lnTo>
                <a:lnTo>
                  <a:pt x="492" y="1434"/>
                </a:lnTo>
                <a:lnTo>
                  <a:pt x="492" y="1440"/>
                </a:lnTo>
                <a:lnTo>
                  <a:pt x="456" y="1440"/>
                </a:lnTo>
                <a:lnTo>
                  <a:pt x="450" y="1470"/>
                </a:lnTo>
                <a:lnTo>
                  <a:pt x="438" y="1470"/>
                </a:lnTo>
                <a:lnTo>
                  <a:pt x="432" y="1482"/>
                </a:lnTo>
                <a:lnTo>
                  <a:pt x="438" y="1494"/>
                </a:lnTo>
                <a:lnTo>
                  <a:pt x="432" y="1500"/>
                </a:lnTo>
                <a:lnTo>
                  <a:pt x="426" y="1500"/>
                </a:lnTo>
                <a:lnTo>
                  <a:pt x="414" y="1512"/>
                </a:lnTo>
                <a:lnTo>
                  <a:pt x="414" y="1530"/>
                </a:lnTo>
                <a:lnTo>
                  <a:pt x="432" y="1536"/>
                </a:lnTo>
                <a:lnTo>
                  <a:pt x="420" y="1560"/>
                </a:lnTo>
                <a:lnTo>
                  <a:pt x="432" y="1566"/>
                </a:lnTo>
                <a:lnTo>
                  <a:pt x="444" y="1584"/>
                </a:lnTo>
                <a:lnTo>
                  <a:pt x="426" y="1596"/>
                </a:lnTo>
                <a:lnTo>
                  <a:pt x="426" y="1608"/>
                </a:lnTo>
                <a:lnTo>
                  <a:pt x="432" y="1608"/>
                </a:lnTo>
                <a:lnTo>
                  <a:pt x="444" y="1620"/>
                </a:lnTo>
                <a:lnTo>
                  <a:pt x="456" y="1626"/>
                </a:lnTo>
                <a:lnTo>
                  <a:pt x="462" y="1632"/>
                </a:lnTo>
                <a:lnTo>
                  <a:pt x="462" y="1638"/>
                </a:lnTo>
                <a:lnTo>
                  <a:pt x="444" y="1638"/>
                </a:lnTo>
                <a:lnTo>
                  <a:pt x="438" y="1656"/>
                </a:lnTo>
                <a:lnTo>
                  <a:pt x="462" y="1662"/>
                </a:lnTo>
                <a:lnTo>
                  <a:pt x="468" y="1668"/>
                </a:lnTo>
                <a:lnTo>
                  <a:pt x="474" y="1680"/>
                </a:lnTo>
                <a:lnTo>
                  <a:pt x="486" y="1692"/>
                </a:lnTo>
                <a:lnTo>
                  <a:pt x="486" y="1716"/>
                </a:lnTo>
                <a:lnTo>
                  <a:pt x="510" y="1716"/>
                </a:lnTo>
                <a:lnTo>
                  <a:pt x="516" y="1722"/>
                </a:lnTo>
                <a:lnTo>
                  <a:pt x="516" y="1728"/>
                </a:lnTo>
                <a:lnTo>
                  <a:pt x="528" y="1722"/>
                </a:lnTo>
                <a:lnTo>
                  <a:pt x="564" y="1728"/>
                </a:lnTo>
                <a:lnTo>
                  <a:pt x="570" y="1746"/>
                </a:lnTo>
                <a:lnTo>
                  <a:pt x="600" y="1728"/>
                </a:lnTo>
                <a:lnTo>
                  <a:pt x="606" y="1728"/>
                </a:lnTo>
                <a:lnTo>
                  <a:pt x="612" y="1734"/>
                </a:lnTo>
                <a:lnTo>
                  <a:pt x="648" y="1752"/>
                </a:lnTo>
                <a:lnTo>
                  <a:pt x="654" y="1758"/>
                </a:lnTo>
                <a:lnTo>
                  <a:pt x="654" y="1770"/>
                </a:lnTo>
                <a:lnTo>
                  <a:pt x="648" y="1776"/>
                </a:lnTo>
                <a:lnTo>
                  <a:pt x="660" y="1794"/>
                </a:lnTo>
                <a:lnTo>
                  <a:pt x="654" y="1812"/>
                </a:lnTo>
                <a:lnTo>
                  <a:pt x="660" y="1818"/>
                </a:lnTo>
                <a:lnTo>
                  <a:pt x="672" y="1824"/>
                </a:lnTo>
                <a:lnTo>
                  <a:pt x="690" y="1842"/>
                </a:lnTo>
                <a:lnTo>
                  <a:pt x="690" y="1854"/>
                </a:lnTo>
                <a:lnTo>
                  <a:pt x="720" y="1866"/>
                </a:lnTo>
                <a:lnTo>
                  <a:pt x="720" y="1890"/>
                </a:lnTo>
                <a:lnTo>
                  <a:pt x="756" y="1890"/>
                </a:lnTo>
                <a:lnTo>
                  <a:pt x="762" y="1896"/>
                </a:lnTo>
                <a:lnTo>
                  <a:pt x="768" y="1896"/>
                </a:lnTo>
                <a:lnTo>
                  <a:pt x="768" y="1902"/>
                </a:lnTo>
                <a:lnTo>
                  <a:pt x="762" y="1908"/>
                </a:lnTo>
                <a:lnTo>
                  <a:pt x="786" y="1920"/>
                </a:lnTo>
                <a:lnTo>
                  <a:pt x="774" y="1926"/>
                </a:lnTo>
                <a:lnTo>
                  <a:pt x="768" y="1938"/>
                </a:lnTo>
                <a:lnTo>
                  <a:pt x="744" y="1950"/>
                </a:lnTo>
                <a:lnTo>
                  <a:pt x="738" y="1950"/>
                </a:lnTo>
                <a:lnTo>
                  <a:pt x="732" y="1944"/>
                </a:lnTo>
                <a:lnTo>
                  <a:pt x="726" y="1944"/>
                </a:lnTo>
                <a:lnTo>
                  <a:pt x="726" y="1938"/>
                </a:lnTo>
                <a:lnTo>
                  <a:pt x="702" y="1938"/>
                </a:lnTo>
                <a:lnTo>
                  <a:pt x="696" y="1944"/>
                </a:lnTo>
                <a:lnTo>
                  <a:pt x="696" y="1950"/>
                </a:lnTo>
                <a:lnTo>
                  <a:pt x="720" y="1974"/>
                </a:lnTo>
                <a:lnTo>
                  <a:pt x="720" y="1992"/>
                </a:lnTo>
                <a:lnTo>
                  <a:pt x="726" y="1998"/>
                </a:lnTo>
                <a:lnTo>
                  <a:pt x="732" y="2010"/>
                </a:lnTo>
                <a:lnTo>
                  <a:pt x="732" y="2028"/>
                </a:lnTo>
                <a:lnTo>
                  <a:pt x="720" y="2028"/>
                </a:lnTo>
                <a:lnTo>
                  <a:pt x="714" y="2022"/>
                </a:lnTo>
                <a:lnTo>
                  <a:pt x="708" y="2022"/>
                </a:lnTo>
                <a:lnTo>
                  <a:pt x="720" y="2028"/>
                </a:lnTo>
                <a:lnTo>
                  <a:pt x="768" y="2028"/>
                </a:lnTo>
                <a:lnTo>
                  <a:pt x="774" y="2022"/>
                </a:lnTo>
                <a:lnTo>
                  <a:pt x="774" y="2010"/>
                </a:lnTo>
                <a:lnTo>
                  <a:pt x="804" y="2010"/>
                </a:lnTo>
                <a:lnTo>
                  <a:pt x="816" y="2004"/>
                </a:lnTo>
                <a:lnTo>
                  <a:pt x="864" y="2004"/>
                </a:lnTo>
                <a:lnTo>
                  <a:pt x="870" y="2022"/>
                </a:lnTo>
                <a:lnTo>
                  <a:pt x="876" y="2022"/>
                </a:lnTo>
                <a:lnTo>
                  <a:pt x="882" y="2028"/>
                </a:lnTo>
                <a:lnTo>
                  <a:pt x="894" y="2034"/>
                </a:lnTo>
                <a:lnTo>
                  <a:pt x="900" y="2034"/>
                </a:lnTo>
                <a:lnTo>
                  <a:pt x="900" y="2046"/>
                </a:lnTo>
                <a:lnTo>
                  <a:pt x="894" y="2052"/>
                </a:lnTo>
                <a:lnTo>
                  <a:pt x="888" y="2052"/>
                </a:lnTo>
                <a:lnTo>
                  <a:pt x="894" y="2070"/>
                </a:lnTo>
                <a:lnTo>
                  <a:pt x="894" y="2088"/>
                </a:lnTo>
                <a:lnTo>
                  <a:pt x="930" y="2088"/>
                </a:lnTo>
                <a:lnTo>
                  <a:pt x="972" y="2106"/>
                </a:lnTo>
                <a:lnTo>
                  <a:pt x="984" y="2154"/>
                </a:lnTo>
                <a:lnTo>
                  <a:pt x="990" y="2154"/>
                </a:lnTo>
                <a:lnTo>
                  <a:pt x="1014" y="2148"/>
                </a:lnTo>
                <a:lnTo>
                  <a:pt x="1020" y="2154"/>
                </a:lnTo>
                <a:lnTo>
                  <a:pt x="1032" y="2154"/>
                </a:lnTo>
                <a:lnTo>
                  <a:pt x="1038" y="2160"/>
                </a:lnTo>
                <a:lnTo>
                  <a:pt x="1086" y="2160"/>
                </a:lnTo>
                <a:lnTo>
                  <a:pt x="1092" y="2166"/>
                </a:lnTo>
                <a:lnTo>
                  <a:pt x="1092" y="2160"/>
                </a:lnTo>
                <a:lnTo>
                  <a:pt x="1098" y="2154"/>
                </a:lnTo>
                <a:lnTo>
                  <a:pt x="1110" y="2154"/>
                </a:lnTo>
                <a:lnTo>
                  <a:pt x="1116" y="2166"/>
                </a:lnTo>
                <a:lnTo>
                  <a:pt x="1140" y="2190"/>
                </a:lnTo>
                <a:lnTo>
                  <a:pt x="1152" y="2184"/>
                </a:lnTo>
                <a:lnTo>
                  <a:pt x="1170" y="2184"/>
                </a:lnTo>
                <a:lnTo>
                  <a:pt x="1176" y="2190"/>
                </a:lnTo>
                <a:lnTo>
                  <a:pt x="1188" y="2196"/>
                </a:lnTo>
                <a:lnTo>
                  <a:pt x="1230" y="2196"/>
                </a:lnTo>
                <a:lnTo>
                  <a:pt x="1230" y="2202"/>
                </a:lnTo>
                <a:lnTo>
                  <a:pt x="1236" y="2208"/>
                </a:lnTo>
                <a:lnTo>
                  <a:pt x="1254" y="2220"/>
                </a:lnTo>
                <a:lnTo>
                  <a:pt x="1278" y="2220"/>
                </a:lnTo>
                <a:lnTo>
                  <a:pt x="1284" y="2226"/>
                </a:lnTo>
                <a:lnTo>
                  <a:pt x="1284" y="2250"/>
                </a:lnTo>
                <a:lnTo>
                  <a:pt x="1266" y="2262"/>
                </a:lnTo>
                <a:lnTo>
                  <a:pt x="1272" y="2262"/>
                </a:lnTo>
                <a:lnTo>
                  <a:pt x="1278" y="2268"/>
                </a:lnTo>
                <a:lnTo>
                  <a:pt x="1284" y="2268"/>
                </a:lnTo>
                <a:lnTo>
                  <a:pt x="1290" y="2274"/>
                </a:lnTo>
                <a:lnTo>
                  <a:pt x="1284" y="2280"/>
                </a:lnTo>
                <a:lnTo>
                  <a:pt x="1266" y="2280"/>
                </a:lnTo>
                <a:lnTo>
                  <a:pt x="1260" y="2286"/>
                </a:lnTo>
                <a:lnTo>
                  <a:pt x="1272" y="2298"/>
                </a:lnTo>
                <a:lnTo>
                  <a:pt x="1284" y="2304"/>
                </a:lnTo>
                <a:lnTo>
                  <a:pt x="1284" y="2316"/>
                </a:lnTo>
                <a:lnTo>
                  <a:pt x="1290" y="2328"/>
                </a:lnTo>
                <a:lnTo>
                  <a:pt x="1290" y="2334"/>
                </a:lnTo>
                <a:lnTo>
                  <a:pt x="1278" y="2346"/>
                </a:lnTo>
                <a:lnTo>
                  <a:pt x="1266" y="2346"/>
                </a:lnTo>
                <a:lnTo>
                  <a:pt x="1254" y="2352"/>
                </a:lnTo>
                <a:lnTo>
                  <a:pt x="1224" y="2352"/>
                </a:lnTo>
                <a:lnTo>
                  <a:pt x="1212" y="2364"/>
                </a:lnTo>
                <a:lnTo>
                  <a:pt x="1212" y="2370"/>
                </a:lnTo>
                <a:lnTo>
                  <a:pt x="1206" y="2376"/>
                </a:lnTo>
                <a:lnTo>
                  <a:pt x="1188" y="2376"/>
                </a:lnTo>
                <a:lnTo>
                  <a:pt x="1188" y="2412"/>
                </a:lnTo>
                <a:lnTo>
                  <a:pt x="1194" y="2412"/>
                </a:lnTo>
                <a:lnTo>
                  <a:pt x="1200" y="2406"/>
                </a:lnTo>
                <a:lnTo>
                  <a:pt x="1212" y="2406"/>
                </a:lnTo>
                <a:lnTo>
                  <a:pt x="1224" y="2400"/>
                </a:lnTo>
                <a:lnTo>
                  <a:pt x="1254" y="2400"/>
                </a:lnTo>
                <a:lnTo>
                  <a:pt x="1254" y="2412"/>
                </a:lnTo>
                <a:lnTo>
                  <a:pt x="1248" y="2418"/>
                </a:lnTo>
                <a:lnTo>
                  <a:pt x="1242" y="2430"/>
                </a:lnTo>
                <a:lnTo>
                  <a:pt x="1230" y="2436"/>
                </a:lnTo>
                <a:lnTo>
                  <a:pt x="1224" y="2442"/>
                </a:lnTo>
                <a:lnTo>
                  <a:pt x="1170" y="2454"/>
                </a:lnTo>
                <a:lnTo>
                  <a:pt x="1218" y="2490"/>
                </a:lnTo>
                <a:lnTo>
                  <a:pt x="1212" y="2490"/>
                </a:lnTo>
                <a:lnTo>
                  <a:pt x="1206" y="2496"/>
                </a:lnTo>
                <a:lnTo>
                  <a:pt x="1194" y="2496"/>
                </a:lnTo>
                <a:lnTo>
                  <a:pt x="1188" y="2502"/>
                </a:lnTo>
                <a:lnTo>
                  <a:pt x="1176" y="2526"/>
                </a:lnTo>
                <a:lnTo>
                  <a:pt x="1176" y="2544"/>
                </a:lnTo>
                <a:lnTo>
                  <a:pt x="1164" y="2550"/>
                </a:lnTo>
                <a:lnTo>
                  <a:pt x="1158" y="2556"/>
                </a:lnTo>
                <a:lnTo>
                  <a:pt x="1146" y="2556"/>
                </a:lnTo>
                <a:lnTo>
                  <a:pt x="1140" y="2550"/>
                </a:lnTo>
                <a:lnTo>
                  <a:pt x="1128" y="2544"/>
                </a:lnTo>
                <a:lnTo>
                  <a:pt x="1122" y="2538"/>
                </a:lnTo>
                <a:lnTo>
                  <a:pt x="1116" y="2556"/>
                </a:lnTo>
                <a:lnTo>
                  <a:pt x="1122" y="2562"/>
                </a:lnTo>
                <a:lnTo>
                  <a:pt x="1128" y="2574"/>
                </a:lnTo>
                <a:lnTo>
                  <a:pt x="1134" y="2580"/>
                </a:lnTo>
                <a:lnTo>
                  <a:pt x="1146" y="2580"/>
                </a:lnTo>
                <a:lnTo>
                  <a:pt x="1146" y="2586"/>
                </a:lnTo>
                <a:lnTo>
                  <a:pt x="1152" y="2598"/>
                </a:lnTo>
                <a:lnTo>
                  <a:pt x="1158" y="2604"/>
                </a:lnTo>
                <a:lnTo>
                  <a:pt x="1194" y="2604"/>
                </a:lnTo>
                <a:lnTo>
                  <a:pt x="1200" y="2610"/>
                </a:lnTo>
                <a:lnTo>
                  <a:pt x="1212" y="2616"/>
                </a:lnTo>
                <a:lnTo>
                  <a:pt x="1218" y="2628"/>
                </a:lnTo>
                <a:lnTo>
                  <a:pt x="1224" y="2634"/>
                </a:lnTo>
                <a:lnTo>
                  <a:pt x="1254" y="2634"/>
                </a:lnTo>
                <a:lnTo>
                  <a:pt x="1272" y="2652"/>
                </a:lnTo>
                <a:lnTo>
                  <a:pt x="1278" y="2664"/>
                </a:lnTo>
                <a:lnTo>
                  <a:pt x="1290" y="2670"/>
                </a:lnTo>
                <a:lnTo>
                  <a:pt x="1314" y="2694"/>
                </a:lnTo>
                <a:lnTo>
                  <a:pt x="1320" y="2694"/>
                </a:lnTo>
                <a:lnTo>
                  <a:pt x="1332" y="2700"/>
                </a:lnTo>
                <a:lnTo>
                  <a:pt x="1338" y="2700"/>
                </a:lnTo>
                <a:lnTo>
                  <a:pt x="1350" y="2706"/>
                </a:lnTo>
                <a:lnTo>
                  <a:pt x="1344" y="2706"/>
                </a:lnTo>
                <a:lnTo>
                  <a:pt x="1368" y="2688"/>
                </a:lnTo>
                <a:lnTo>
                  <a:pt x="1380" y="2688"/>
                </a:lnTo>
                <a:lnTo>
                  <a:pt x="1398" y="2694"/>
                </a:lnTo>
                <a:lnTo>
                  <a:pt x="1410" y="2700"/>
                </a:lnTo>
                <a:lnTo>
                  <a:pt x="1428" y="2706"/>
                </a:lnTo>
                <a:lnTo>
                  <a:pt x="1488" y="2718"/>
                </a:lnTo>
                <a:lnTo>
                  <a:pt x="1524" y="2718"/>
                </a:lnTo>
                <a:lnTo>
                  <a:pt x="1530" y="2724"/>
                </a:lnTo>
                <a:lnTo>
                  <a:pt x="1536" y="2724"/>
                </a:lnTo>
                <a:lnTo>
                  <a:pt x="1584" y="2754"/>
                </a:lnTo>
                <a:lnTo>
                  <a:pt x="1584" y="2760"/>
                </a:lnTo>
                <a:lnTo>
                  <a:pt x="1590" y="2760"/>
                </a:lnTo>
                <a:lnTo>
                  <a:pt x="1602" y="2766"/>
                </a:lnTo>
                <a:lnTo>
                  <a:pt x="1626" y="2766"/>
                </a:lnTo>
                <a:lnTo>
                  <a:pt x="1632" y="2760"/>
                </a:lnTo>
                <a:lnTo>
                  <a:pt x="1644" y="2760"/>
                </a:lnTo>
                <a:lnTo>
                  <a:pt x="1644" y="2754"/>
                </a:lnTo>
                <a:lnTo>
                  <a:pt x="1674" y="2754"/>
                </a:lnTo>
                <a:lnTo>
                  <a:pt x="1686" y="2760"/>
                </a:lnTo>
                <a:lnTo>
                  <a:pt x="1698" y="2772"/>
                </a:lnTo>
                <a:lnTo>
                  <a:pt x="1728" y="2778"/>
                </a:lnTo>
                <a:lnTo>
                  <a:pt x="1728" y="2790"/>
                </a:lnTo>
                <a:lnTo>
                  <a:pt x="1722" y="2796"/>
                </a:lnTo>
                <a:lnTo>
                  <a:pt x="1722" y="2802"/>
                </a:lnTo>
                <a:lnTo>
                  <a:pt x="1740" y="2802"/>
                </a:lnTo>
                <a:lnTo>
                  <a:pt x="1752" y="2814"/>
                </a:lnTo>
                <a:lnTo>
                  <a:pt x="1764" y="2820"/>
                </a:lnTo>
                <a:lnTo>
                  <a:pt x="1776" y="2832"/>
                </a:lnTo>
                <a:lnTo>
                  <a:pt x="1788" y="2826"/>
                </a:lnTo>
                <a:lnTo>
                  <a:pt x="1794" y="2826"/>
                </a:lnTo>
                <a:lnTo>
                  <a:pt x="1818" y="2838"/>
                </a:lnTo>
                <a:lnTo>
                  <a:pt x="1836" y="2856"/>
                </a:lnTo>
                <a:lnTo>
                  <a:pt x="1842" y="2868"/>
                </a:lnTo>
                <a:lnTo>
                  <a:pt x="1854" y="2874"/>
                </a:lnTo>
                <a:lnTo>
                  <a:pt x="1860" y="2880"/>
                </a:lnTo>
                <a:lnTo>
                  <a:pt x="1884" y="2880"/>
                </a:lnTo>
                <a:lnTo>
                  <a:pt x="1890" y="2874"/>
                </a:lnTo>
                <a:lnTo>
                  <a:pt x="1890" y="2862"/>
                </a:lnTo>
                <a:lnTo>
                  <a:pt x="1908" y="2862"/>
                </a:lnTo>
                <a:lnTo>
                  <a:pt x="1914" y="2856"/>
                </a:lnTo>
                <a:lnTo>
                  <a:pt x="1914" y="2826"/>
                </a:lnTo>
                <a:lnTo>
                  <a:pt x="1908" y="2820"/>
                </a:lnTo>
                <a:lnTo>
                  <a:pt x="1908" y="2814"/>
                </a:lnTo>
                <a:lnTo>
                  <a:pt x="1896" y="2802"/>
                </a:lnTo>
                <a:lnTo>
                  <a:pt x="1890" y="2790"/>
                </a:lnTo>
                <a:lnTo>
                  <a:pt x="1884" y="2784"/>
                </a:lnTo>
                <a:lnTo>
                  <a:pt x="1872" y="2778"/>
                </a:lnTo>
                <a:lnTo>
                  <a:pt x="1866" y="2772"/>
                </a:lnTo>
                <a:lnTo>
                  <a:pt x="1854" y="2772"/>
                </a:lnTo>
                <a:lnTo>
                  <a:pt x="1854" y="2748"/>
                </a:lnTo>
                <a:lnTo>
                  <a:pt x="1848" y="2742"/>
                </a:lnTo>
                <a:lnTo>
                  <a:pt x="1836" y="2736"/>
                </a:lnTo>
                <a:lnTo>
                  <a:pt x="1830" y="2724"/>
                </a:lnTo>
                <a:lnTo>
                  <a:pt x="1824" y="2718"/>
                </a:lnTo>
                <a:lnTo>
                  <a:pt x="1824" y="2706"/>
                </a:lnTo>
                <a:lnTo>
                  <a:pt x="1830" y="2694"/>
                </a:lnTo>
                <a:lnTo>
                  <a:pt x="1830" y="2682"/>
                </a:lnTo>
                <a:lnTo>
                  <a:pt x="1818" y="2658"/>
                </a:lnTo>
                <a:lnTo>
                  <a:pt x="1812" y="2652"/>
                </a:lnTo>
                <a:lnTo>
                  <a:pt x="1806" y="2640"/>
                </a:lnTo>
                <a:lnTo>
                  <a:pt x="1794" y="2634"/>
                </a:lnTo>
                <a:lnTo>
                  <a:pt x="1788" y="2628"/>
                </a:lnTo>
                <a:lnTo>
                  <a:pt x="1776" y="2628"/>
                </a:lnTo>
                <a:lnTo>
                  <a:pt x="1758" y="2622"/>
                </a:lnTo>
                <a:lnTo>
                  <a:pt x="1758" y="2604"/>
                </a:lnTo>
                <a:lnTo>
                  <a:pt x="1794" y="2568"/>
                </a:lnTo>
                <a:lnTo>
                  <a:pt x="1800" y="2556"/>
                </a:lnTo>
                <a:lnTo>
                  <a:pt x="1806" y="2550"/>
                </a:lnTo>
                <a:lnTo>
                  <a:pt x="1806" y="2544"/>
                </a:lnTo>
                <a:lnTo>
                  <a:pt x="1800" y="2532"/>
                </a:lnTo>
                <a:lnTo>
                  <a:pt x="1788" y="2520"/>
                </a:lnTo>
                <a:lnTo>
                  <a:pt x="1800" y="2520"/>
                </a:lnTo>
                <a:lnTo>
                  <a:pt x="1812" y="2526"/>
                </a:lnTo>
                <a:lnTo>
                  <a:pt x="1830" y="2526"/>
                </a:lnTo>
                <a:lnTo>
                  <a:pt x="1842" y="2514"/>
                </a:lnTo>
                <a:lnTo>
                  <a:pt x="1872" y="2514"/>
                </a:lnTo>
                <a:lnTo>
                  <a:pt x="1878" y="2508"/>
                </a:lnTo>
                <a:lnTo>
                  <a:pt x="1860" y="2490"/>
                </a:lnTo>
                <a:lnTo>
                  <a:pt x="1890" y="2490"/>
                </a:lnTo>
                <a:lnTo>
                  <a:pt x="1890" y="2472"/>
                </a:lnTo>
                <a:lnTo>
                  <a:pt x="1878" y="2472"/>
                </a:lnTo>
                <a:lnTo>
                  <a:pt x="1854" y="2460"/>
                </a:lnTo>
                <a:lnTo>
                  <a:pt x="1842" y="2448"/>
                </a:lnTo>
                <a:lnTo>
                  <a:pt x="1842" y="2442"/>
                </a:lnTo>
                <a:lnTo>
                  <a:pt x="1878" y="2442"/>
                </a:lnTo>
                <a:lnTo>
                  <a:pt x="1878" y="2430"/>
                </a:lnTo>
                <a:lnTo>
                  <a:pt x="1866" y="2418"/>
                </a:lnTo>
                <a:lnTo>
                  <a:pt x="1860" y="2406"/>
                </a:lnTo>
                <a:lnTo>
                  <a:pt x="1812" y="2358"/>
                </a:lnTo>
                <a:lnTo>
                  <a:pt x="1800" y="2358"/>
                </a:lnTo>
                <a:lnTo>
                  <a:pt x="1788" y="2364"/>
                </a:lnTo>
                <a:lnTo>
                  <a:pt x="1746" y="2364"/>
                </a:lnTo>
                <a:lnTo>
                  <a:pt x="1740" y="2358"/>
                </a:lnTo>
                <a:lnTo>
                  <a:pt x="1740" y="2328"/>
                </a:lnTo>
                <a:lnTo>
                  <a:pt x="1734" y="2322"/>
                </a:lnTo>
                <a:lnTo>
                  <a:pt x="1710" y="2322"/>
                </a:lnTo>
                <a:lnTo>
                  <a:pt x="1704" y="2316"/>
                </a:lnTo>
                <a:lnTo>
                  <a:pt x="1698" y="2316"/>
                </a:lnTo>
                <a:lnTo>
                  <a:pt x="1698" y="2286"/>
                </a:lnTo>
                <a:lnTo>
                  <a:pt x="1710" y="2262"/>
                </a:lnTo>
                <a:lnTo>
                  <a:pt x="1710" y="2238"/>
                </a:lnTo>
                <a:lnTo>
                  <a:pt x="1704" y="2232"/>
                </a:lnTo>
                <a:lnTo>
                  <a:pt x="1698" y="2196"/>
                </a:lnTo>
                <a:lnTo>
                  <a:pt x="1722" y="2196"/>
                </a:lnTo>
                <a:lnTo>
                  <a:pt x="1722" y="2172"/>
                </a:lnTo>
                <a:lnTo>
                  <a:pt x="1716" y="2166"/>
                </a:lnTo>
                <a:lnTo>
                  <a:pt x="1716" y="2154"/>
                </a:lnTo>
                <a:lnTo>
                  <a:pt x="1722" y="2148"/>
                </a:lnTo>
                <a:lnTo>
                  <a:pt x="1734" y="2148"/>
                </a:lnTo>
                <a:lnTo>
                  <a:pt x="1746" y="2154"/>
                </a:lnTo>
                <a:lnTo>
                  <a:pt x="1758" y="2166"/>
                </a:lnTo>
                <a:lnTo>
                  <a:pt x="1770" y="2172"/>
                </a:lnTo>
                <a:lnTo>
                  <a:pt x="1776" y="2184"/>
                </a:lnTo>
                <a:lnTo>
                  <a:pt x="1788" y="2190"/>
                </a:lnTo>
                <a:lnTo>
                  <a:pt x="1800" y="2190"/>
                </a:lnTo>
                <a:lnTo>
                  <a:pt x="1806" y="2184"/>
                </a:lnTo>
                <a:lnTo>
                  <a:pt x="1812" y="2172"/>
                </a:lnTo>
                <a:lnTo>
                  <a:pt x="1818" y="2166"/>
                </a:lnTo>
                <a:lnTo>
                  <a:pt x="1812" y="2154"/>
                </a:lnTo>
                <a:lnTo>
                  <a:pt x="1800" y="2142"/>
                </a:lnTo>
                <a:lnTo>
                  <a:pt x="1830" y="2130"/>
                </a:lnTo>
                <a:lnTo>
                  <a:pt x="1830" y="2106"/>
                </a:lnTo>
                <a:lnTo>
                  <a:pt x="1836" y="2106"/>
                </a:lnTo>
                <a:lnTo>
                  <a:pt x="1848" y="2100"/>
                </a:lnTo>
                <a:lnTo>
                  <a:pt x="1860" y="2100"/>
                </a:lnTo>
                <a:lnTo>
                  <a:pt x="1872" y="2094"/>
                </a:lnTo>
                <a:lnTo>
                  <a:pt x="1884" y="2082"/>
                </a:lnTo>
                <a:lnTo>
                  <a:pt x="1884" y="2064"/>
                </a:lnTo>
                <a:lnTo>
                  <a:pt x="1878" y="2058"/>
                </a:lnTo>
                <a:lnTo>
                  <a:pt x="1878" y="2052"/>
                </a:lnTo>
                <a:lnTo>
                  <a:pt x="1908" y="2052"/>
                </a:lnTo>
                <a:lnTo>
                  <a:pt x="1920" y="2058"/>
                </a:lnTo>
                <a:lnTo>
                  <a:pt x="1926" y="2058"/>
                </a:lnTo>
                <a:lnTo>
                  <a:pt x="1926" y="2064"/>
                </a:lnTo>
                <a:lnTo>
                  <a:pt x="1932" y="2070"/>
                </a:lnTo>
                <a:lnTo>
                  <a:pt x="1962" y="2070"/>
                </a:lnTo>
                <a:lnTo>
                  <a:pt x="1974" y="2058"/>
                </a:lnTo>
                <a:lnTo>
                  <a:pt x="1986" y="2052"/>
                </a:lnTo>
                <a:lnTo>
                  <a:pt x="2004" y="2052"/>
                </a:lnTo>
                <a:lnTo>
                  <a:pt x="2010" y="2058"/>
                </a:lnTo>
                <a:lnTo>
                  <a:pt x="2016" y="2070"/>
                </a:lnTo>
                <a:lnTo>
                  <a:pt x="2076" y="2070"/>
                </a:lnTo>
                <a:lnTo>
                  <a:pt x="2082" y="2076"/>
                </a:lnTo>
                <a:lnTo>
                  <a:pt x="2082" y="2082"/>
                </a:lnTo>
                <a:lnTo>
                  <a:pt x="2088" y="2094"/>
                </a:lnTo>
                <a:lnTo>
                  <a:pt x="2124" y="2094"/>
                </a:lnTo>
                <a:lnTo>
                  <a:pt x="2136" y="2124"/>
                </a:lnTo>
                <a:lnTo>
                  <a:pt x="2136" y="2130"/>
                </a:lnTo>
                <a:lnTo>
                  <a:pt x="2148" y="2142"/>
                </a:lnTo>
                <a:lnTo>
                  <a:pt x="2160" y="2142"/>
                </a:lnTo>
                <a:lnTo>
                  <a:pt x="2160" y="2124"/>
                </a:lnTo>
                <a:lnTo>
                  <a:pt x="2148" y="2112"/>
                </a:lnTo>
                <a:lnTo>
                  <a:pt x="2148" y="2106"/>
                </a:lnTo>
                <a:lnTo>
                  <a:pt x="2160" y="2106"/>
                </a:lnTo>
                <a:lnTo>
                  <a:pt x="2232" y="2142"/>
                </a:lnTo>
                <a:lnTo>
                  <a:pt x="2238" y="2136"/>
                </a:lnTo>
                <a:lnTo>
                  <a:pt x="2244" y="2124"/>
                </a:lnTo>
                <a:lnTo>
                  <a:pt x="2256" y="2118"/>
                </a:lnTo>
                <a:lnTo>
                  <a:pt x="2268" y="2106"/>
                </a:lnTo>
                <a:lnTo>
                  <a:pt x="2280" y="2100"/>
                </a:lnTo>
                <a:lnTo>
                  <a:pt x="2286" y="2100"/>
                </a:lnTo>
                <a:lnTo>
                  <a:pt x="2322" y="2118"/>
                </a:lnTo>
                <a:lnTo>
                  <a:pt x="2334" y="2118"/>
                </a:lnTo>
                <a:lnTo>
                  <a:pt x="2352" y="2112"/>
                </a:lnTo>
                <a:lnTo>
                  <a:pt x="2364" y="2106"/>
                </a:lnTo>
                <a:lnTo>
                  <a:pt x="2370" y="2100"/>
                </a:lnTo>
                <a:lnTo>
                  <a:pt x="2382" y="2100"/>
                </a:lnTo>
                <a:lnTo>
                  <a:pt x="2388" y="2106"/>
                </a:lnTo>
                <a:lnTo>
                  <a:pt x="2400" y="2112"/>
                </a:lnTo>
                <a:lnTo>
                  <a:pt x="2406" y="2124"/>
                </a:lnTo>
                <a:lnTo>
                  <a:pt x="2430" y="2136"/>
                </a:lnTo>
                <a:lnTo>
                  <a:pt x="2454" y="2136"/>
                </a:lnTo>
                <a:lnTo>
                  <a:pt x="2466" y="2142"/>
                </a:lnTo>
                <a:lnTo>
                  <a:pt x="2478" y="2142"/>
                </a:lnTo>
                <a:lnTo>
                  <a:pt x="2490" y="2118"/>
                </a:lnTo>
                <a:lnTo>
                  <a:pt x="2496" y="2124"/>
                </a:lnTo>
                <a:lnTo>
                  <a:pt x="2508" y="2124"/>
                </a:lnTo>
                <a:lnTo>
                  <a:pt x="2514" y="2130"/>
                </a:lnTo>
                <a:lnTo>
                  <a:pt x="2526" y="2136"/>
                </a:lnTo>
                <a:lnTo>
                  <a:pt x="2562" y="2136"/>
                </a:lnTo>
                <a:lnTo>
                  <a:pt x="2568" y="2130"/>
                </a:lnTo>
                <a:lnTo>
                  <a:pt x="2574" y="2118"/>
                </a:lnTo>
                <a:lnTo>
                  <a:pt x="2574" y="2106"/>
                </a:lnTo>
                <a:lnTo>
                  <a:pt x="2568" y="2088"/>
                </a:lnTo>
                <a:lnTo>
                  <a:pt x="2544" y="2064"/>
                </a:lnTo>
                <a:lnTo>
                  <a:pt x="2532" y="2058"/>
                </a:lnTo>
                <a:lnTo>
                  <a:pt x="2514" y="2052"/>
                </a:lnTo>
                <a:lnTo>
                  <a:pt x="2490" y="2052"/>
                </a:lnTo>
                <a:lnTo>
                  <a:pt x="2460" y="2022"/>
                </a:lnTo>
                <a:lnTo>
                  <a:pt x="2472" y="2022"/>
                </a:lnTo>
                <a:lnTo>
                  <a:pt x="2484" y="2016"/>
                </a:lnTo>
                <a:lnTo>
                  <a:pt x="2496" y="2016"/>
                </a:lnTo>
                <a:lnTo>
                  <a:pt x="2508" y="2004"/>
                </a:lnTo>
                <a:lnTo>
                  <a:pt x="2508" y="1992"/>
                </a:lnTo>
                <a:lnTo>
                  <a:pt x="2502" y="1986"/>
                </a:lnTo>
                <a:lnTo>
                  <a:pt x="2496" y="1974"/>
                </a:lnTo>
                <a:lnTo>
                  <a:pt x="2490" y="1968"/>
                </a:lnTo>
                <a:lnTo>
                  <a:pt x="2502" y="1956"/>
                </a:lnTo>
                <a:lnTo>
                  <a:pt x="2556" y="1956"/>
                </a:lnTo>
                <a:lnTo>
                  <a:pt x="2544" y="1944"/>
                </a:lnTo>
                <a:lnTo>
                  <a:pt x="2532" y="1944"/>
                </a:lnTo>
                <a:lnTo>
                  <a:pt x="2508" y="1932"/>
                </a:lnTo>
                <a:lnTo>
                  <a:pt x="2496" y="1932"/>
                </a:lnTo>
                <a:lnTo>
                  <a:pt x="2508" y="1914"/>
                </a:lnTo>
                <a:lnTo>
                  <a:pt x="2484" y="1914"/>
                </a:lnTo>
                <a:lnTo>
                  <a:pt x="2484" y="1908"/>
                </a:lnTo>
                <a:lnTo>
                  <a:pt x="2478" y="1902"/>
                </a:lnTo>
                <a:lnTo>
                  <a:pt x="2478" y="1896"/>
                </a:lnTo>
                <a:lnTo>
                  <a:pt x="2490" y="1884"/>
                </a:lnTo>
                <a:lnTo>
                  <a:pt x="2526" y="1872"/>
                </a:lnTo>
                <a:lnTo>
                  <a:pt x="2586" y="1866"/>
                </a:lnTo>
                <a:lnTo>
                  <a:pt x="2640" y="1866"/>
                </a:lnTo>
                <a:lnTo>
                  <a:pt x="2646" y="1848"/>
                </a:lnTo>
                <a:lnTo>
                  <a:pt x="2712" y="1848"/>
                </a:lnTo>
                <a:lnTo>
                  <a:pt x="2712" y="1830"/>
                </a:lnTo>
                <a:lnTo>
                  <a:pt x="2718" y="1824"/>
                </a:lnTo>
                <a:lnTo>
                  <a:pt x="2808" y="1824"/>
                </a:lnTo>
                <a:lnTo>
                  <a:pt x="2862" y="1806"/>
                </a:lnTo>
                <a:lnTo>
                  <a:pt x="2874" y="1806"/>
                </a:lnTo>
                <a:lnTo>
                  <a:pt x="2874" y="1794"/>
                </a:lnTo>
                <a:lnTo>
                  <a:pt x="2886" y="1782"/>
                </a:lnTo>
                <a:lnTo>
                  <a:pt x="2898" y="1776"/>
                </a:lnTo>
                <a:lnTo>
                  <a:pt x="2916" y="1770"/>
                </a:lnTo>
                <a:lnTo>
                  <a:pt x="2940" y="1770"/>
                </a:lnTo>
                <a:lnTo>
                  <a:pt x="2958" y="1776"/>
                </a:lnTo>
                <a:lnTo>
                  <a:pt x="2976" y="1776"/>
                </a:lnTo>
                <a:lnTo>
                  <a:pt x="2988" y="1788"/>
                </a:lnTo>
                <a:lnTo>
                  <a:pt x="3000" y="1788"/>
                </a:lnTo>
                <a:lnTo>
                  <a:pt x="3012" y="1776"/>
                </a:lnTo>
                <a:lnTo>
                  <a:pt x="3018" y="1776"/>
                </a:lnTo>
                <a:lnTo>
                  <a:pt x="3036" y="1794"/>
                </a:lnTo>
                <a:lnTo>
                  <a:pt x="3042" y="1806"/>
                </a:lnTo>
                <a:lnTo>
                  <a:pt x="3048" y="1812"/>
                </a:lnTo>
                <a:lnTo>
                  <a:pt x="3060" y="1812"/>
                </a:lnTo>
                <a:lnTo>
                  <a:pt x="3066" y="1818"/>
                </a:lnTo>
                <a:lnTo>
                  <a:pt x="3066" y="1860"/>
                </a:lnTo>
                <a:lnTo>
                  <a:pt x="3072" y="1866"/>
                </a:lnTo>
                <a:lnTo>
                  <a:pt x="3090" y="1866"/>
                </a:lnTo>
                <a:lnTo>
                  <a:pt x="3102" y="1860"/>
                </a:lnTo>
                <a:lnTo>
                  <a:pt x="3120" y="1860"/>
                </a:lnTo>
                <a:lnTo>
                  <a:pt x="3132" y="1842"/>
                </a:lnTo>
                <a:lnTo>
                  <a:pt x="3156" y="1878"/>
                </a:lnTo>
                <a:lnTo>
                  <a:pt x="3180" y="1866"/>
                </a:lnTo>
                <a:lnTo>
                  <a:pt x="3204" y="1878"/>
                </a:lnTo>
                <a:lnTo>
                  <a:pt x="3210" y="1872"/>
                </a:lnTo>
                <a:lnTo>
                  <a:pt x="3216" y="1872"/>
                </a:lnTo>
                <a:lnTo>
                  <a:pt x="3228" y="1878"/>
                </a:lnTo>
                <a:lnTo>
                  <a:pt x="3228" y="1902"/>
                </a:lnTo>
                <a:lnTo>
                  <a:pt x="3222" y="1908"/>
                </a:lnTo>
                <a:lnTo>
                  <a:pt x="3222" y="1914"/>
                </a:lnTo>
                <a:lnTo>
                  <a:pt x="3228" y="1914"/>
                </a:lnTo>
                <a:lnTo>
                  <a:pt x="3234" y="1908"/>
                </a:lnTo>
                <a:lnTo>
                  <a:pt x="3240" y="1908"/>
                </a:lnTo>
                <a:lnTo>
                  <a:pt x="3246" y="1902"/>
                </a:lnTo>
                <a:lnTo>
                  <a:pt x="3252" y="1902"/>
                </a:lnTo>
                <a:lnTo>
                  <a:pt x="3258" y="1908"/>
                </a:lnTo>
                <a:lnTo>
                  <a:pt x="3270" y="1914"/>
                </a:lnTo>
                <a:lnTo>
                  <a:pt x="3276" y="1920"/>
                </a:lnTo>
                <a:lnTo>
                  <a:pt x="3288" y="1926"/>
                </a:lnTo>
                <a:lnTo>
                  <a:pt x="3300" y="1914"/>
                </a:lnTo>
                <a:lnTo>
                  <a:pt x="3300" y="1896"/>
                </a:lnTo>
                <a:lnTo>
                  <a:pt x="3306" y="1890"/>
                </a:lnTo>
                <a:lnTo>
                  <a:pt x="3318" y="1884"/>
                </a:lnTo>
                <a:lnTo>
                  <a:pt x="3330" y="1884"/>
                </a:lnTo>
                <a:lnTo>
                  <a:pt x="3342" y="1866"/>
                </a:lnTo>
                <a:lnTo>
                  <a:pt x="3378" y="1854"/>
                </a:lnTo>
                <a:lnTo>
                  <a:pt x="3396" y="1836"/>
                </a:lnTo>
                <a:lnTo>
                  <a:pt x="3402" y="1836"/>
                </a:lnTo>
                <a:lnTo>
                  <a:pt x="3408" y="1842"/>
                </a:lnTo>
                <a:lnTo>
                  <a:pt x="3408" y="1860"/>
                </a:lnTo>
                <a:lnTo>
                  <a:pt x="3396" y="1872"/>
                </a:lnTo>
                <a:lnTo>
                  <a:pt x="3390" y="1872"/>
                </a:lnTo>
                <a:lnTo>
                  <a:pt x="3426" y="1890"/>
                </a:lnTo>
                <a:lnTo>
                  <a:pt x="3456" y="1902"/>
                </a:lnTo>
                <a:lnTo>
                  <a:pt x="3486" y="1920"/>
                </a:lnTo>
                <a:lnTo>
                  <a:pt x="3498" y="1926"/>
                </a:lnTo>
                <a:lnTo>
                  <a:pt x="3516" y="1938"/>
                </a:lnTo>
                <a:lnTo>
                  <a:pt x="3546" y="1968"/>
                </a:lnTo>
                <a:lnTo>
                  <a:pt x="3618" y="2028"/>
                </a:lnTo>
                <a:lnTo>
                  <a:pt x="3636" y="2052"/>
                </a:lnTo>
                <a:lnTo>
                  <a:pt x="3672" y="2088"/>
                </a:lnTo>
                <a:lnTo>
                  <a:pt x="3684" y="2106"/>
                </a:lnTo>
                <a:lnTo>
                  <a:pt x="3696" y="2118"/>
                </a:lnTo>
                <a:lnTo>
                  <a:pt x="3708" y="2124"/>
                </a:lnTo>
                <a:lnTo>
                  <a:pt x="3720" y="2124"/>
                </a:lnTo>
                <a:lnTo>
                  <a:pt x="3732" y="2118"/>
                </a:lnTo>
                <a:lnTo>
                  <a:pt x="3744" y="2106"/>
                </a:lnTo>
                <a:lnTo>
                  <a:pt x="3744" y="2094"/>
                </a:lnTo>
                <a:lnTo>
                  <a:pt x="3750" y="2088"/>
                </a:lnTo>
                <a:lnTo>
                  <a:pt x="3750" y="2082"/>
                </a:lnTo>
                <a:lnTo>
                  <a:pt x="3762" y="2082"/>
                </a:lnTo>
                <a:lnTo>
                  <a:pt x="3768" y="2088"/>
                </a:lnTo>
                <a:lnTo>
                  <a:pt x="3768" y="2100"/>
                </a:lnTo>
                <a:lnTo>
                  <a:pt x="3774" y="2106"/>
                </a:lnTo>
                <a:lnTo>
                  <a:pt x="3774" y="2112"/>
                </a:lnTo>
                <a:lnTo>
                  <a:pt x="3804" y="2112"/>
                </a:lnTo>
                <a:lnTo>
                  <a:pt x="3816" y="2118"/>
                </a:lnTo>
                <a:lnTo>
                  <a:pt x="3822" y="2130"/>
                </a:lnTo>
                <a:lnTo>
                  <a:pt x="3834" y="2136"/>
                </a:lnTo>
                <a:lnTo>
                  <a:pt x="3858" y="2136"/>
                </a:lnTo>
                <a:lnTo>
                  <a:pt x="3864" y="2124"/>
                </a:lnTo>
                <a:lnTo>
                  <a:pt x="3876" y="2118"/>
                </a:lnTo>
                <a:lnTo>
                  <a:pt x="3894" y="2112"/>
                </a:lnTo>
                <a:lnTo>
                  <a:pt x="3906" y="2106"/>
                </a:lnTo>
                <a:lnTo>
                  <a:pt x="3924" y="2106"/>
                </a:lnTo>
                <a:lnTo>
                  <a:pt x="3948" y="2118"/>
                </a:lnTo>
                <a:lnTo>
                  <a:pt x="3972" y="2142"/>
                </a:lnTo>
                <a:lnTo>
                  <a:pt x="3984" y="2148"/>
                </a:lnTo>
                <a:lnTo>
                  <a:pt x="3990" y="2160"/>
                </a:lnTo>
                <a:lnTo>
                  <a:pt x="4002" y="2160"/>
                </a:lnTo>
                <a:lnTo>
                  <a:pt x="4014" y="2166"/>
                </a:lnTo>
                <a:lnTo>
                  <a:pt x="4026" y="2166"/>
                </a:lnTo>
                <a:lnTo>
                  <a:pt x="4038" y="2172"/>
                </a:lnTo>
                <a:lnTo>
                  <a:pt x="4044" y="2172"/>
                </a:lnTo>
                <a:lnTo>
                  <a:pt x="4044" y="2178"/>
                </a:lnTo>
                <a:lnTo>
                  <a:pt x="4050" y="2190"/>
                </a:lnTo>
                <a:lnTo>
                  <a:pt x="4056" y="2196"/>
                </a:lnTo>
                <a:lnTo>
                  <a:pt x="4062" y="2208"/>
                </a:lnTo>
                <a:lnTo>
                  <a:pt x="4068" y="2214"/>
                </a:lnTo>
                <a:lnTo>
                  <a:pt x="4068" y="2220"/>
                </a:lnTo>
                <a:lnTo>
                  <a:pt x="4140" y="2226"/>
                </a:lnTo>
                <a:lnTo>
                  <a:pt x="4152" y="2190"/>
                </a:lnTo>
                <a:lnTo>
                  <a:pt x="4176" y="2214"/>
                </a:lnTo>
                <a:lnTo>
                  <a:pt x="4212" y="2256"/>
                </a:lnTo>
                <a:lnTo>
                  <a:pt x="4254" y="2256"/>
                </a:lnTo>
                <a:lnTo>
                  <a:pt x="4266" y="2244"/>
                </a:lnTo>
                <a:lnTo>
                  <a:pt x="4266" y="2226"/>
                </a:lnTo>
                <a:lnTo>
                  <a:pt x="4326" y="2226"/>
                </a:lnTo>
                <a:lnTo>
                  <a:pt x="4320" y="2214"/>
                </a:lnTo>
                <a:lnTo>
                  <a:pt x="4344" y="2214"/>
                </a:lnTo>
                <a:lnTo>
                  <a:pt x="4338" y="2208"/>
                </a:lnTo>
                <a:lnTo>
                  <a:pt x="4338" y="2202"/>
                </a:lnTo>
                <a:lnTo>
                  <a:pt x="4374" y="2166"/>
                </a:lnTo>
                <a:lnTo>
                  <a:pt x="4392" y="2166"/>
                </a:lnTo>
                <a:lnTo>
                  <a:pt x="4404" y="2148"/>
                </a:lnTo>
                <a:lnTo>
                  <a:pt x="4428" y="2148"/>
                </a:lnTo>
                <a:lnTo>
                  <a:pt x="4428" y="2142"/>
                </a:lnTo>
                <a:lnTo>
                  <a:pt x="4434" y="2136"/>
                </a:lnTo>
                <a:lnTo>
                  <a:pt x="4434" y="2130"/>
                </a:lnTo>
                <a:lnTo>
                  <a:pt x="4440" y="2124"/>
                </a:lnTo>
                <a:lnTo>
                  <a:pt x="4458" y="2124"/>
                </a:lnTo>
                <a:lnTo>
                  <a:pt x="4464" y="2130"/>
                </a:lnTo>
                <a:lnTo>
                  <a:pt x="4482" y="2124"/>
                </a:lnTo>
                <a:lnTo>
                  <a:pt x="4482" y="2130"/>
                </a:lnTo>
                <a:lnTo>
                  <a:pt x="4518" y="2130"/>
                </a:lnTo>
                <a:lnTo>
                  <a:pt x="4524" y="2148"/>
                </a:lnTo>
                <a:lnTo>
                  <a:pt x="4548" y="2148"/>
                </a:lnTo>
                <a:lnTo>
                  <a:pt x="4566" y="2142"/>
                </a:lnTo>
                <a:lnTo>
                  <a:pt x="4608" y="2142"/>
                </a:lnTo>
                <a:lnTo>
                  <a:pt x="4608" y="2148"/>
                </a:lnTo>
                <a:lnTo>
                  <a:pt x="4614" y="2154"/>
                </a:lnTo>
                <a:lnTo>
                  <a:pt x="4614" y="2166"/>
                </a:lnTo>
                <a:lnTo>
                  <a:pt x="4620" y="2172"/>
                </a:lnTo>
                <a:lnTo>
                  <a:pt x="4638" y="2178"/>
                </a:lnTo>
                <a:lnTo>
                  <a:pt x="4668" y="2178"/>
                </a:lnTo>
                <a:lnTo>
                  <a:pt x="4674" y="2190"/>
                </a:lnTo>
                <a:lnTo>
                  <a:pt x="4698" y="2184"/>
                </a:lnTo>
                <a:lnTo>
                  <a:pt x="4704" y="2196"/>
                </a:lnTo>
                <a:lnTo>
                  <a:pt x="4704" y="2190"/>
                </a:lnTo>
                <a:lnTo>
                  <a:pt x="4710" y="2184"/>
                </a:lnTo>
                <a:lnTo>
                  <a:pt x="4752" y="2184"/>
                </a:lnTo>
                <a:lnTo>
                  <a:pt x="4752" y="2196"/>
                </a:lnTo>
                <a:lnTo>
                  <a:pt x="4800" y="2190"/>
                </a:lnTo>
                <a:lnTo>
                  <a:pt x="4800" y="2202"/>
                </a:lnTo>
                <a:lnTo>
                  <a:pt x="4806" y="2208"/>
                </a:lnTo>
                <a:lnTo>
                  <a:pt x="4830" y="2196"/>
                </a:lnTo>
                <a:lnTo>
                  <a:pt x="4836" y="2190"/>
                </a:lnTo>
                <a:lnTo>
                  <a:pt x="4836" y="2184"/>
                </a:lnTo>
                <a:lnTo>
                  <a:pt x="4854" y="2184"/>
                </a:lnTo>
                <a:lnTo>
                  <a:pt x="4854" y="2160"/>
                </a:lnTo>
                <a:lnTo>
                  <a:pt x="4848" y="2148"/>
                </a:lnTo>
                <a:lnTo>
                  <a:pt x="4842" y="2142"/>
                </a:lnTo>
                <a:lnTo>
                  <a:pt x="4836" y="2142"/>
                </a:lnTo>
                <a:lnTo>
                  <a:pt x="4812" y="2106"/>
                </a:lnTo>
                <a:lnTo>
                  <a:pt x="4806" y="2088"/>
                </a:lnTo>
                <a:lnTo>
                  <a:pt x="4794" y="2076"/>
                </a:lnTo>
                <a:lnTo>
                  <a:pt x="4794" y="2064"/>
                </a:lnTo>
                <a:lnTo>
                  <a:pt x="4812" y="2064"/>
                </a:lnTo>
                <a:lnTo>
                  <a:pt x="4806" y="2052"/>
                </a:lnTo>
                <a:lnTo>
                  <a:pt x="4812" y="2052"/>
                </a:lnTo>
                <a:lnTo>
                  <a:pt x="4824" y="2046"/>
                </a:lnTo>
                <a:lnTo>
                  <a:pt x="4830" y="2034"/>
                </a:lnTo>
                <a:lnTo>
                  <a:pt x="4830" y="2016"/>
                </a:lnTo>
                <a:lnTo>
                  <a:pt x="4890" y="2046"/>
                </a:lnTo>
                <a:lnTo>
                  <a:pt x="4902" y="2046"/>
                </a:lnTo>
                <a:lnTo>
                  <a:pt x="4926" y="2052"/>
                </a:lnTo>
                <a:lnTo>
                  <a:pt x="4962" y="2052"/>
                </a:lnTo>
                <a:lnTo>
                  <a:pt x="4974" y="2058"/>
                </a:lnTo>
                <a:lnTo>
                  <a:pt x="4980" y="2064"/>
                </a:lnTo>
                <a:lnTo>
                  <a:pt x="5004" y="2076"/>
                </a:lnTo>
                <a:lnTo>
                  <a:pt x="5010" y="2076"/>
                </a:lnTo>
                <a:lnTo>
                  <a:pt x="5022" y="2070"/>
                </a:lnTo>
                <a:lnTo>
                  <a:pt x="5040" y="2070"/>
                </a:lnTo>
                <a:lnTo>
                  <a:pt x="5052" y="2076"/>
                </a:lnTo>
                <a:lnTo>
                  <a:pt x="5058" y="2082"/>
                </a:lnTo>
                <a:lnTo>
                  <a:pt x="5064" y="2094"/>
                </a:lnTo>
                <a:lnTo>
                  <a:pt x="5076" y="2106"/>
                </a:lnTo>
                <a:lnTo>
                  <a:pt x="5088" y="2130"/>
                </a:lnTo>
                <a:lnTo>
                  <a:pt x="5094" y="2136"/>
                </a:lnTo>
                <a:lnTo>
                  <a:pt x="5094" y="2142"/>
                </a:lnTo>
                <a:lnTo>
                  <a:pt x="5118" y="2136"/>
                </a:lnTo>
                <a:lnTo>
                  <a:pt x="5118" y="2142"/>
                </a:lnTo>
                <a:lnTo>
                  <a:pt x="5136" y="2160"/>
                </a:lnTo>
                <a:lnTo>
                  <a:pt x="5166" y="2160"/>
                </a:lnTo>
                <a:lnTo>
                  <a:pt x="5172" y="2166"/>
                </a:lnTo>
                <a:lnTo>
                  <a:pt x="5184" y="2166"/>
                </a:lnTo>
                <a:lnTo>
                  <a:pt x="5196" y="2172"/>
                </a:lnTo>
                <a:lnTo>
                  <a:pt x="5208" y="2172"/>
                </a:lnTo>
                <a:lnTo>
                  <a:pt x="5220" y="2166"/>
                </a:lnTo>
                <a:lnTo>
                  <a:pt x="5274" y="2148"/>
                </a:lnTo>
                <a:lnTo>
                  <a:pt x="5322" y="2148"/>
                </a:lnTo>
                <a:lnTo>
                  <a:pt x="5334" y="2154"/>
                </a:lnTo>
                <a:lnTo>
                  <a:pt x="5340" y="2154"/>
                </a:lnTo>
                <a:lnTo>
                  <a:pt x="5346" y="2160"/>
                </a:lnTo>
                <a:lnTo>
                  <a:pt x="5382" y="2160"/>
                </a:lnTo>
                <a:lnTo>
                  <a:pt x="5406" y="2184"/>
                </a:lnTo>
                <a:lnTo>
                  <a:pt x="5466" y="2184"/>
                </a:lnTo>
                <a:lnTo>
                  <a:pt x="5472" y="2190"/>
                </a:lnTo>
                <a:lnTo>
                  <a:pt x="5472" y="2196"/>
                </a:lnTo>
                <a:lnTo>
                  <a:pt x="5484" y="2208"/>
                </a:lnTo>
                <a:lnTo>
                  <a:pt x="5484" y="2214"/>
                </a:lnTo>
                <a:lnTo>
                  <a:pt x="5502" y="2214"/>
                </a:lnTo>
                <a:lnTo>
                  <a:pt x="5514" y="2220"/>
                </a:lnTo>
                <a:lnTo>
                  <a:pt x="5514" y="2232"/>
                </a:lnTo>
                <a:lnTo>
                  <a:pt x="5520" y="2238"/>
                </a:lnTo>
                <a:lnTo>
                  <a:pt x="5586" y="2238"/>
                </a:lnTo>
                <a:lnTo>
                  <a:pt x="5592" y="2244"/>
                </a:lnTo>
                <a:lnTo>
                  <a:pt x="5598" y="2244"/>
                </a:lnTo>
                <a:lnTo>
                  <a:pt x="5610" y="2250"/>
                </a:lnTo>
                <a:lnTo>
                  <a:pt x="5634" y="2250"/>
                </a:lnTo>
                <a:lnTo>
                  <a:pt x="5646" y="2244"/>
                </a:lnTo>
                <a:lnTo>
                  <a:pt x="5664" y="2244"/>
                </a:lnTo>
                <a:lnTo>
                  <a:pt x="5670" y="2250"/>
                </a:lnTo>
                <a:lnTo>
                  <a:pt x="5670" y="2256"/>
                </a:lnTo>
                <a:lnTo>
                  <a:pt x="5676" y="2256"/>
                </a:lnTo>
                <a:lnTo>
                  <a:pt x="5694" y="2238"/>
                </a:lnTo>
                <a:lnTo>
                  <a:pt x="5694" y="2232"/>
                </a:lnTo>
                <a:lnTo>
                  <a:pt x="5742" y="2232"/>
                </a:lnTo>
                <a:lnTo>
                  <a:pt x="5754" y="2220"/>
                </a:lnTo>
                <a:lnTo>
                  <a:pt x="5790" y="2220"/>
                </a:lnTo>
                <a:lnTo>
                  <a:pt x="5802" y="2208"/>
                </a:lnTo>
                <a:lnTo>
                  <a:pt x="5802" y="2196"/>
                </a:lnTo>
                <a:lnTo>
                  <a:pt x="5832" y="2166"/>
                </a:lnTo>
                <a:lnTo>
                  <a:pt x="5850" y="2166"/>
                </a:lnTo>
                <a:lnTo>
                  <a:pt x="5862" y="2172"/>
                </a:lnTo>
                <a:lnTo>
                  <a:pt x="5898" y="2172"/>
                </a:lnTo>
                <a:lnTo>
                  <a:pt x="5916" y="2190"/>
                </a:lnTo>
                <a:lnTo>
                  <a:pt x="5928" y="2196"/>
                </a:lnTo>
                <a:lnTo>
                  <a:pt x="5952" y="2196"/>
                </a:lnTo>
                <a:lnTo>
                  <a:pt x="5964" y="2190"/>
                </a:lnTo>
                <a:lnTo>
                  <a:pt x="5970" y="2184"/>
                </a:lnTo>
                <a:lnTo>
                  <a:pt x="5994" y="2190"/>
                </a:lnTo>
                <a:lnTo>
                  <a:pt x="6012" y="2190"/>
                </a:lnTo>
                <a:lnTo>
                  <a:pt x="6048" y="2214"/>
                </a:lnTo>
                <a:lnTo>
                  <a:pt x="6084" y="2214"/>
                </a:lnTo>
                <a:lnTo>
                  <a:pt x="6090" y="2220"/>
                </a:lnTo>
                <a:lnTo>
                  <a:pt x="6102" y="2220"/>
                </a:lnTo>
                <a:lnTo>
                  <a:pt x="6120" y="2202"/>
                </a:lnTo>
                <a:lnTo>
                  <a:pt x="6120" y="2190"/>
                </a:lnTo>
                <a:lnTo>
                  <a:pt x="6144" y="2190"/>
                </a:lnTo>
                <a:lnTo>
                  <a:pt x="6156" y="2184"/>
                </a:lnTo>
                <a:lnTo>
                  <a:pt x="6162" y="2178"/>
                </a:lnTo>
                <a:lnTo>
                  <a:pt x="6162" y="2166"/>
                </a:lnTo>
                <a:lnTo>
                  <a:pt x="6150" y="2166"/>
                </a:lnTo>
                <a:lnTo>
                  <a:pt x="6144" y="2160"/>
                </a:lnTo>
                <a:lnTo>
                  <a:pt x="6138" y="2118"/>
                </a:lnTo>
                <a:lnTo>
                  <a:pt x="6138" y="2046"/>
                </a:lnTo>
                <a:lnTo>
                  <a:pt x="6156" y="2028"/>
                </a:lnTo>
                <a:lnTo>
                  <a:pt x="6156" y="2016"/>
                </a:lnTo>
                <a:lnTo>
                  <a:pt x="6150" y="2010"/>
                </a:lnTo>
                <a:lnTo>
                  <a:pt x="6138" y="2004"/>
                </a:lnTo>
                <a:lnTo>
                  <a:pt x="6126" y="1992"/>
                </a:lnTo>
                <a:lnTo>
                  <a:pt x="6114" y="1992"/>
                </a:lnTo>
                <a:lnTo>
                  <a:pt x="6108" y="1986"/>
                </a:lnTo>
                <a:lnTo>
                  <a:pt x="6096" y="1986"/>
                </a:lnTo>
                <a:lnTo>
                  <a:pt x="6078" y="1980"/>
                </a:lnTo>
                <a:lnTo>
                  <a:pt x="6072" y="1980"/>
                </a:lnTo>
                <a:lnTo>
                  <a:pt x="6072" y="1968"/>
                </a:lnTo>
                <a:lnTo>
                  <a:pt x="6078" y="1968"/>
                </a:lnTo>
                <a:lnTo>
                  <a:pt x="6120" y="1926"/>
                </a:lnTo>
                <a:lnTo>
                  <a:pt x="6156" y="1920"/>
                </a:lnTo>
                <a:lnTo>
                  <a:pt x="6162" y="1908"/>
                </a:lnTo>
                <a:lnTo>
                  <a:pt x="6204" y="1914"/>
                </a:lnTo>
                <a:lnTo>
                  <a:pt x="6258" y="1902"/>
                </a:lnTo>
                <a:lnTo>
                  <a:pt x="6294" y="1920"/>
                </a:lnTo>
                <a:lnTo>
                  <a:pt x="6330" y="1944"/>
                </a:lnTo>
                <a:lnTo>
                  <a:pt x="6402" y="1944"/>
                </a:lnTo>
                <a:lnTo>
                  <a:pt x="6408" y="1950"/>
                </a:lnTo>
                <a:lnTo>
                  <a:pt x="6420" y="1956"/>
                </a:lnTo>
                <a:lnTo>
                  <a:pt x="6426" y="1962"/>
                </a:lnTo>
                <a:lnTo>
                  <a:pt x="6438" y="1968"/>
                </a:lnTo>
                <a:lnTo>
                  <a:pt x="6438" y="1980"/>
                </a:lnTo>
                <a:lnTo>
                  <a:pt x="6444" y="1980"/>
                </a:lnTo>
                <a:lnTo>
                  <a:pt x="6456" y="1992"/>
                </a:lnTo>
                <a:lnTo>
                  <a:pt x="6468" y="1998"/>
                </a:lnTo>
                <a:lnTo>
                  <a:pt x="6480" y="2010"/>
                </a:lnTo>
                <a:lnTo>
                  <a:pt x="6492" y="2010"/>
                </a:lnTo>
                <a:lnTo>
                  <a:pt x="6498" y="2016"/>
                </a:lnTo>
                <a:lnTo>
                  <a:pt x="6504" y="2016"/>
                </a:lnTo>
                <a:lnTo>
                  <a:pt x="6510" y="2046"/>
                </a:lnTo>
                <a:lnTo>
                  <a:pt x="6558" y="2070"/>
                </a:lnTo>
                <a:lnTo>
                  <a:pt x="6570" y="2100"/>
                </a:lnTo>
                <a:lnTo>
                  <a:pt x="6582" y="2100"/>
                </a:lnTo>
                <a:lnTo>
                  <a:pt x="6630" y="2124"/>
                </a:lnTo>
                <a:lnTo>
                  <a:pt x="6636" y="2136"/>
                </a:lnTo>
                <a:lnTo>
                  <a:pt x="6654" y="2154"/>
                </a:lnTo>
                <a:lnTo>
                  <a:pt x="6660" y="2166"/>
                </a:lnTo>
                <a:lnTo>
                  <a:pt x="6672" y="2166"/>
                </a:lnTo>
                <a:lnTo>
                  <a:pt x="6678" y="2190"/>
                </a:lnTo>
                <a:lnTo>
                  <a:pt x="6684" y="2190"/>
                </a:lnTo>
                <a:lnTo>
                  <a:pt x="6690" y="2196"/>
                </a:lnTo>
                <a:lnTo>
                  <a:pt x="6714" y="2208"/>
                </a:lnTo>
                <a:lnTo>
                  <a:pt x="6720" y="2214"/>
                </a:lnTo>
                <a:lnTo>
                  <a:pt x="6732" y="2220"/>
                </a:lnTo>
                <a:lnTo>
                  <a:pt x="6780" y="2220"/>
                </a:lnTo>
                <a:lnTo>
                  <a:pt x="6792" y="2226"/>
                </a:lnTo>
                <a:lnTo>
                  <a:pt x="6798" y="2232"/>
                </a:lnTo>
                <a:lnTo>
                  <a:pt x="6810" y="2238"/>
                </a:lnTo>
                <a:lnTo>
                  <a:pt x="6822" y="2226"/>
                </a:lnTo>
                <a:lnTo>
                  <a:pt x="6834" y="2226"/>
                </a:lnTo>
                <a:lnTo>
                  <a:pt x="6852" y="2244"/>
                </a:lnTo>
                <a:lnTo>
                  <a:pt x="6864" y="2250"/>
                </a:lnTo>
                <a:lnTo>
                  <a:pt x="6882" y="2268"/>
                </a:lnTo>
                <a:lnTo>
                  <a:pt x="6924" y="2268"/>
                </a:lnTo>
                <a:lnTo>
                  <a:pt x="6942" y="2298"/>
                </a:lnTo>
                <a:lnTo>
                  <a:pt x="6960" y="2298"/>
                </a:lnTo>
                <a:lnTo>
                  <a:pt x="6966" y="2304"/>
                </a:lnTo>
                <a:lnTo>
                  <a:pt x="6966" y="2310"/>
                </a:lnTo>
                <a:lnTo>
                  <a:pt x="6972" y="2322"/>
                </a:lnTo>
                <a:lnTo>
                  <a:pt x="6972" y="2334"/>
                </a:lnTo>
                <a:lnTo>
                  <a:pt x="7014" y="2364"/>
                </a:lnTo>
                <a:lnTo>
                  <a:pt x="7038" y="2358"/>
                </a:lnTo>
                <a:lnTo>
                  <a:pt x="7050" y="2370"/>
                </a:lnTo>
                <a:lnTo>
                  <a:pt x="7068" y="2370"/>
                </a:lnTo>
                <a:lnTo>
                  <a:pt x="7068" y="2358"/>
                </a:lnTo>
                <a:lnTo>
                  <a:pt x="7098" y="2364"/>
                </a:lnTo>
                <a:lnTo>
                  <a:pt x="7098" y="2346"/>
                </a:lnTo>
                <a:lnTo>
                  <a:pt x="7104" y="2340"/>
                </a:lnTo>
                <a:lnTo>
                  <a:pt x="7110" y="2340"/>
                </a:lnTo>
                <a:lnTo>
                  <a:pt x="7122" y="2334"/>
                </a:lnTo>
                <a:lnTo>
                  <a:pt x="7152" y="2334"/>
                </a:lnTo>
                <a:lnTo>
                  <a:pt x="7158" y="2310"/>
                </a:lnTo>
                <a:lnTo>
                  <a:pt x="7200" y="2310"/>
                </a:lnTo>
                <a:lnTo>
                  <a:pt x="7212" y="2316"/>
                </a:lnTo>
                <a:lnTo>
                  <a:pt x="7218" y="2328"/>
                </a:lnTo>
                <a:lnTo>
                  <a:pt x="7218" y="2346"/>
                </a:lnTo>
                <a:lnTo>
                  <a:pt x="7242" y="2358"/>
                </a:lnTo>
                <a:lnTo>
                  <a:pt x="7242" y="2388"/>
                </a:lnTo>
                <a:lnTo>
                  <a:pt x="7224" y="2394"/>
                </a:lnTo>
                <a:lnTo>
                  <a:pt x="7236" y="2412"/>
                </a:lnTo>
                <a:lnTo>
                  <a:pt x="7236" y="2430"/>
                </a:lnTo>
                <a:lnTo>
                  <a:pt x="7248" y="2442"/>
                </a:lnTo>
                <a:lnTo>
                  <a:pt x="7248" y="2466"/>
                </a:lnTo>
                <a:lnTo>
                  <a:pt x="7266" y="2472"/>
                </a:lnTo>
                <a:lnTo>
                  <a:pt x="7260" y="2502"/>
                </a:lnTo>
                <a:lnTo>
                  <a:pt x="7266" y="2526"/>
                </a:lnTo>
                <a:lnTo>
                  <a:pt x="7260" y="2532"/>
                </a:lnTo>
                <a:lnTo>
                  <a:pt x="7254" y="2532"/>
                </a:lnTo>
                <a:lnTo>
                  <a:pt x="7254" y="2550"/>
                </a:lnTo>
                <a:lnTo>
                  <a:pt x="7260" y="2562"/>
                </a:lnTo>
                <a:lnTo>
                  <a:pt x="7260" y="2574"/>
                </a:lnTo>
                <a:lnTo>
                  <a:pt x="7254" y="2580"/>
                </a:lnTo>
                <a:lnTo>
                  <a:pt x="7248" y="2580"/>
                </a:lnTo>
                <a:lnTo>
                  <a:pt x="7236" y="2574"/>
                </a:lnTo>
                <a:lnTo>
                  <a:pt x="7224" y="2574"/>
                </a:lnTo>
                <a:lnTo>
                  <a:pt x="7206" y="2568"/>
                </a:lnTo>
                <a:lnTo>
                  <a:pt x="7194" y="2562"/>
                </a:lnTo>
                <a:lnTo>
                  <a:pt x="7170" y="2562"/>
                </a:lnTo>
                <a:lnTo>
                  <a:pt x="7164" y="2568"/>
                </a:lnTo>
                <a:lnTo>
                  <a:pt x="7170" y="2574"/>
                </a:lnTo>
                <a:lnTo>
                  <a:pt x="7170" y="2586"/>
                </a:lnTo>
                <a:lnTo>
                  <a:pt x="7146" y="2586"/>
                </a:lnTo>
                <a:lnTo>
                  <a:pt x="7146" y="2598"/>
                </a:lnTo>
                <a:lnTo>
                  <a:pt x="7152" y="2610"/>
                </a:lnTo>
                <a:lnTo>
                  <a:pt x="7158" y="2610"/>
                </a:lnTo>
                <a:lnTo>
                  <a:pt x="7170" y="2622"/>
                </a:lnTo>
                <a:lnTo>
                  <a:pt x="7182" y="2628"/>
                </a:lnTo>
                <a:lnTo>
                  <a:pt x="7194" y="2646"/>
                </a:lnTo>
                <a:lnTo>
                  <a:pt x="7206" y="2658"/>
                </a:lnTo>
                <a:lnTo>
                  <a:pt x="7212" y="2676"/>
                </a:lnTo>
                <a:lnTo>
                  <a:pt x="7212" y="2688"/>
                </a:lnTo>
                <a:lnTo>
                  <a:pt x="7224" y="2700"/>
                </a:lnTo>
                <a:lnTo>
                  <a:pt x="7230" y="2712"/>
                </a:lnTo>
                <a:lnTo>
                  <a:pt x="7236" y="2748"/>
                </a:lnTo>
                <a:lnTo>
                  <a:pt x="7206" y="2742"/>
                </a:lnTo>
                <a:lnTo>
                  <a:pt x="7200" y="2766"/>
                </a:lnTo>
                <a:lnTo>
                  <a:pt x="7224" y="2778"/>
                </a:lnTo>
                <a:lnTo>
                  <a:pt x="7260" y="2778"/>
                </a:lnTo>
                <a:lnTo>
                  <a:pt x="7260" y="2718"/>
                </a:lnTo>
                <a:lnTo>
                  <a:pt x="7266" y="2712"/>
                </a:lnTo>
                <a:lnTo>
                  <a:pt x="7272" y="2712"/>
                </a:lnTo>
                <a:lnTo>
                  <a:pt x="7284" y="2718"/>
                </a:lnTo>
                <a:lnTo>
                  <a:pt x="7290" y="2724"/>
                </a:lnTo>
                <a:lnTo>
                  <a:pt x="7302" y="2712"/>
                </a:lnTo>
                <a:lnTo>
                  <a:pt x="7308" y="2724"/>
                </a:lnTo>
                <a:lnTo>
                  <a:pt x="7314" y="2730"/>
                </a:lnTo>
                <a:lnTo>
                  <a:pt x="7320" y="2742"/>
                </a:lnTo>
                <a:lnTo>
                  <a:pt x="7332" y="2754"/>
                </a:lnTo>
                <a:lnTo>
                  <a:pt x="7344" y="2754"/>
                </a:lnTo>
                <a:lnTo>
                  <a:pt x="7356" y="2748"/>
                </a:lnTo>
                <a:lnTo>
                  <a:pt x="7368" y="2748"/>
                </a:lnTo>
                <a:lnTo>
                  <a:pt x="7374" y="2742"/>
                </a:lnTo>
                <a:lnTo>
                  <a:pt x="7380" y="2742"/>
                </a:lnTo>
                <a:lnTo>
                  <a:pt x="7380" y="2760"/>
                </a:lnTo>
                <a:lnTo>
                  <a:pt x="7386" y="2760"/>
                </a:lnTo>
                <a:lnTo>
                  <a:pt x="7392" y="2754"/>
                </a:lnTo>
                <a:lnTo>
                  <a:pt x="7404" y="2748"/>
                </a:lnTo>
                <a:lnTo>
                  <a:pt x="7422" y="2742"/>
                </a:lnTo>
                <a:lnTo>
                  <a:pt x="7440" y="2730"/>
                </a:lnTo>
                <a:lnTo>
                  <a:pt x="7452" y="2724"/>
                </a:lnTo>
                <a:lnTo>
                  <a:pt x="7464" y="2700"/>
                </a:lnTo>
                <a:lnTo>
                  <a:pt x="7464" y="2682"/>
                </a:lnTo>
                <a:lnTo>
                  <a:pt x="7470" y="2664"/>
                </a:lnTo>
                <a:lnTo>
                  <a:pt x="7470" y="2628"/>
                </a:lnTo>
                <a:lnTo>
                  <a:pt x="7494" y="2622"/>
                </a:lnTo>
                <a:lnTo>
                  <a:pt x="7494" y="2562"/>
                </a:lnTo>
                <a:lnTo>
                  <a:pt x="7500" y="2550"/>
                </a:lnTo>
                <a:lnTo>
                  <a:pt x="7506" y="2544"/>
                </a:lnTo>
                <a:lnTo>
                  <a:pt x="7518" y="2520"/>
                </a:lnTo>
                <a:lnTo>
                  <a:pt x="7518" y="2490"/>
                </a:lnTo>
                <a:lnTo>
                  <a:pt x="7524" y="2472"/>
                </a:lnTo>
                <a:lnTo>
                  <a:pt x="7524" y="2454"/>
                </a:lnTo>
                <a:lnTo>
                  <a:pt x="7518" y="2442"/>
                </a:lnTo>
                <a:lnTo>
                  <a:pt x="7518" y="2424"/>
                </a:lnTo>
                <a:lnTo>
                  <a:pt x="7512" y="2418"/>
                </a:lnTo>
                <a:lnTo>
                  <a:pt x="7512" y="2412"/>
                </a:lnTo>
                <a:lnTo>
                  <a:pt x="7518" y="2400"/>
                </a:lnTo>
                <a:lnTo>
                  <a:pt x="7524" y="2394"/>
                </a:lnTo>
                <a:lnTo>
                  <a:pt x="7524" y="2382"/>
                </a:lnTo>
                <a:lnTo>
                  <a:pt x="7530" y="2376"/>
                </a:lnTo>
                <a:lnTo>
                  <a:pt x="7530" y="2364"/>
                </a:lnTo>
                <a:lnTo>
                  <a:pt x="7524" y="2358"/>
                </a:lnTo>
                <a:lnTo>
                  <a:pt x="7518" y="2346"/>
                </a:lnTo>
                <a:lnTo>
                  <a:pt x="7524" y="2334"/>
                </a:lnTo>
                <a:lnTo>
                  <a:pt x="7530" y="2328"/>
                </a:lnTo>
                <a:lnTo>
                  <a:pt x="7536" y="2316"/>
                </a:lnTo>
                <a:lnTo>
                  <a:pt x="7536" y="2298"/>
                </a:lnTo>
                <a:lnTo>
                  <a:pt x="7530" y="2292"/>
                </a:lnTo>
                <a:lnTo>
                  <a:pt x="7530" y="2280"/>
                </a:lnTo>
                <a:lnTo>
                  <a:pt x="7518" y="2256"/>
                </a:lnTo>
                <a:lnTo>
                  <a:pt x="7512" y="2250"/>
                </a:lnTo>
                <a:lnTo>
                  <a:pt x="7512" y="2238"/>
                </a:lnTo>
                <a:lnTo>
                  <a:pt x="7506" y="2232"/>
                </a:lnTo>
                <a:lnTo>
                  <a:pt x="7506" y="2220"/>
                </a:lnTo>
                <a:lnTo>
                  <a:pt x="7500" y="2214"/>
                </a:lnTo>
                <a:lnTo>
                  <a:pt x="7500" y="2202"/>
                </a:lnTo>
                <a:lnTo>
                  <a:pt x="7494" y="2196"/>
                </a:lnTo>
                <a:lnTo>
                  <a:pt x="7482" y="2190"/>
                </a:lnTo>
                <a:lnTo>
                  <a:pt x="7476" y="2184"/>
                </a:lnTo>
                <a:lnTo>
                  <a:pt x="7482" y="2178"/>
                </a:lnTo>
                <a:lnTo>
                  <a:pt x="7476" y="2178"/>
                </a:lnTo>
                <a:lnTo>
                  <a:pt x="7470" y="2172"/>
                </a:lnTo>
                <a:lnTo>
                  <a:pt x="7458" y="2166"/>
                </a:lnTo>
                <a:lnTo>
                  <a:pt x="7446" y="2154"/>
                </a:lnTo>
                <a:lnTo>
                  <a:pt x="7440" y="2142"/>
                </a:lnTo>
                <a:lnTo>
                  <a:pt x="7434" y="2124"/>
                </a:lnTo>
                <a:lnTo>
                  <a:pt x="7434" y="2112"/>
                </a:lnTo>
                <a:lnTo>
                  <a:pt x="7428" y="2106"/>
                </a:lnTo>
                <a:lnTo>
                  <a:pt x="7428" y="2100"/>
                </a:lnTo>
                <a:lnTo>
                  <a:pt x="7416" y="2094"/>
                </a:lnTo>
                <a:lnTo>
                  <a:pt x="7416" y="2082"/>
                </a:lnTo>
                <a:lnTo>
                  <a:pt x="7422" y="2070"/>
                </a:lnTo>
                <a:lnTo>
                  <a:pt x="7422" y="2040"/>
                </a:lnTo>
                <a:lnTo>
                  <a:pt x="7410" y="2028"/>
                </a:lnTo>
                <a:lnTo>
                  <a:pt x="7404" y="2016"/>
                </a:lnTo>
                <a:lnTo>
                  <a:pt x="7398" y="2010"/>
                </a:lnTo>
                <a:lnTo>
                  <a:pt x="7380" y="2004"/>
                </a:lnTo>
                <a:lnTo>
                  <a:pt x="7380" y="1998"/>
                </a:lnTo>
                <a:lnTo>
                  <a:pt x="7374" y="1992"/>
                </a:lnTo>
                <a:lnTo>
                  <a:pt x="7368" y="1980"/>
                </a:lnTo>
                <a:lnTo>
                  <a:pt x="7356" y="1968"/>
                </a:lnTo>
                <a:lnTo>
                  <a:pt x="7344" y="1968"/>
                </a:lnTo>
                <a:lnTo>
                  <a:pt x="7332" y="1956"/>
                </a:lnTo>
                <a:lnTo>
                  <a:pt x="7326" y="1956"/>
                </a:lnTo>
                <a:lnTo>
                  <a:pt x="7308" y="1950"/>
                </a:lnTo>
                <a:lnTo>
                  <a:pt x="7302" y="1938"/>
                </a:lnTo>
                <a:lnTo>
                  <a:pt x="7308" y="1938"/>
                </a:lnTo>
                <a:lnTo>
                  <a:pt x="7314" y="1944"/>
                </a:lnTo>
                <a:lnTo>
                  <a:pt x="7326" y="1944"/>
                </a:lnTo>
                <a:lnTo>
                  <a:pt x="7332" y="1950"/>
                </a:lnTo>
                <a:lnTo>
                  <a:pt x="7344" y="1950"/>
                </a:lnTo>
                <a:lnTo>
                  <a:pt x="7350" y="1944"/>
                </a:lnTo>
                <a:lnTo>
                  <a:pt x="7350" y="1938"/>
                </a:lnTo>
                <a:lnTo>
                  <a:pt x="7344" y="1938"/>
                </a:lnTo>
                <a:lnTo>
                  <a:pt x="7332" y="1932"/>
                </a:lnTo>
                <a:lnTo>
                  <a:pt x="7326" y="1926"/>
                </a:lnTo>
                <a:lnTo>
                  <a:pt x="7320" y="1926"/>
                </a:lnTo>
                <a:lnTo>
                  <a:pt x="7242" y="1890"/>
                </a:lnTo>
                <a:lnTo>
                  <a:pt x="7236" y="1890"/>
                </a:lnTo>
                <a:lnTo>
                  <a:pt x="7230" y="1884"/>
                </a:lnTo>
                <a:lnTo>
                  <a:pt x="7218" y="1878"/>
                </a:lnTo>
                <a:lnTo>
                  <a:pt x="7206" y="1866"/>
                </a:lnTo>
                <a:lnTo>
                  <a:pt x="7194" y="1860"/>
                </a:lnTo>
                <a:lnTo>
                  <a:pt x="7188" y="1854"/>
                </a:lnTo>
                <a:lnTo>
                  <a:pt x="7170" y="1854"/>
                </a:lnTo>
                <a:lnTo>
                  <a:pt x="7164" y="1860"/>
                </a:lnTo>
                <a:lnTo>
                  <a:pt x="7152" y="1866"/>
                </a:lnTo>
                <a:lnTo>
                  <a:pt x="7116" y="1854"/>
                </a:lnTo>
                <a:lnTo>
                  <a:pt x="7152" y="1896"/>
                </a:lnTo>
                <a:lnTo>
                  <a:pt x="7146" y="1920"/>
                </a:lnTo>
                <a:lnTo>
                  <a:pt x="7134" y="1920"/>
                </a:lnTo>
                <a:lnTo>
                  <a:pt x="7134" y="1890"/>
                </a:lnTo>
                <a:lnTo>
                  <a:pt x="7116" y="1878"/>
                </a:lnTo>
                <a:lnTo>
                  <a:pt x="7116" y="1908"/>
                </a:lnTo>
                <a:lnTo>
                  <a:pt x="7068" y="1908"/>
                </a:lnTo>
                <a:lnTo>
                  <a:pt x="7074" y="1902"/>
                </a:lnTo>
                <a:lnTo>
                  <a:pt x="7074" y="1884"/>
                </a:lnTo>
                <a:lnTo>
                  <a:pt x="7068" y="1878"/>
                </a:lnTo>
                <a:lnTo>
                  <a:pt x="7044" y="1878"/>
                </a:lnTo>
                <a:lnTo>
                  <a:pt x="7038" y="1890"/>
                </a:lnTo>
                <a:lnTo>
                  <a:pt x="7014" y="1890"/>
                </a:lnTo>
                <a:lnTo>
                  <a:pt x="7002" y="1854"/>
                </a:lnTo>
                <a:lnTo>
                  <a:pt x="6996" y="1854"/>
                </a:lnTo>
                <a:lnTo>
                  <a:pt x="6984" y="1830"/>
                </a:lnTo>
                <a:lnTo>
                  <a:pt x="6912" y="1836"/>
                </a:lnTo>
                <a:lnTo>
                  <a:pt x="6906" y="1824"/>
                </a:lnTo>
                <a:lnTo>
                  <a:pt x="6882" y="1824"/>
                </a:lnTo>
                <a:lnTo>
                  <a:pt x="6870" y="1818"/>
                </a:lnTo>
                <a:lnTo>
                  <a:pt x="6864" y="1812"/>
                </a:lnTo>
                <a:lnTo>
                  <a:pt x="6864" y="1794"/>
                </a:lnTo>
                <a:lnTo>
                  <a:pt x="6876" y="1788"/>
                </a:lnTo>
                <a:lnTo>
                  <a:pt x="6888" y="1776"/>
                </a:lnTo>
                <a:lnTo>
                  <a:pt x="6900" y="1776"/>
                </a:lnTo>
                <a:lnTo>
                  <a:pt x="6900" y="1752"/>
                </a:lnTo>
                <a:lnTo>
                  <a:pt x="6906" y="1752"/>
                </a:lnTo>
                <a:lnTo>
                  <a:pt x="6918" y="1746"/>
                </a:lnTo>
                <a:lnTo>
                  <a:pt x="6930" y="1734"/>
                </a:lnTo>
                <a:lnTo>
                  <a:pt x="6930" y="1728"/>
                </a:lnTo>
                <a:lnTo>
                  <a:pt x="6936" y="1716"/>
                </a:lnTo>
                <a:lnTo>
                  <a:pt x="6936" y="1710"/>
                </a:lnTo>
                <a:lnTo>
                  <a:pt x="6942" y="1698"/>
                </a:lnTo>
                <a:lnTo>
                  <a:pt x="6930" y="1686"/>
                </a:lnTo>
                <a:lnTo>
                  <a:pt x="6942" y="1662"/>
                </a:lnTo>
                <a:lnTo>
                  <a:pt x="6930" y="1650"/>
                </a:lnTo>
                <a:lnTo>
                  <a:pt x="6948" y="1632"/>
                </a:lnTo>
                <a:lnTo>
                  <a:pt x="6972" y="1626"/>
                </a:lnTo>
                <a:lnTo>
                  <a:pt x="6960" y="1596"/>
                </a:lnTo>
                <a:lnTo>
                  <a:pt x="6984" y="1590"/>
                </a:lnTo>
                <a:lnTo>
                  <a:pt x="6960" y="1554"/>
                </a:lnTo>
                <a:lnTo>
                  <a:pt x="6990" y="1542"/>
                </a:lnTo>
                <a:lnTo>
                  <a:pt x="6990" y="1500"/>
                </a:lnTo>
                <a:lnTo>
                  <a:pt x="6996" y="1488"/>
                </a:lnTo>
                <a:lnTo>
                  <a:pt x="7002" y="1482"/>
                </a:lnTo>
                <a:lnTo>
                  <a:pt x="7020" y="1470"/>
                </a:lnTo>
                <a:lnTo>
                  <a:pt x="7032" y="1464"/>
                </a:lnTo>
                <a:lnTo>
                  <a:pt x="7050" y="1464"/>
                </a:lnTo>
                <a:lnTo>
                  <a:pt x="7068" y="1470"/>
                </a:lnTo>
                <a:lnTo>
                  <a:pt x="7188" y="1470"/>
                </a:lnTo>
                <a:lnTo>
                  <a:pt x="7206" y="1488"/>
                </a:lnTo>
                <a:lnTo>
                  <a:pt x="7224" y="1482"/>
                </a:lnTo>
                <a:lnTo>
                  <a:pt x="7218" y="1464"/>
                </a:lnTo>
                <a:lnTo>
                  <a:pt x="7290" y="1482"/>
                </a:lnTo>
                <a:lnTo>
                  <a:pt x="7320" y="1464"/>
                </a:lnTo>
                <a:lnTo>
                  <a:pt x="7350" y="1488"/>
                </a:lnTo>
                <a:lnTo>
                  <a:pt x="7356" y="1452"/>
                </a:lnTo>
                <a:lnTo>
                  <a:pt x="7434" y="1452"/>
                </a:lnTo>
                <a:lnTo>
                  <a:pt x="7446" y="1458"/>
                </a:lnTo>
                <a:lnTo>
                  <a:pt x="7452" y="1470"/>
                </a:lnTo>
                <a:lnTo>
                  <a:pt x="7458" y="1470"/>
                </a:lnTo>
                <a:lnTo>
                  <a:pt x="7464" y="1464"/>
                </a:lnTo>
                <a:lnTo>
                  <a:pt x="7476" y="1464"/>
                </a:lnTo>
                <a:lnTo>
                  <a:pt x="7482" y="1458"/>
                </a:lnTo>
                <a:lnTo>
                  <a:pt x="7494" y="1452"/>
                </a:lnTo>
                <a:lnTo>
                  <a:pt x="7518" y="1470"/>
                </a:lnTo>
                <a:lnTo>
                  <a:pt x="7560" y="1476"/>
                </a:lnTo>
                <a:lnTo>
                  <a:pt x="7506" y="1488"/>
                </a:lnTo>
                <a:lnTo>
                  <a:pt x="7506" y="1494"/>
                </a:lnTo>
                <a:lnTo>
                  <a:pt x="7512" y="1500"/>
                </a:lnTo>
                <a:lnTo>
                  <a:pt x="7524" y="1506"/>
                </a:lnTo>
                <a:lnTo>
                  <a:pt x="7530" y="1512"/>
                </a:lnTo>
                <a:lnTo>
                  <a:pt x="7542" y="1512"/>
                </a:lnTo>
                <a:lnTo>
                  <a:pt x="7548" y="1506"/>
                </a:lnTo>
                <a:lnTo>
                  <a:pt x="7560" y="1506"/>
                </a:lnTo>
                <a:lnTo>
                  <a:pt x="7572" y="1500"/>
                </a:lnTo>
                <a:lnTo>
                  <a:pt x="7578" y="1494"/>
                </a:lnTo>
                <a:lnTo>
                  <a:pt x="7584" y="1494"/>
                </a:lnTo>
                <a:lnTo>
                  <a:pt x="7614" y="1506"/>
                </a:lnTo>
                <a:lnTo>
                  <a:pt x="7638" y="1488"/>
                </a:lnTo>
                <a:lnTo>
                  <a:pt x="7644" y="1488"/>
                </a:lnTo>
                <a:lnTo>
                  <a:pt x="7650" y="1494"/>
                </a:lnTo>
                <a:lnTo>
                  <a:pt x="7686" y="1494"/>
                </a:lnTo>
                <a:lnTo>
                  <a:pt x="7692" y="1488"/>
                </a:lnTo>
                <a:lnTo>
                  <a:pt x="7692" y="1476"/>
                </a:lnTo>
                <a:lnTo>
                  <a:pt x="7728" y="1482"/>
                </a:lnTo>
                <a:lnTo>
                  <a:pt x="7680" y="1452"/>
                </a:lnTo>
                <a:lnTo>
                  <a:pt x="7650" y="1464"/>
                </a:lnTo>
                <a:lnTo>
                  <a:pt x="7644" y="1446"/>
                </a:lnTo>
                <a:lnTo>
                  <a:pt x="7638" y="1434"/>
                </a:lnTo>
                <a:lnTo>
                  <a:pt x="7632" y="1428"/>
                </a:lnTo>
                <a:lnTo>
                  <a:pt x="7626" y="1416"/>
                </a:lnTo>
                <a:lnTo>
                  <a:pt x="7626" y="1398"/>
                </a:lnTo>
                <a:lnTo>
                  <a:pt x="7650" y="1374"/>
                </a:lnTo>
                <a:lnTo>
                  <a:pt x="7644" y="1344"/>
                </a:lnTo>
                <a:lnTo>
                  <a:pt x="7662" y="1332"/>
                </a:lnTo>
                <a:lnTo>
                  <a:pt x="7650" y="1326"/>
                </a:lnTo>
                <a:lnTo>
                  <a:pt x="7638" y="1314"/>
                </a:lnTo>
                <a:lnTo>
                  <a:pt x="7638" y="1302"/>
                </a:lnTo>
                <a:lnTo>
                  <a:pt x="7644" y="1296"/>
                </a:lnTo>
                <a:lnTo>
                  <a:pt x="7662" y="1290"/>
                </a:lnTo>
                <a:lnTo>
                  <a:pt x="7698" y="1290"/>
                </a:lnTo>
                <a:lnTo>
                  <a:pt x="7710" y="1296"/>
                </a:lnTo>
                <a:lnTo>
                  <a:pt x="7728" y="1296"/>
                </a:lnTo>
                <a:lnTo>
                  <a:pt x="7746" y="1278"/>
                </a:lnTo>
                <a:lnTo>
                  <a:pt x="7782" y="1308"/>
                </a:lnTo>
                <a:lnTo>
                  <a:pt x="7806" y="1290"/>
                </a:lnTo>
                <a:lnTo>
                  <a:pt x="7812" y="1302"/>
                </a:lnTo>
                <a:lnTo>
                  <a:pt x="7818" y="1308"/>
                </a:lnTo>
                <a:lnTo>
                  <a:pt x="7830" y="1332"/>
                </a:lnTo>
                <a:lnTo>
                  <a:pt x="7830" y="1338"/>
                </a:lnTo>
                <a:lnTo>
                  <a:pt x="7836" y="1344"/>
                </a:lnTo>
                <a:lnTo>
                  <a:pt x="7878" y="1344"/>
                </a:lnTo>
                <a:lnTo>
                  <a:pt x="7878" y="1362"/>
                </a:lnTo>
                <a:lnTo>
                  <a:pt x="7884" y="1374"/>
                </a:lnTo>
                <a:lnTo>
                  <a:pt x="7890" y="1380"/>
                </a:lnTo>
                <a:lnTo>
                  <a:pt x="7896" y="1380"/>
                </a:lnTo>
                <a:lnTo>
                  <a:pt x="7914" y="1362"/>
                </a:lnTo>
                <a:lnTo>
                  <a:pt x="7932" y="1326"/>
                </a:lnTo>
                <a:lnTo>
                  <a:pt x="7938" y="1320"/>
                </a:lnTo>
                <a:lnTo>
                  <a:pt x="7938" y="1314"/>
                </a:lnTo>
                <a:lnTo>
                  <a:pt x="7962" y="1302"/>
                </a:lnTo>
                <a:lnTo>
                  <a:pt x="7992" y="1314"/>
                </a:lnTo>
                <a:lnTo>
                  <a:pt x="7986" y="1302"/>
                </a:lnTo>
                <a:lnTo>
                  <a:pt x="7962" y="1284"/>
                </a:lnTo>
                <a:lnTo>
                  <a:pt x="7956" y="1278"/>
                </a:lnTo>
                <a:lnTo>
                  <a:pt x="7932" y="1266"/>
                </a:lnTo>
                <a:lnTo>
                  <a:pt x="7926" y="1254"/>
                </a:lnTo>
                <a:lnTo>
                  <a:pt x="7914" y="1248"/>
                </a:lnTo>
                <a:lnTo>
                  <a:pt x="7908" y="1242"/>
                </a:lnTo>
                <a:lnTo>
                  <a:pt x="7908" y="1230"/>
                </a:lnTo>
                <a:lnTo>
                  <a:pt x="7962" y="1230"/>
                </a:lnTo>
                <a:lnTo>
                  <a:pt x="7992" y="1236"/>
                </a:lnTo>
                <a:lnTo>
                  <a:pt x="8052" y="1236"/>
                </a:lnTo>
                <a:lnTo>
                  <a:pt x="8052" y="1254"/>
                </a:lnTo>
                <a:lnTo>
                  <a:pt x="8040" y="1254"/>
                </a:lnTo>
                <a:lnTo>
                  <a:pt x="8028" y="1248"/>
                </a:lnTo>
                <a:lnTo>
                  <a:pt x="7992" y="1248"/>
                </a:lnTo>
                <a:lnTo>
                  <a:pt x="7992" y="1266"/>
                </a:lnTo>
                <a:lnTo>
                  <a:pt x="8016" y="1290"/>
                </a:lnTo>
                <a:lnTo>
                  <a:pt x="8028" y="1296"/>
                </a:lnTo>
                <a:lnTo>
                  <a:pt x="8034" y="1320"/>
                </a:lnTo>
                <a:lnTo>
                  <a:pt x="8064" y="1326"/>
                </a:lnTo>
                <a:lnTo>
                  <a:pt x="8058" y="1344"/>
                </a:lnTo>
                <a:lnTo>
                  <a:pt x="8076" y="1362"/>
                </a:lnTo>
                <a:lnTo>
                  <a:pt x="8046" y="1368"/>
                </a:lnTo>
                <a:lnTo>
                  <a:pt x="8040" y="1380"/>
                </a:lnTo>
                <a:lnTo>
                  <a:pt x="8022" y="1386"/>
                </a:lnTo>
                <a:lnTo>
                  <a:pt x="8028" y="1398"/>
                </a:lnTo>
                <a:lnTo>
                  <a:pt x="8028" y="1404"/>
                </a:lnTo>
                <a:lnTo>
                  <a:pt x="8034" y="1416"/>
                </a:lnTo>
                <a:lnTo>
                  <a:pt x="8034" y="1440"/>
                </a:lnTo>
                <a:lnTo>
                  <a:pt x="8028" y="1452"/>
                </a:lnTo>
                <a:lnTo>
                  <a:pt x="8016" y="1464"/>
                </a:lnTo>
                <a:lnTo>
                  <a:pt x="8004" y="1488"/>
                </a:lnTo>
                <a:lnTo>
                  <a:pt x="8004" y="1506"/>
                </a:lnTo>
                <a:lnTo>
                  <a:pt x="8010" y="1506"/>
                </a:lnTo>
                <a:lnTo>
                  <a:pt x="8016" y="1512"/>
                </a:lnTo>
                <a:lnTo>
                  <a:pt x="8022" y="1524"/>
                </a:lnTo>
                <a:lnTo>
                  <a:pt x="8016" y="1530"/>
                </a:lnTo>
                <a:lnTo>
                  <a:pt x="8010" y="1542"/>
                </a:lnTo>
                <a:lnTo>
                  <a:pt x="7986" y="1566"/>
                </a:lnTo>
                <a:lnTo>
                  <a:pt x="7974" y="1572"/>
                </a:lnTo>
                <a:lnTo>
                  <a:pt x="7968" y="1578"/>
                </a:lnTo>
                <a:lnTo>
                  <a:pt x="7962" y="1578"/>
                </a:lnTo>
                <a:lnTo>
                  <a:pt x="7962" y="1596"/>
                </a:lnTo>
                <a:lnTo>
                  <a:pt x="7944" y="1596"/>
                </a:lnTo>
                <a:lnTo>
                  <a:pt x="7950" y="1596"/>
                </a:lnTo>
                <a:lnTo>
                  <a:pt x="7956" y="1602"/>
                </a:lnTo>
                <a:lnTo>
                  <a:pt x="7968" y="1608"/>
                </a:lnTo>
                <a:lnTo>
                  <a:pt x="7980" y="1632"/>
                </a:lnTo>
                <a:lnTo>
                  <a:pt x="7974" y="1650"/>
                </a:lnTo>
                <a:lnTo>
                  <a:pt x="7974" y="1662"/>
                </a:lnTo>
                <a:lnTo>
                  <a:pt x="7968" y="1674"/>
                </a:lnTo>
                <a:lnTo>
                  <a:pt x="7968" y="1686"/>
                </a:lnTo>
                <a:lnTo>
                  <a:pt x="7974" y="1704"/>
                </a:lnTo>
                <a:lnTo>
                  <a:pt x="7992" y="1722"/>
                </a:lnTo>
                <a:lnTo>
                  <a:pt x="8016" y="1752"/>
                </a:lnTo>
                <a:lnTo>
                  <a:pt x="8046" y="1776"/>
                </a:lnTo>
                <a:lnTo>
                  <a:pt x="8070" y="1800"/>
                </a:lnTo>
                <a:lnTo>
                  <a:pt x="8082" y="1806"/>
                </a:lnTo>
                <a:lnTo>
                  <a:pt x="8142" y="1872"/>
                </a:lnTo>
                <a:lnTo>
                  <a:pt x="8154" y="1866"/>
                </a:lnTo>
                <a:lnTo>
                  <a:pt x="8238" y="1962"/>
                </a:lnTo>
                <a:lnTo>
                  <a:pt x="8286" y="1980"/>
                </a:lnTo>
                <a:lnTo>
                  <a:pt x="8310" y="2004"/>
                </a:lnTo>
                <a:lnTo>
                  <a:pt x="8316" y="2016"/>
                </a:lnTo>
                <a:lnTo>
                  <a:pt x="8328" y="2022"/>
                </a:lnTo>
                <a:lnTo>
                  <a:pt x="8334" y="2034"/>
                </a:lnTo>
                <a:lnTo>
                  <a:pt x="8388" y="2088"/>
                </a:lnTo>
                <a:lnTo>
                  <a:pt x="8406" y="2088"/>
                </a:lnTo>
                <a:lnTo>
                  <a:pt x="8406" y="2106"/>
                </a:lnTo>
                <a:lnTo>
                  <a:pt x="8418" y="2106"/>
                </a:lnTo>
                <a:lnTo>
                  <a:pt x="8430" y="2100"/>
                </a:lnTo>
                <a:lnTo>
                  <a:pt x="8436" y="2094"/>
                </a:lnTo>
                <a:lnTo>
                  <a:pt x="8442" y="2082"/>
                </a:lnTo>
                <a:lnTo>
                  <a:pt x="8442" y="2076"/>
                </a:lnTo>
                <a:lnTo>
                  <a:pt x="8430" y="2064"/>
                </a:lnTo>
                <a:lnTo>
                  <a:pt x="8436" y="2058"/>
                </a:lnTo>
                <a:lnTo>
                  <a:pt x="8442" y="2046"/>
                </a:lnTo>
                <a:lnTo>
                  <a:pt x="8448" y="2040"/>
                </a:lnTo>
                <a:lnTo>
                  <a:pt x="8448" y="2022"/>
                </a:lnTo>
                <a:lnTo>
                  <a:pt x="8430" y="2004"/>
                </a:lnTo>
                <a:lnTo>
                  <a:pt x="8418" y="1998"/>
                </a:lnTo>
                <a:lnTo>
                  <a:pt x="8406" y="1974"/>
                </a:lnTo>
                <a:lnTo>
                  <a:pt x="8406" y="1962"/>
                </a:lnTo>
                <a:lnTo>
                  <a:pt x="8412" y="1950"/>
                </a:lnTo>
                <a:lnTo>
                  <a:pt x="8430" y="1932"/>
                </a:lnTo>
                <a:lnTo>
                  <a:pt x="8442" y="1932"/>
                </a:lnTo>
                <a:lnTo>
                  <a:pt x="8454" y="1938"/>
                </a:lnTo>
                <a:lnTo>
                  <a:pt x="8460" y="1938"/>
                </a:lnTo>
                <a:lnTo>
                  <a:pt x="8466" y="1944"/>
                </a:lnTo>
                <a:lnTo>
                  <a:pt x="8472" y="1944"/>
                </a:lnTo>
                <a:lnTo>
                  <a:pt x="8466" y="1938"/>
                </a:lnTo>
                <a:lnTo>
                  <a:pt x="8460" y="1926"/>
                </a:lnTo>
                <a:lnTo>
                  <a:pt x="8448" y="1920"/>
                </a:lnTo>
                <a:lnTo>
                  <a:pt x="8442" y="1908"/>
                </a:lnTo>
                <a:lnTo>
                  <a:pt x="8424" y="1890"/>
                </a:lnTo>
                <a:lnTo>
                  <a:pt x="8412" y="1890"/>
                </a:lnTo>
                <a:lnTo>
                  <a:pt x="8406" y="1884"/>
                </a:lnTo>
                <a:lnTo>
                  <a:pt x="8400" y="1872"/>
                </a:lnTo>
                <a:lnTo>
                  <a:pt x="8400" y="1860"/>
                </a:lnTo>
                <a:lnTo>
                  <a:pt x="8406" y="1848"/>
                </a:lnTo>
                <a:lnTo>
                  <a:pt x="8412" y="1842"/>
                </a:lnTo>
                <a:lnTo>
                  <a:pt x="8424" y="1836"/>
                </a:lnTo>
                <a:lnTo>
                  <a:pt x="8430" y="1830"/>
                </a:lnTo>
                <a:lnTo>
                  <a:pt x="8442" y="1836"/>
                </a:lnTo>
                <a:lnTo>
                  <a:pt x="8466" y="1836"/>
                </a:lnTo>
                <a:lnTo>
                  <a:pt x="8472" y="1830"/>
                </a:lnTo>
                <a:lnTo>
                  <a:pt x="8472" y="1812"/>
                </a:lnTo>
                <a:lnTo>
                  <a:pt x="8454" y="1794"/>
                </a:lnTo>
                <a:lnTo>
                  <a:pt x="8436" y="1788"/>
                </a:lnTo>
                <a:lnTo>
                  <a:pt x="8424" y="1782"/>
                </a:lnTo>
                <a:lnTo>
                  <a:pt x="8406" y="1770"/>
                </a:lnTo>
                <a:lnTo>
                  <a:pt x="8394" y="1758"/>
                </a:lnTo>
                <a:lnTo>
                  <a:pt x="8388" y="1740"/>
                </a:lnTo>
                <a:lnTo>
                  <a:pt x="8376" y="1716"/>
                </a:lnTo>
                <a:lnTo>
                  <a:pt x="8376" y="1704"/>
                </a:lnTo>
                <a:lnTo>
                  <a:pt x="8370" y="1698"/>
                </a:lnTo>
                <a:lnTo>
                  <a:pt x="8370" y="1692"/>
                </a:lnTo>
                <a:lnTo>
                  <a:pt x="8382" y="1686"/>
                </a:lnTo>
                <a:lnTo>
                  <a:pt x="8406" y="1710"/>
                </a:lnTo>
                <a:lnTo>
                  <a:pt x="8418" y="1716"/>
                </a:lnTo>
                <a:lnTo>
                  <a:pt x="8430" y="1716"/>
                </a:lnTo>
                <a:lnTo>
                  <a:pt x="8430" y="1710"/>
                </a:lnTo>
                <a:lnTo>
                  <a:pt x="8424" y="1704"/>
                </a:lnTo>
                <a:lnTo>
                  <a:pt x="8418" y="1692"/>
                </a:lnTo>
                <a:lnTo>
                  <a:pt x="8412" y="1686"/>
                </a:lnTo>
                <a:lnTo>
                  <a:pt x="8406" y="1674"/>
                </a:lnTo>
                <a:lnTo>
                  <a:pt x="8400" y="1668"/>
                </a:lnTo>
                <a:lnTo>
                  <a:pt x="8364" y="1668"/>
                </a:lnTo>
                <a:lnTo>
                  <a:pt x="8316" y="1626"/>
                </a:lnTo>
                <a:lnTo>
                  <a:pt x="8316" y="1596"/>
                </a:lnTo>
                <a:lnTo>
                  <a:pt x="8310" y="1590"/>
                </a:lnTo>
                <a:lnTo>
                  <a:pt x="8298" y="1584"/>
                </a:lnTo>
                <a:lnTo>
                  <a:pt x="8280" y="1578"/>
                </a:lnTo>
                <a:lnTo>
                  <a:pt x="8268" y="1572"/>
                </a:lnTo>
                <a:lnTo>
                  <a:pt x="8256" y="1572"/>
                </a:lnTo>
                <a:lnTo>
                  <a:pt x="8256" y="1590"/>
                </a:lnTo>
                <a:lnTo>
                  <a:pt x="8250" y="1590"/>
                </a:lnTo>
                <a:lnTo>
                  <a:pt x="8244" y="1584"/>
                </a:lnTo>
                <a:lnTo>
                  <a:pt x="8232" y="1584"/>
                </a:lnTo>
                <a:lnTo>
                  <a:pt x="8214" y="1572"/>
                </a:lnTo>
                <a:lnTo>
                  <a:pt x="8202" y="1566"/>
                </a:lnTo>
                <a:lnTo>
                  <a:pt x="8196" y="1560"/>
                </a:lnTo>
                <a:lnTo>
                  <a:pt x="8190" y="1548"/>
                </a:lnTo>
                <a:lnTo>
                  <a:pt x="8190" y="1536"/>
                </a:lnTo>
                <a:lnTo>
                  <a:pt x="8196" y="1524"/>
                </a:lnTo>
                <a:lnTo>
                  <a:pt x="8196" y="1500"/>
                </a:lnTo>
                <a:lnTo>
                  <a:pt x="8184" y="1476"/>
                </a:lnTo>
                <a:lnTo>
                  <a:pt x="8166" y="1458"/>
                </a:lnTo>
                <a:lnTo>
                  <a:pt x="8154" y="1452"/>
                </a:lnTo>
                <a:lnTo>
                  <a:pt x="8154" y="1434"/>
                </a:lnTo>
                <a:lnTo>
                  <a:pt x="8160" y="1428"/>
                </a:lnTo>
                <a:lnTo>
                  <a:pt x="8172" y="1428"/>
                </a:lnTo>
                <a:lnTo>
                  <a:pt x="8184" y="1434"/>
                </a:lnTo>
                <a:lnTo>
                  <a:pt x="8196" y="1416"/>
                </a:lnTo>
                <a:lnTo>
                  <a:pt x="8232" y="1446"/>
                </a:lnTo>
                <a:lnTo>
                  <a:pt x="8238" y="1440"/>
                </a:lnTo>
                <a:lnTo>
                  <a:pt x="8226" y="1428"/>
                </a:lnTo>
                <a:lnTo>
                  <a:pt x="8226" y="1422"/>
                </a:lnTo>
                <a:lnTo>
                  <a:pt x="8232" y="1416"/>
                </a:lnTo>
                <a:lnTo>
                  <a:pt x="8232" y="1404"/>
                </a:lnTo>
                <a:lnTo>
                  <a:pt x="8238" y="1392"/>
                </a:lnTo>
                <a:lnTo>
                  <a:pt x="8250" y="1386"/>
                </a:lnTo>
                <a:lnTo>
                  <a:pt x="8256" y="1386"/>
                </a:lnTo>
                <a:lnTo>
                  <a:pt x="8274" y="1404"/>
                </a:lnTo>
                <a:lnTo>
                  <a:pt x="8280" y="1416"/>
                </a:lnTo>
                <a:lnTo>
                  <a:pt x="8292" y="1428"/>
                </a:lnTo>
                <a:lnTo>
                  <a:pt x="8304" y="1434"/>
                </a:lnTo>
                <a:lnTo>
                  <a:pt x="8310" y="1446"/>
                </a:lnTo>
                <a:lnTo>
                  <a:pt x="8322" y="1398"/>
                </a:lnTo>
                <a:lnTo>
                  <a:pt x="8334" y="1398"/>
                </a:lnTo>
                <a:lnTo>
                  <a:pt x="8364" y="1392"/>
                </a:lnTo>
                <a:lnTo>
                  <a:pt x="8400" y="1386"/>
                </a:lnTo>
                <a:lnTo>
                  <a:pt x="8430" y="1386"/>
                </a:lnTo>
                <a:lnTo>
                  <a:pt x="8478" y="1410"/>
                </a:lnTo>
                <a:lnTo>
                  <a:pt x="8484" y="1416"/>
                </a:lnTo>
                <a:lnTo>
                  <a:pt x="8490" y="1416"/>
                </a:lnTo>
                <a:lnTo>
                  <a:pt x="8532" y="1434"/>
                </a:lnTo>
                <a:lnTo>
                  <a:pt x="8502" y="1374"/>
                </a:lnTo>
                <a:lnTo>
                  <a:pt x="8526" y="1374"/>
                </a:lnTo>
                <a:lnTo>
                  <a:pt x="8538" y="1368"/>
                </a:lnTo>
                <a:lnTo>
                  <a:pt x="8550" y="1356"/>
                </a:lnTo>
                <a:lnTo>
                  <a:pt x="8550" y="1332"/>
                </a:lnTo>
                <a:lnTo>
                  <a:pt x="8544" y="1326"/>
                </a:lnTo>
                <a:lnTo>
                  <a:pt x="8538" y="1314"/>
                </a:lnTo>
                <a:lnTo>
                  <a:pt x="8562" y="1314"/>
                </a:lnTo>
                <a:lnTo>
                  <a:pt x="8562" y="1290"/>
                </a:lnTo>
                <a:lnTo>
                  <a:pt x="8574" y="1290"/>
                </a:lnTo>
                <a:lnTo>
                  <a:pt x="8586" y="1296"/>
                </a:lnTo>
                <a:lnTo>
                  <a:pt x="8616" y="1296"/>
                </a:lnTo>
                <a:lnTo>
                  <a:pt x="8628" y="1290"/>
                </a:lnTo>
                <a:lnTo>
                  <a:pt x="8634" y="1284"/>
                </a:lnTo>
                <a:lnTo>
                  <a:pt x="8640" y="1272"/>
                </a:lnTo>
                <a:lnTo>
                  <a:pt x="8652" y="1260"/>
                </a:lnTo>
                <a:lnTo>
                  <a:pt x="8658" y="1248"/>
                </a:lnTo>
                <a:lnTo>
                  <a:pt x="8664" y="1242"/>
                </a:lnTo>
                <a:lnTo>
                  <a:pt x="8670" y="1242"/>
                </a:lnTo>
                <a:lnTo>
                  <a:pt x="8652" y="1218"/>
                </a:lnTo>
                <a:lnTo>
                  <a:pt x="8682" y="1218"/>
                </a:lnTo>
                <a:lnTo>
                  <a:pt x="8688" y="1236"/>
                </a:lnTo>
                <a:lnTo>
                  <a:pt x="8748" y="1242"/>
                </a:lnTo>
                <a:lnTo>
                  <a:pt x="8760" y="1242"/>
                </a:lnTo>
                <a:lnTo>
                  <a:pt x="8772" y="1248"/>
                </a:lnTo>
                <a:lnTo>
                  <a:pt x="8808" y="1248"/>
                </a:lnTo>
                <a:lnTo>
                  <a:pt x="8808" y="1230"/>
                </a:lnTo>
                <a:lnTo>
                  <a:pt x="8802" y="1218"/>
                </a:lnTo>
                <a:lnTo>
                  <a:pt x="8766" y="1218"/>
                </a:lnTo>
                <a:lnTo>
                  <a:pt x="8760" y="1194"/>
                </a:lnTo>
                <a:lnTo>
                  <a:pt x="8754" y="1194"/>
                </a:lnTo>
                <a:lnTo>
                  <a:pt x="8748" y="1188"/>
                </a:lnTo>
                <a:lnTo>
                  <a:pt x="8736" y="1188"/>
                </a:lnTo>
                <a:lnTo>
                  <a:pt x="8712" y="1176"/>
                </a:lnTo>
                <a:lnTo>
                  <a:pt x="8700" y="1176"/>
                </a:lnTo>
                <a:lnTo>
                  <a:pt x="8688" y="1170"/>
                </a:lnTo>
                <a:lnTo>
                  <a:pt x="8658" y="1170"/>
                </a:lnTo>
                <a:lnTo>
                  <a:pt x="8664" y="1152"/>
                </a:lnTo>
                <a:lnTo>
                  <a:pt x="8592" y="1104"/>
                </a:lnTo>
                <a:lnTo>
                  <a:pt x="8574" y="1122"/>
                </a:lnTo>
                <a:lnTo>
                  <a:pt x="8568" y="1122"/>
                </a:lnTo>
                <a:lnTo>
                  <a:pt x="8562" y="1116"/>
                </a:lnTo>
                <a:lnTo>
                  <a:pt x="8550" y="1116"/>
                </a:lnTo>
                <a:lnTo>
                  <a:pt x="8538" y="1110"/>
                </a:lnTo>
                <a:lnTo>
                  <a:pt x="8532" y="1110"/>
                </a:lnTo>
                <a:lnTo>
                  <a:pt x="8520" y="1104"/>
                </a:lnTo>
                <a:lnTo>
                  <a:pt x="8508" y="1092"/>
                </a:lnTo>
                <a:lnTo>
                  <a:pt x="8502" y="1092"/>
                </a:lnTo>
                <a:lnTo>
                  <a:pt x="8466" y="1098"/>
                </a:lnTo>
                <a:lnTo>
                  <a:pt x="8442" y="1092"/>
                </a:lnTo>
                <a:lnTo>
                  <a:pt x="8430" y="1086"/>
                </a:lnTo>
                <a:lnTo>
                  <a:pt x="8412" y="1068"/>
                </a:lnTo>
                <a:lnTo>
                  <a:pt x="8406" y="1068"/>
                </a:lnTo>
                <a:lnTo>
                  <a:pt x="8412" y="1062"/>
                </a:lnTo>
                <a:lnTo>
                  <a:pt x="8436" y="1062"/>
                </a:lnTo>
                <a:lnTo>
                  <a:pt x="8460" y="1074"/>
                </a:lnTo>
                <a:lnTo>
                  <a:pt x="8478" y="1074"/>
                </a:lnTo>
                <a:lnTo>
                  <a:pt x="8496" y="1080"/>
                </a:lnTo>
                <a:lnTo>
                  <a:pt x="8514" y="1080"/>
                </a:lnTo>
                <a:lnTo>
                  <a:pt x="8526" y="1086"/>
                </a:lnTo>
                <a:lnTo>
                  <a:pt x="8544" y="1086"/>
                </a:lnTo>
                <a:lnTo>
                  <a:pt x="8550" y="1080"/>
                </a:lnTo>
                <a:lnTo>
                  <a:pt x="8562" y="1080"/>
                </a:lnTo>
                <a:lnTo>
                  <a:pt x="8580" y="1074"/>
                </a:lnTo>
                <a:lnTo>
                  <a:pt x="8604" y="1062"/>
                </a:lnTo>
                <a:lnTo>
                  <a:pt x="8616" y="1050"/>
                </a:lnTo>
                <a:lnTo>
                  <a:pt x="8604" y="1038"/>
                </a:lnTo>
                <a:lnTo>
                  <a:pt x="8592" y="1032"/>
                </a:lnTo>
                <a:lnTo>
                  <a:pt x="8586" y="1026"/>
                </a:lnTo>
                <a:lnTo>
                  <a:pt x="8574" y="1020"/>
                </a:lnTo>
                <a:lnTo>
                  <a:pt x="8568" y="1014"/>
                </a:lnTo>
                <a:lnTo>
                  <a:pt x="8562" y="1014"/>
                </a:lnTo>
                <a:lnTo>
                  <a:pt x="8556" y="1008"/>
                </a:lnTo>
                <a:lnTo>
                  <a:pt x="8520" y="990"/>
                </a:lnTo>
                <a:lnTo>
                  <a:pt x="8508" y="978"/>
                </a:lnTo>
                <a:lnTo>
                  <a:pt x="8514" y="972"/>
                </a:lnTo>
                <a:lnTo>
                  <a:pt x="8538" y="972"/>
                </a:lnTo>
                <a:lnTo>
                  <a:pt x="8556" y="978"/>
                </a:lnTo>
                <a:lnTo>
                  <a:pt x="8562" y="984"/>
                </a:lnTo>
                <a:lnTo>
                  <a:pt x="8574" y="990"/>
                </a:lnTo>
                <a:lnTo>
                  <a:pt x="8580" y="990"/>
                </a:lnTo>
                <a:lnTo>
                  <a:pt x="8586" y="996"/>
                </a:lnTo>
                <a:lnTo>
                  <a:pt x="8610" y="1008"/>
                </a:lnTo>
                <a:lnTo>
                  <a:pt x="8628" y="1020"/>
                </a:lnTo>
                <a:lnTo>
                  <a:pt x="8652" y="1032"/>
                </a:lnTo>
                <a:lnTo>
                  <a:pt x="8664" y="1032"/>
                </a:lnTo>
                <a:lnTo>
                  <a:pt x="8676" y="1026"/>
                </a:lnTo>
                <a:lnTo>
                  <a:pt x="8682" y="1026"/>
                </a:lnTo>
                <a:lnTo>
                  <a:pt x="8688" y="1020"/>
                </a:lnTo>
                <a:lnTo>
                  <a:pt x="8730" y="1020"/>
                </a:lnTo>
                <a:lnTo>
                  <a:pt x="8754" y="1026"/>
                </a:lnTo>
                <a:lnTo>
                  <a:pt x="8808" y="1044"/>
                </a:lnTo>
                <a:lnTo>
                  <a:pt x="8850" y="1062"/>
                </a:lnTo>
                <a:lnTo>
                  <a:pt x="8880" y="1068"/>
                </a:lnTo>
                <a:lnTo>
                  <a:pt x="8886" y="1074"/>
                </a:lnTo>
                <a:lnTo>
                  <a:pt x="8898" y="1074"/>
                </a:lnTo>
                <a:lnTo>
                  <a:pt x="8934" y="1086"/>
                </a:lnTo>
                <a:lnTo>
                  <a:pt x="8946" y="1086"/>
                </a:lnTo>
                <a:lnTo>
                  <a:pt x="8952" y="1092"/>
                </a:lnTo>
                <a:lnTo>
                  <a:pt x="8958" y="1092"/>
                </a:lnTo>
                <a:lnTo>
                  <a:pt x="8970" y="1098"/>
                </a:lnTo>
                <a:lnTo>
                  <a:pt x="8976" y="1104"/>
                </a:lnTo>
                <a:lnTo>
                  <a:pt x="8988" y="1110"/>
                </a:lnTo>
                <a:lnTo>
                  <a:pt x="9000" y="1110"/>
                </a:lnTo>
                <a:lnTo>
                  <a:pt x="9018" y="1116"/>
                </a:lnTo>
                <a:lnTo>
                  <a:pt x="9024" y="1122"/>
                </a:lnTo>
                <a:lnTo>
                  <a:pt x="9042" y="1122"/>
                </a:lnTo>
                <a:lnTo>
                  <a:pt x="9042" y="1116"/>
                </a:lnTo>
                <a:lnTo>
                  <a:pt x="9036" y="1098"/>
                </a:lnTo>
                <a:lnTo>
                  <a:pt x="9012" y="1074"/>
                </a:lnTo>
                <a:lnTo>
                  <a:pt x="9006" y="1074"/>
                </a:lnTo>
                <a:lnTo>
                  <a:pt x="9024" y="1056"/>
                </a:lnTo>
                <a:lnTo>
                  <a:pt x="8976" y="1038"/>
                </a:lnTo>
                <a:lnTo>
                  <a:pt x="8988" y="1032"/>
                </a:lnTo>
                <a:lnTo>
                  <a:pt x="8940" y="1008"/>
                </a:lnTo>
                <a:lnTo>
                  <a:pt x="8994" y="1020"/>
                </a:lnTo>
                <a:lnTo>
                  <a:pt x="8988" y="996"/>
                </a:lnTo>
                <a:lnTo>
                  <a:pt x="9000" y="996"/>
                </a:lnTo>
                <a:lnTo>
                  <a:pt x="9012" y="1002"/>
                </a:lnTo>
                <a:lnTo>
                  <a:pt x="9048" y="1002"/>
                </a:lnTo>
                <a:lnTo>
                  <a:pt x="9048" y="99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9" name="Romania" descr="© INSCALE GmbH, 05.05.2010&#10;http://www.presentationload.com/">
            <a:extLst>
              <a:ext uri="{FF2B5EF4-FFF2-40B4-BE49-F238E27FC236}">
                <a16:creationId xmlns:a16="http://schemas.microsoft.com/office/drawing/2014/main" id="{8A9CA0A5-08C3-4958-8EE4-5EA83527288C}"/>
              </a:ext>
            </a:extLst>
          </p:cNvPr>
          <p:cNvSpPr>
            <a:spLocks/>
          </p:cNvSpPr>
          <p:nvPr/>
        </p:nvSpPr>
        <p:spPr bwMode="gray">
          <a:xfrm>
            <a:off x="6319132" y="2211737"/>
            <a:ext cx="289520" cy="173342"/>
          </a:xfrm>
          <a:custGeom>
            <a:avLst/>
            <a:gdLst>
              <a:gd name="T0" fmla="*/ 2147483647 w 612"/>
              <a:gd name="T1" fmla="*/ 2147483647 h 366"/>
              <a:gd name="T2" fmla="*/ 2147483647 w 612"/>
              <a:gd name="T3" fmla="*/ 2147483647 h 366"/>
              <a:gd name="T4" fmla="*/ 2147483647 w 612"/>
              <a:gd name="T5" fmla="*/ 2147483647 h 366"/>
              <a:gd name="T6" fmla="*/ 2147483647 w 612"/>
              <a:gd name="T7" fmla="*/ 2147483647 h 366"/>
              <a:gd name="T8" fmla="*/ 2147483647 w 612"/>
              <a:gd name="T9" fmla="*/ 2147483647 h 366"/>
              <a:gd name="T10" fmla="*/ 2147483647 w 612"/>
              <a:gd name="T11" fmla="*/ 2147483647 h 366"/>
              <a:gd name="T12" fmla="*/ 2147483647 w 612"/>
              <a:gd name="T13" fmla="*/ 2147483647 h 366"/>
              <a:gd name="T14" fmla="*/ 2147483647 w 612"/>
              <a:gd name="T15" fmla="*/ 2147483647 h 366"/>
              <a:gd name="T16" fmla="*/ 2147483647 w 612"/>
              <a:gd name="T17" fmla="*/ 2147483647 h 366"/>
              <a:gd name="T18" fmla="*/ 2147483647 w 612"/>
              <a:gd name="T19" fmla="*/ 2147483647 h 366"/>
              <a:gd name="T20" fmla="*/ 2147483647 w 612"/>
              <a:gd name="T21" fmla="*/ 2147483647 h 366"/>
              <a:gd name="T22" fmla="*/ 2147483647 w 612"/>
              <a:gd name="T23" fmla="*/ 2147483647 h 366"/>
              <a:gd name="T24" fmla="*/ 2147483647 w 612"/>
              <a:gd name="T25" fmla="*/ 2147483647 h 366"/>
              <a:gd name="T26" fmla="*/ 2147483647 w 612"/>
              <a:gd name="T27" fmla="*/ 0 h 366"/>
              <a:gd name="T28" fmla="*/ 2147483647 w 612"/>
              <a:gd name="T29" fmla="*/ 2147483647 h 366"/>
              <a:gd name="T30" fmla="*/ 2147483647 w 612"/>
              <a:gd name="T31" fmla="*/ 2147483647 h 366"/>
              <a:gd name="T32" fmla="*/ 2147483647 w 612"/>
              <a:gd name="T33" fmla="*/ 2147483647 h 366"/>
              <a:gd name="T34" fmla="*/ 2147483647 w 612"/>
              <a:gd name="T35" fmla="*/ 2147483647 h 366"/>
              <a:gd name="T36" fmla="*/ 2147483647 w 612"/>
              <a:gd name="T37" fmla="*/ 2147483647 h 366"/>
              <a:gd name="T38" fmla="*/ 2147483647 w 612"/>
              <a:gd name="T39" fmla="*/ 2147483647 h 366"/>
              <a:gd name="T40" fmla="*/ 2147483647 w 612"/>
              <a:gd name="T41" fmla="*/ 2147483647 h 366"/>
              <a:gd name="T42" fmla="*/ 2147483647 w 612"/>
              <a:gd name="T43" fmla="*/ 2147483647 h 366"/>
              <a:gd name="T44" fmla="*/ 2147483647 w 612"/>
              <a:gd name="T45" fmla="*/ 2147483647 h 366"/>
              <a:gd name="T46" fmla="*/ 2147483647 w 612"/>
              <a:gd name="T47" fmla="*/ 2147483647 h 366"/>
              <a:gd name="T48" fmla="*/ 0 w 612"/>
              <a:gd name="T49" fmla="*/ 2147483647 h 366"/>
              <a:gd name="T50" fmla="*/ 2147483647 w 612"/>
              <a:gd name="T51" fmla="*/ 2147483647 h 366"/>
              <a:gd name="T52" fmla="*/ 2147483647 w 612"/>
              <a:gd name="T53" fmla="*/ 2147483647 h 366"/>
              <a:gd name="T54" fmla="*/ 2147483647 w 612"/>
              <a:gd name="T55" fmla="*/ 2147483647 h 366"/>
              <a:gd name="T56" fmla="*/ 2147483647 w 612"/>
              <a:gd name="T57" fmla="*/ 2147483647 h 366"/>
              <a:gd name="T58" fmla="*/ 2147483647 w 612"/>
              <a:gd name="T59" fmla="*/ 2147483647 h 366"/>
              <a:gd name="T60" fmla="*/ 2147483647 w 612"/>
              <a:gd name="T61" fmla="*/ 2147483647 h 366"/>
              <a:gd name="T62" fmla="*/ 2147483647 w 612"/>
              <a:gd name="T63" fmla="*/ 2147483647 h 366"/>
              <a:gd name="T64" fmla="*/ 2147483647 w 612"/>
              <a:gd name="T65" fmla="*/ 2147483647 h 366"/>
              <a:gd name="T66" fmla="*/ 2147483647 w 612"/>
              <a:gd name="T67" fmla="*/ 2147483647 h 366"/>
              <a:gd name="T68" fmla="*/ 2147483647 w 612"/>
              <a:gd name="T69" fmla="*/ 2147483647 h 366"/>
              <a:gd name="T70" fmla="*/ 2147483647 w 612"/>
              <a:gd name="T71" fmla="*/ 2147483647 h 366"/>
              <a:gd name="T72" fmla="*/ 2147483647 w 612"/>
              <a:gd name="T73" fmla="*/ 2147483647 h 366"/>
              <a:gd name="T74" fmla="*/ 2147483647 w 612"/>
              <a:gd name="T75" fmla="*/ 2147483647 h 366"/>
              <a:gd name="T76" fmla="*/ 2147483647 w 612"/>
              <a:gd name="T77" fmla="*/ 2147483647 h 366"/>
              <a:gd name="T78" fmla="*/ 2147483647 w 612"/>
              <a:gd name="T79" fmla="*/ 2147483647 h 366"/>
              <a:gd name="T80" fmla="*/ 2147483647 w 612"/>
              <a:gd name="T81" fmla="*/ 2147483647 h 366"/>
              <a:gd name="T82" fmla="*/ 2147483647 w 612"/>
              <a:gd name="T83" fmla="*/ 2147483647 h 366"/>
              <a:gd name="T84" fmla="*/ 2147483647 w 612"/>
              <a:gd name="T85" fmla="*/ 2147483647 h 36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12"/>
              <a:gd name="T130" fmla="*/ 0 h 366"/>
              <a:gd name="T131" fmla="*/ 612 w 612"/>
              <a:gd name="T132" fmla="*/ 366 h 36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12" h="366">
                <a:moveTo>
                  <a:pt x="516" y="354"/>
                </a:moveTo>
                <a:lnTo>
                  <a:pt x="522" y="360"/>
                </a:lnTo>
                <a:lnTo>
                  <a:pt x="540" y="360"/>
                </a:lnTo>
                <a:lnTo>
                  <a:pt x="540" y="318"/>
                </a:lnTo>
                <a:lnTo>
                  <a:pt x="546" y="312"/>
                </a:lnTo>
                <a:lnTo>
                  <a:pt x="558" y="294"/>
                </a:lnTo>
                <a:lnTo>
                  <a:pt x="564" y="282"/>
                </a:lnTo>
                <a:lnTo>
                  <a:pt x="570" y="276"/>
                </a:lnTo>
                <a:lnTo>
                  <a:pt x="606" y="276"/>
                </a:lnTo>
                <a:lnTo>
                  <a:pt x="612" y="270"/>
                </a:lnTo>
                <a:lnTo>
                  <a:pt x="612" y="258"/>
                </a:lnTo>
                <a:lnTo>
                  <a:pt x="600" y="222"/>
                </a:lnTo>
                <a:lnTo>
                  <a:pt x="600" y="216"/>
                </a:lnTo>
                <a:lnTo>
                  <a:pt x="594" y="216"/>
                </a:lnTo>
                <a:lnTo>
                  <a:pt x="588" y="222"/>
                </a:lnTo>
                <a:lnTo>
                  <a:pt x="570" y="222"/>
                </a:lnTo>
                <a:lnTo>
                  <a:pt x="564" y="228"/>
                </a:lnTo>
                <a:lnTo>
                  <a:pt x="558" y="228"/>
                </a:lnTo>
                <a:lnTo>
                  <a:pt x="552" y="234"/>
                </a:lnTo>
                <a:lnTo>
                  <a:pt x="522" y="234"/>
                </a:lnTo>
                <a:lnTo>
                  <a:pt x="510" y="222"/>
                </a:lnTo>
                <a:lnTo>
                  <a:pt x="510" y="198"/>
                </a:lnTo>
                <a:lnTo>
                  <a:pt x="504" y="192"/>
                </a:lnTo>
                <a:lnTo>
                  <a:pt x="498" y="180"/>
                </a:lnTo>
                <a:lnTo>
                  <a:pt x="498" y="168"/>
                </a:lnTo>
                <a:lnTo>
                  <a:pt x="504" y="162"/>
                </a:lnTo>
                <a:lnTo>
                  <a:pt x="504" y="150"/>
                </a:lnTo>
                <a:lnTo>
                  <a:pt x="510" y="144"/>
                </a:lnTo>
                <a:lnTo>
                  <a:pt x="504" y="144"/>
                </a:lnTo>
                <a:lnTo>
                  <a:pt x="504" y="102"/>
                </a:lnTo>
                <a:lnTo>
                  <a:pt x="498" y="96"/>
                </a:lnTo>
                <a:lnTo>
                  <a:pt x="480" y="96"/>
                </a:lnTo>
                <a:lnTo>
                  <a:pt x="474" y="78"/>
                </a:lnTo>
                <a:lnTo>
                  <a:pt x="462" y="78"/>
                </a:lnTo>
                <a:lnTo>
                  <a:pt x="456" y="54"/>
                </a:lnTo>
                <a:lnTo>
                  <a:pt x="432" y="42"/>
                </a:lnTo>
                <a:lnTo>
                  <a:pt x="432" y="30"/>
                </a:lnTo>
                <a:lnTo>
                  <a:pt x="426" y="24"/>
                </a:lnTo>
                <a:lnTo>
                  <a:pt x="420" y="12"/>
                </a:lnTo>
                <a:lnTo>
                  <a:pt x="414" y="6"/>
                </a:lnTo>
                <a:lnTo>
                  <a:pt x="396" y="0"/>
                </a:lnTo>
                <a:lnTo>
                  <a:pt x="384" y="0"/>
                </a:lnTo>
                <a:lnTo>
                  <a:pt x="378" y="6"/>
                </a:lnTo>
                <a:lnTo>
                  <a:pt x="378" y="12"/>
                </a:lnTo>
                <a:lnTo>
                  <a:pt x="366" y="24"/>
                </a:lnTo>
                <a:lnTo>
                  <a:pt x="348" y="24"/>
                </a:lnTo>
                <a:lnTo>
                  <a:pt x="342" y="18"/>
                </a:lnTo>
                <a:lnTo>
                  <a:pt x="336" y="30"/>
                </a:lnTo>
                <a:lnTo>
                  <a:pt x="312" y="24"/>
                </a:lnTo>
                <a:lnTo>
                  <a:pt x="312" y="30"/>
                </a:lnTo>
                <a:lnTo>
                  <a:pt x="300" y="42"/>
                </a:lnTo>
                <a:lnTo>
                  <a:pt x="288" y="42"/>
                </a:lnTo>
                <a:lnTo>
                  <a:pt x="264" y="18"/>
                </a:lnTo>
                <a:lnTo>
                  <a:pt x="258" y="18"/>
                </a:lnTo>
                <a:lnTo>
                  <a:pt x="246" y="24"/>
                </a:lnTo>
                <a:lnTo>
                  <a:pt x="240" y="24"/>
                </a:lnTo>
                <a:lnTo>
                  <a:pt x="228" y="30"/>
                </a:lnTo>
                <a:lnTo>
                  <a:pt x="222" y="24"/>
                </a:lnTo>
                <a:lnTo>
                  <a:pt x="198" y="24"/>
                </a:lnTo>
                <a:lnTo>
                  <a:pt x="192" y="18"/>
                </a:lnTo>
                <a:lnTo>
                  <a:pt x="168" y="18"/>
                </a:lnTo>
                <a:lnTo>
                  <a:pt x="150" y="36"/>
                </a:lnTo>
                <a:lnTo>
                  <a:pt x="120" y="36"/>
                </a:lnTo>
                <a:lnTo>
                  <a:pt x="108" y="48"/>
                </a:lnTo>
                <a:lnTo>
                  <a:pt x="108" y="90"/>
                </a:lnTo>
                <a:lnTo>
                  <a:pt x="90" y="108"/>
                </a:lnTo>
                <a:lnTo>
                  <a:pt x="78" y="114"/>
                </a:lnTo>
                <a:lnTo>
                  <a:pt x="72" y="120"/>
                </a:lnTo>
                <a:lnTo>
                  <a:pt x="72" y="138"/>
                </a:lnTo>
                <a:lnTo>
                  <a:pt x="66" y="144"/>
                </a:lnTo>
                <a:lnTo>
                  <a:pt x="54" y="150"/>
                </a:lnTo>
                <a:lnTo>
                  <a:pt x="48" y="156"/>
                </a:lnTo>
                <a:lnTo>
                  <a:pt x="30" y="150"/>
                </a:lnTo>
                <a:lnTo>
                  <a:pt x="30" y="168"/>
                </a:lnTo>
                <a:lnTo>
                  <a:pt x="0" y="174"/>
                </a:lnTo>
                <a:lnTo>
                  <a:pt x="6" y="174"/>
                </a:lnTo>
                <a:lnTo>
                  <a:pt x="30" y="192"/>
                </a:lnTo>
                <a:lnTo>
                  <a:pt x="36" y="192"/>
                </a:lnTo>
                <a:lnTo>
                  <a:pt x="48" y="228"/>
                </a:lnTo>
                <a:lnTo>
                  <a:pt x="54" y="234"/>
                </a:lnTo>
                <a:lnTo>
                  <a:pt x="60" y="234"/>
                </a:lnTo>
                <a:lnTo>
                  <a:pt x="66" y="228"/>
                </a:lnTo>
                <a:lnTo>
                  <a:pt x="72" y="228"/>
                </a:lnTo>
                <a:lnTo>
                  <a:pt x="84" y="234"/>
                </a:lnTo>
                <a:lnTo>
                  <a:pt x="84" y="252"/>
                </a:lnTo>
                <a:lnTo>
                  <a:pt x="78" y="258"/>
                </a:lnTo>
                <a:lnTo>
                  <a:pt x="90" y="276"/>
                </a:lnTo>
                <a:lnTo>
                  <a:pt x="114" y="282"/>
                </a:lnTo>
                <a:lnTo>
                  <a:pt x="120" y="288"/>
                </a:lnTo>
                <a:lnTo>
                  <a:pt x="144" y="282"/>
                </a:lnTo>
                <a:lnTo>
                  <a:pt x="168" y="288"/>
                </a:lnTo>
                <a:lnTo>
                  <a:pt x="162" y="294"/>
                </a:lnTo>
                <a:lnTo>
                  <a:pt x="156" y="306"/>
                </a:lnTo>
                <a:lnTo>
                  <a:pt x="162" y="312"/>
                </a:lnTo>
                <a:lnTo>
                  <a:pt x="162" y="324"/>
                </a:lnTo>
                <a:lnTo>
                  <a:pt x="186" y="324"/>
                </a:lnTo>
                <a:lnTo>
                  <a:pt x="192" y="330"/>
                </a:lnTo>
                <a:lnTo>
                  <a:pt x="186" y="336"/>
                </a:lnTo>
                <a:lnTo>
                  <a:pt x="186" y="342"/>
                </a:lnTo>
                <a:lnTo>
                  <a:pt x="180" y="348"/>
                </a:lnTo>
                <a:lnTo>
                  <a:pt x="186" y="354"/>
                </a:lnTo>
                <a:lnTo>
                  <a:pt x="204" y="354"/>
                </a:lnTo>
                <a:lnTo>
                  <a:pt x="216" y="342"/>
                </a:lnTo>
                <a:lnTo>
                  <a:pt x="240" y="354"/>
                </a:lnTo>
                <a:lnTo>
                  <a:pt x="252" y="354"/>
                </a:lnTo>
                <a:lnTo>
                  <a:pt x="258" y="360"/>
                </a:lnTo>
                <a:lnTo>
                  <a:pt x="282" y="360"/>
                </a:lnTo>
                <a:lnTo>
                  <a:pt x="288" y="354"/>
                </a:lnTo>
                <a:lnTo>
                  <a:pt x="288" y="348"/>
                </a:lnTo>
                <a:lnTo>
                  <a:pt x="306" y="354"/>
                </a:lnTo>
                <a:lnTo>
                  <a:pt x="330" y="354"/>
                </a:lnTo>
                <a:lnTo>
                  <a:pt x="336" y="360"/>
                </a:lnTo>
                <a:lnTo>
                  <a:pt x="348" y="366"/>
                </a:lnTo>
                <a:lnTo>
                  <a:pt x="366" y="366"/>
                </a:lnTo>
                <a:lnTo>
                  <a:pt x="372" y="360"/>
                </a:lnTo>
                <a:lnTo>
                  <a:pt x="372" y="348"/>
                </a:lnTo>
                <a:lnTo>
                  <a:pt x="378" y="342"/>
                </a:lnTo>
                <a:lnTo>
                  <a:pt x="384" y="342"/>
                </a:lnTo>
                <a:lnTo>
                  <a:pt x="396" y="336"/>
                </a:lnTo>
                <a:lnTo>
                  <a:pt x="402" y="336"/>
                </a:lnTo>
                <a:lnTo>
                  <a:pt x="402" y="330"/>
                </a:lnTo>
                <a:lnTo>
                  <a:pt x="432" y="336"/>
                </a:lnTo>
                <a:lnTo>
                  <a:pt x="432" y="324"/>
                </a:lnTo>
                <a:lnTo>
                  <a:pt x="438" y="324"/>
                </a:lnTo>
                <a:lnTo>
                  <a:pt x="450" y="330"/>
                </a:lnTo>
                <a:lnTo>
                  <a:pt x="462" y="330"/>
                </a:lnTo>
                <a:lnTo>
                  <a:pt x="474" y="336"/>
                </a:lnTo>
                <a:lnTo>
                  <a:pt x="498" y="336"/>
                </a:lnTo>
                <a:lnTo>
                  <a:pt x="516" y="35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0" name="Qatar" descr="© INSCALE GmbH, 05.05.2010&#10;http://www.presentationload.com/">
            <a:extLst>
              <a:ext uri="{FF2B5EF4-FFF2-40B4-BE49-F238E27FC236}">
                <a16:creationId xmlns:a16="http://schemas.microsoft.com/office/drawing/2014/main" id="{D4608EE6-BCA5-4CB2-8480-5BD3BFB8CECB}"/>
              </a:ext>
            </a:extLst>
          </p:cNvPr>
          <p:cNvSpPr>
            <a:spLocks/>
          </p:cNvSpPr>
          <p:nvPr/>
        </p:nvSpPr>
        <p:spPr bwMode="gray">
          <a:xfrm>
            <a:off x="7351812" y="3043412"/>
            <a:ext cx="31350" cy="68231"/>
          </a:xfrm>
          <a:custGeom>
            <a:avLst/>
            <a:gdLst>
              <a:gd name="T0" fmla="*/ 2147483647 w 66"/>
              <a:gd name="T1" fmla="*/ 2147483647 h 144"/>
              <a:gd name="T2" fmla="*/ 2147483647 w 66"/>
              <a:gd name="T3" fmla="*/ 2147483647 h 144"/>
              <a:gd name="T4" fmla="*/ 2147483647 w 66"/>
              <a:gd name="T5" fmla="*/ 2147483647 h 144"/>
              <a:gd name="T6" fmla="*/ 2147483647 w 66"/>
              <a:gd name="T7" fmla="*/ 2147483647 h 144"/>
              <a:gd name="T8" fmla="*/ 2147483647 w 66"/>
              <a:gd name="T9" fmla="*/ 2147483647 h 144"/>
              <a:gd name="T10" fmla="*/ 2147483647 w 66"/>
              <a:gd name="T11" fmla="*/ 2147483647 h 144"/>
              <a:gd name="T12" fmla="*/ 2147483647 w 66"/>
              <a:gd name="T13" fmla="*/ 2147483647 h 144"/>
              <a:gd name="T14" fmla="*/ 2147483647 w 66"/>
              <a:gd name="T15" fmla="*/ 2147483647 h 144"/>
              <a:gd name="T16" fmla="*/ 2147483647 w 66"/>
              <a:gd name="T17" fmla="*/ 2147483647 h 144"/>
              <a:gd name="T18" fmla="*/ 2147483647 w 66"/>
              <a:gd name="T19" fmla="*/ 0 h 144"/>
              <a:gd name="T20" fmla="*/ 2147483647 w 66"/>
              <a:gd name="T21" fmla="*/ 0 h 144"/>
              <a:gd name="T22" fmla="*/ 2147483647 w 66"/>
              <a:gd name="T23" fmla="*/ 2147483647 h 144"/>
              <a:gd name="T24" fmla="*/ 2147483647 w 66"/>
              <a:gd name="T25" fmla="*/ 2147483647 h 144"/>
              <a:gd name="T26" fmla="*/ 2147483647 w 66"/>
              <a:gd name="T27" fmla="*/ 2147483647 h 144"/>
              <a:gd name="T28" fmla="*/ 2147483647 w 66"/>
              <a:gd name="T29" fmla="*/ 2147483647 h 144"/>
              <a:gd name="T30" fmla="*/ 0 w 66"/>
              <a:gd name="T31" fmla="*/ 2147483647 h 144"/>
              <a:gd name="T32" fmla="*/ 2147483647 w 66"/>
              <a:gd name="T33" fmla="*/ 2147483647 h 144"/>
              <a:gd name="T34" fmla="*/ 2147483647 w 66"/>
              <a:gd name="T35" fmla="*/ 2147483647 h 1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6"/>
              <a:gd name="T55" fmla="*/ 0 h 144"/>
              <a:gd name="T56" fmla="*/ 66 w 66"/>
              <a:gd name="T57" fmla="*/ 144 h 1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6" h="144">
                <a:moveTo>
                  <a:pt x="24" y="132"/>
                </a:moveTo>
                <a:lnTo>
                  <a:pt x="36" y="144"/>
                </a:lnTo>
                <a:lnTo>
                  <a:pt x="48" y="132"/>
                </a:lnTo>
                <a:lnTo>
                  <a:pt x="54" y="114"/>
                </a:lnTo>
                <a:lnTo>
                  <a:pt x="60" y="102"/>
                </a:lnTo>
                <a:lnTo>
                  <a:pt x="66" y="84"/>
                </a:lnTo>
                <a:lnTo>
                  <a:pt x="66" y="30"/>
                </a:lnTo>
                <a:lnTo>
                  <a:pt x="54" y="18"/>
                </a:lnTo>
                <a:lnTo>
                  <a:pt x="48" y="6"/>
                </a:lnTo>
                <a:lnTo>
                  <a:pt x="36" y="0"/>
                </a:lnTo>
                <a:lnTo>
                  <a:pt x="30" y="0"/>
                </a:lnTo>
                <a:lnTo>
                  <a:pt x="24" y="6"/>
                </a:lnTo>
                <a:lnTo>
                  <a:pt x="18" y="18"/>
                </a:lnTo>
                <a:lnTo>
                  <a:pt x="12" y="36"/>
                </a:lnTo>
                <a:lnTo>
                  <a:pt x="12" y="108"/>
                </a:lnTo>
                <a:lnTo>
                  <a:pt x="0" y="120"/>
                </a:lnTo>
                <a:lnTo>
                  <a:pt x="6" y="132"/>
                </a:lnTo>
                <a:lnTo>
                  <a:pt x="24" y="13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1" name="Puerto Rico" descr="© INSCALE GmbH, 05.05.2010&#10;http://www.presentationload.com/">
            <a:extLst>
              <a:ext uri="{FF2B5EF4-FFF2-40B4-BE49-F238E27FC236}">
                <a16:creationId xmlns:a16="http://schemas.microsoft.com/office/drawing/2014/main" id="{4AF678C6-7664-4DEC-A7C4-433F98032470}"/>
              </a:ext>
            </a:extLst>
          </p:cNvPr>
          <p:cNvSpPr>
            <a:spLocks/>
          </p:cNvSpPr>
          <p:nvPr/>
        </p:nvSpPr>
        <p:spPr bwMode="gray">
          <a:xfrm>
            <a:off x="3462665" y="3342152"/>
            <a:ext cx="64544" cy="27661"/>
          </a:xfrm>
          <a:custGeom>
            <a:avLst/>
            <a:gdLst>
              <a:gd name="T0" fmla="*/ 2147483647 w 138"/>
              <a:gd name="T1" fmla="*/ 2147483647 h 60"/>
              <a:gd name="T2" fmla="*/ 2147483647 w 138"/>
              <a:gd name="T3" fmla="*/ 2147483647 h 60"/>
              <a:gd name="T4" fmla="*/ 2147483647 w 138"/>
              <a:gd name="T5" fmla="*/ 0 h 60"/>
              <a:gd name="T6" fmla="*/ 2147483647 w 138"/>
              <a:gd name="T7" fmla="*/ 0 h 60"/>
              <a:gd name="T8" fmla="*/ 2147483647 w 138"/>
              <a:gd name="T9" fmla="*/ 2147483647 h 60"/>
              <a:gd name="T10" fmla="*/ 0 w 138"/>
              <a:gd name="T11" fmla="*/ 2147483647 h 60"/>
              <a:gd name="T12" fmla="*/ 0 w 138"/>
              <a:gd name="T13" fmla="*/ 2147483647 h 60"/>
              <a:gd name="T14" fmla="*/ 2147483647 w 138"/>
              <a:gd name="T15" fmla="*/ 2147483647 h 60"/>
              <a:gd name="T16" fmla="*/ 2147483647 w 138"/>
              <a:gd name="T17" fmla="*/ 2147483647 h 60"/>
              <a:gd name="T18" fmla="*/ 2147483647 w 138"/>
              <a:gd name="T19" fmla="*/ 2147483647 h 60"/>
              <a:gd name="T20" fmla="*/ 2147483647 w 138"/>
              <a:gd name="T21" fmla="*/ 2147483647 h 60"/>
              <a:gd name="T22" fmla="*/ 2147483647 w 138"/>
              <a:gd name="T23" fmla="*/ 2147483647 h 60"/>
              <a:gd name="T24" fmla="*/ 2147483647 w 138"/>
              <a:gd name="T25" fmla="*/ 2147483647 h 60"/>
              <a:gd name="T26" fmla="*/ 2147483647 w 138"/>
              <a:gd name="T27" fmla="*/ 2147483647 h 60"/>
              <a:gd name="T28" fmla="*/ 2147483647 w 138"/>
              <a:gd name="T29" fmla="*/ 2147483647 h 60"/>
              <a:gd name="T30" fmla="*/ 2147483647 w 138"/>
              <a:gd name="T31" fmla="*/ 2147483647 h 60"/>
              <a:gd name="T32" fmla="*/ 2147483647 w 138"/>
              <a:gd name="T33" fmla="*/ 2147483647 h 60"/>
              <a:gd name="T34" fmla="*/ 2147483647 w 138"/>
              <a:gd name="T35" fmla="*/ 2147483647 h 6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8"/>
              <a:gd name="T55" fmla="*/ 0 h 60"/>
              <a:gd name="T56" fmla="*/ 138 w 138"/>
              <a:gd name="T57" fmla="*/ 60 h 6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8" h="60">
                <a:moveTo>
                  <a:pt x="84" y="12"/>
                </a:moveTo>
                <a:lnTo>
                  <a:pt x="72" y="12"/>
                </a:lnTo>
                <a:lnTo>
                  <a:pt x="36" y="0"/>
                </a:lnTo>
                <a:lnTo>
                  <a:pt x="12" y="0"/>
                </a:lnTo>
                <a:lnTo>
                  <a:pt x="6" y="12"/>
                </a:lnTo>
                <a:lnTo>
                  <a:pt x="0" y="18"/>
                </a:lnTo>
                <a:lnTo>
                  <a:pt x="0" y="48"/>
                </a:lnTo>
                <a:lnTo>
                  <a:pt x="36" y="60"/>
                </a:lnTo>
                <a:lnTo>
                  <a:pt x="48" y="48"/>
                </a:lnTo>
                <a:lnTo>
                  <a:pt x="102" y="48"/>
                </a:lnTo>
                <a:lnTo>
                  <a:pt x="120" y="36"/>
                </a:lnTo>
                <a:lnTo>
                  <a:pt x="132" y="30"/>
                </a:lnTo>
                <a:lnTo>
                  <a:pt x="138" y="18"/>
                </a:lnTo>
                <a:lnTo>
                  <a:pt x="138" y="12"/>
                </a:lnTo>
                <a:lnTo>
                  <a:pt x="132" y="6"/>
                </a:lnTo>
                <a:lnTo>
                  <a:pt x="114" y="6"/>
                </a:lnTo>
                <a:lnTo>
                  <a:pt x="102" y="12"/>
                </a:lnTo>
                <a:lnTo>
                  <a:pt x="84" y="1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2" name="Portugal" descr="© INSCALE GmbH, 05.05.2010&#10;http://www.presentationload.com/">
            <a:extLst>
              <a:ext uri="{FF2B5EF4-FFF2-40B4-BE49-F238E27FC236}">
                <a16:creationId xmlns:a16="http://schemas.microsoft.com/office/drawing/2014/main" id="{D36B4514-0C64-464B-8F6D-0B8317696586}"/>
              </a:ext>
            </a:extLst>
          </p:cNvPr>
          <p:cNvSpPr>
            <a:spLocks/>
          </p:cNvSpPr>
          <p:nvPr/>
        </p:nvSpPr>
        <p:spPr bwMode="gray">
          <a:xfrm>
            <a:off x="5408161" y="2442244"/>
            <a:ext cx="106957" cy="193629"/>
          </a:xfrm>
          <a:custGeom>
            <a:avLst/>
            <a:gdLst>
              <a:gd name="T0" fmla="*/ 2147483647 w 228"/>
              <a:gd name="T1" fmla="*/ 2147483647 h 414"/>
              <a:gd name="T2" fmla="*/ 2147483647 w 228"/>
              <a:gd name="T3" fmla="*/ 2147483647 h 414"/>
              <a:gd name="T4" fmla="*/ 2147483647 w 228"/>
              <a:gd name="T5" fmla="*/ 2147483647 h 414"/>
              <a:gd name="T6" fmla="*/ 2147483647 w 228"/>
              <a:gd name="T7" fmla="*/ 2147483647 h 414"/>
              <a:gd name="T8" fmla="*/ 2147483647 w 228"/>
              <a:gd name="T9" fmla="*/ 2147483647 h 414"/>
              <a:gd name="T10" fmla="*/ 2147483647 w 228"/>
              <a:gd name="T11" fmla="*/ 2147483647 h 414"/>
              <a:gd name="T12" fmla="*/ 2147483647 w 228"/>
              <a:gd name="T13" fmla="*/ 0 h 414"/>
              <a:gd name="T14" fmla="*/ 2147483647 w 228"/>
              <a:gd name="T15" fmla="*/ 2147483647 h 414"/>
              <a:gd name="T16" fmla="*/ 2147483647 w 228"/>
              <a:gd name="T17" fmla="*/ 2147483647 h 414"/>
              <a:gd name="T18" fmla="*/ 2147483647 w 228"/>
              <a:gd name="T19" fmla="*/ 2147483647 h 414"/>
              <a:gd name="T20" fmla="*/ 2147483647 w 228"/>
              <a:gd name="T21" fmla="*/ 2147483647 h 414"/>
              <a:gd name="T22" fmla="*/ 2147483647 w 228"/>
              <a:gd name="T23" fmla="*/ 2147483647 h 414"/>
              <a:gd name="T24" fmla="*/ 2147483647 w 228"/>
              <a:gd name="T25" fmla="*/ 2147483647 h 414"/>
              <a:gd name="T26" fmla="*/ 0 w 228"/>
              <a:gd name="T27" fmla="*/ 2147483647 h 414"/>
              <a:gd name="T28" fmla="*/ 2147483647 w 228"/>
              <a:gd name="T29" fmla="*/ 2147483647 h 414"/>
              <a:gd name="T30" fmla="*/ 2147483647 w 228"/>
              <a:gd name="T31" fmla="*/ 2147483647 h 414"/>
              <a:gd name="T32" fmla="*/ 2147483647 w 228"/>
              <a:gd name="T33" fmla="*/ 2147483647 h 414"/>
              <a:gd name="T34" fmla="*/ 2147483647 w 228"/>
              <a:gd name="T35" fmla="*/ 2147483647 h 414"/>
              <a:gd name="T36" fmla="*/ 2147483647 w 228"/>
              <a:gd name="T37" fmla="*/ 2147483647 h 414"/>
              <a:gd name="T38" fmla="*/ 2147483647 w 228"/>
              <a:gd name="T39" fmla="*/ 2147483647 h 414"/>
              <a:gd name="T40" fmla="*/ 2147483647 w 228"/>
              <a:gd name="T41" fmla="*/ 2147483647 h 414"/>
              <a:gd name="T42" fmla="*/ 2147483647 w 228"/>
              <a:gd name="T43" fmla="*/ 2147483647 h 414"/>
              <a:gd name="T44" fmla="*/ 2147483647 w 228"/>
              <a:gd name="T45" fmla="*/ 2147483647 h 414"/>
              <a:gd name="T46" fmla="*/ 2147483647 w 228"/>
              <a:gd name="T47" fmla="*/ 2147483647 h 414"/>
              <a:gd name="T48" fmla="*/ 2147483647 w 228"/>
              <a:gd name="T49" fmla="*/ 2147483647 h 414"/>
              <a:gd name="T50" fmla="*/ 2147483647 w 228"/>
              <a:gd name="T51" fmla="*/ 2147483647 h 414"/>
              <a:gd name="T52" fmla="*/ 2147483647 w 228"/>
              <a:gd name="T53" fmla="*/ 2147483647 h 414"/>
              <a:gd name="T54" fmla="*/ 2147483647 w 228"/>
              <a:gd name="T55" fmla="*/ 2147483647 h 414"/>
              <a:gd name="T56" fmla="*/ 2147483647 w 228"/>
              <a:gd name="T57" fmla="*/ 2147483647 h 414"/>
              <a:gd name="T58" fmla="*/ 2147483647 w 228"/>
              <a:gd name="T59" fmla="*/ 2147483647 h 414"/>
              <a:gd name="T60" fmla="*/ 2147483647 w 228"/>
              <a:gd name="T61" fmla="*/ 2147483647 h 414"/>
              <a:gd name="T62" fmla="*/ 2147483647 w 228"/>
              <a:gd name="T63" fmla="*/ 2147483647 h 414"/>
              <a:gd name="T64" fmla="*/ 2147483647 w 228"/>
              <a:gd name="T65" fmla="*/ 2147483647 h 414"/>
              <a:gd name="T66" fmla="*/ 2147483647 w 228"/>
              <a:gd name="T67" fmla="*/ 2147483647 h 414"/>
              <a:gd name="T68" fmla="*/ 2147483647 w 228"/>
              <a:gd name="T69" fmla="*/ 2147483647 h 414"/>
              <a:gd name="T70" fmla="*/ 2147483647 w 228"/>
              <a:gd name="T71" fmla="*/ 2147483647 h 414"/>
              <a:gd name="T72" fmla="*/ 2147483647 w 228"/>
              <a:gd name="T73" fmla="*/ 2147483647 h 414"/>
              <a:gd name="T74" fmla="*/ 2147483647 w 228"/>
              <a:gd name="T75" fmla="*/ 2147483647 h 414"/>
              <a:gd name="T76" fmla="*/ 2147483647 w 228"/>
              <a:gd name="T77" fmla="*/ 2147483647 h 414"/>
              <a:gd name="T78" fmla="*/ 2147483647 w 228"/>
              <a:gd name="T79" fmla="*/ 2147483647 h 414"/>
              <a:gd name="T80" fmla="*/ 2147483647 w 228"/>
              <a:gd name="T81" fmla="*/ 2147483647 h 414"/>
              <a:gd name="T82" fmla="*/ 2147483647 w 228"/>
              <a:gd name="T83" fmla="*/ 2147483647 h 41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28"/>
              <a:gd name="T127" fmla="*/ 0 h 414"/>
              <a:gd name="T128" fmla="*/ 228 w 228"/>
              <a:gd name="T129" fmla="*/ 414 h 41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28" h="414">
                <a:moveTo>
                  <a:pt x="210" y="30"/>
                </a:moveTo>
                <a:lnTo>
                  <a:pt x="210" y="12"/>
                </a:lnTo>
                <a:lnTo>
                  <a:pt x="156" y="12"/>
                </a:lnTo>
                <a:lnTo>
                  <a:pt x="156" y="18"/>
                </a:lnTo>
                <a:lnTo>
                  <a:pt x="150" y="24"/>
                </a:lnTo>
                <a:lnTo>
                  <a:pt x="138" y="24"/>
                </a:lnTo>
                <a:lnTo>
                  <a:pt x="132" y="18"/>
                </a:lnTo>
                <a:lnTo>
                  <a:pt x="114" y="18"/>
                </a:lnTo>
                <a:lnTo>
                  <a:pt x="108" y="24"/>
                </a:lnTo>
                <a:lnTo>
                  <a:pt x="96" y="24"/>
                </a:lnTo>
                <a:lnTo>
                  <a:pt x="96" y="18"/>
                </a:lnTo>
                <a:lnTo>
                  <a:pt x="102" y="18"/>
                </a:lnTo>
                <a:lnTo>
                  <a:pt x="114" y="6"/>
                </a:lnTo>
                <a:lnTo>
                  <a:pt x="114" y="0"/>
                </a:lnTo>
                <a:lnTo>
                  <a:pt x="90" y="0"/>
                </a:lnTo>
                <a:lnTo>
                  <a:pt x="66" y="12"/>
                </a:lnTo>
                <a:lnTo>
                  <a:pt x="60" y="18"/>
                </a:lnTo>
                <a:lnTo>
                  <a:pt x="60" y="36"/>
                </a:lnTo>
                <a:lnTo>
                  <a:pt x="66" y="60"/>
                </a:lnTo>
                <a:lnTo>
                  <a:pt x="66" y="78"/>
                </a:lnTo>
                <a:lnTo>
                  <a:pt x="60" y="108"/>
                </a:lnTo>
                <a:lnTo>
                  <a:pt x="48" y="138"/>
                </a:lnTo>
                <a:lnTo>
                  <a:pt x="30" y="174"/>
                </a:lnTo>
                <a:lnTo>
                  <a:pt x="12" y="222"/>
                </a:lnTo>
                <a:lnTo>
                  <a:pt x="6" y="234"/>
                </a:lnTo>
                <a:lnTo>
                  <a:pt x="6" y="240"/>
                </a:lnTo>
                <a:lnTo>
                  <a:pt x="0" y="252"/>
                </a:lnTo>
                <a:lnTo>
                  <a:pt x="0" y="264"/>
                </a:lnTo>
                <a:lnTo>
                  <a:pt x="18" y="282"/>
                </a:lnTo>
                <a:lnTo>
                  <a:pt x="30" y="288"/>
                </a:lnTo>
                <a:lnTo>
                  <a:pt x="42" y="342"/>
                </a:lnTo>
                <a:lnTo>
                  <a:pt x="42" y="348"/>
                </a:lnTo>
                <a:lnTo>
                  <a:pt x="36" y="354"/>
                </a:lnTo>
                <a:lnTo>
                  <a:pt x="36" y="366"/>
                </a:lnTo>
                <a:lnTo>
                  <a:pt x="30" y="384"/>
                </a:lnTo>
                <a:lnTo>
                  <a:pt x="24" y="396"/>
                </a:lnTo>
                <a:lnTo>
                  <a:pt x="24" y="408"/>
                </a:lnTo>
                <a:lnTo>
                  <a:pt x="48" y="408"/>
                </a:lnTo>
                <a:lnTo>
                  <a:pt x="60" y="402"/>
                </a:lnTo>
                <a:lnTo>
                  <a:pt x="72" y="402"/>
                </a:lnTo>
                <a:lnTo>
                  <a:pt x="84" y="414"/>
                </a:lnTo>
                <a:lnTo>
                  <a:pt x="96" y="414"/>
                </a:lnTo>
                <a:lnTo>
                  <a:pt x="108" y="408"/>
                </a:lnTo>
                <a:lnTo>
                  <a:pt x="114" y="402"/>
                </a:lnTo>
                <a:lnTo>
                  <a:pt x="120" y="402"/>
                </a:lnTo>
                <a:lnTo>
                  <a:pt x="126" y="396"/>
                </a:lnTo>
                <a:lnTo>
                  <a:pt x="126" y="348"/>
                </a:lnTo>
                <a:lnTo>
                  <a:pt x="132" y="342"/>
                </a:lnTo>
                <a:lnTo>
                  <a:pt x="138" y="330"/>
                </a:lnTo>
                <a:lnTo>
                  <a:pt x="150" y="330"/>
                </a:lnTo>
                <a:lnTo>
                  <a:pt x="162" y="318"/>
                </a:lnTo>
                <a:lnTo>
                  <a:pt x="162" y="312"/>
                </a:lnTo>
                <a:lnTo>
                  <a:pt x="150" y="312"/>
                </a:lnTo>
                <a:lnTo>
                  <a:pt x="144" y="306"/>
                </a:lnTo>
                <a:lnTo>
                  <a:pt x="138" y="294"/>
                </a:lnTo>
                <a:lnTo>
                  <a:pt x="138" y="288"/>
                </a:lnTo>
                <a:lnTo>
                  <a:pt x="132" y="282"/>
                </a:lnTo>
                <a:lnTo>
                  <a:pt x="132" y="276"/>
                </a:lnTo>
                <a:lnTo>
                  <a:pt x="144" y="264"/>
                </a:lnTo>
                <a:lnTo>
                  <a:pt x="156" y="258"/>
                </a:lnTo>
                <a:lnTo>
                  <a:pt x="168" y="246"/>
                </a:lnTo>
                <a:lnTo>
                  <a:pt x="168" y="240"/>
                </a:lnTo>
                <a:lnTo>
                  <a:pt x="156" y="234"/>
                </a:lnTo>
                <a:lnTo>
                  <a:pt x="150" y="228"/>
                </a:lnTo>
                <a:lnTo>
                  <a:pt x="150" y="216"/>
                </a:lnTo>
                <a:lnTo>
                  <a:pt x="126" y="192"/>
                </a:lnTo>
                <a:lnTo>
                  <a:pt x="162" y="192"/>
                </a:lnTo>
                <a:lnTo>
                  <a:pt x="174" y="180"/>
                </a:lnTo>
                <a:lnTo>
                  <a:pt x="174" y="168"/>
                </a:lnTo>
                <a:lnTo>
                  <a:pt x="168" y="162"/>
                </a:lnTo>
                <a:lnTo>
                  <a:pt x="168" y="150"/>
                </a:lnTo>
                <a:lnTo>
                  <a:pt x="174" y="144"/>
                </a:lnTo>
                <a:lnTo>
                  <a:pt x="180" y="144"/>
                </a:lnTo>
                <a:lnTo>
                  <a:pt x="180" y="126"/>
                </a:lnTo>
                <a:lnTo>
                  <a:pt x="186" y="108"/>
                </a:lnTo>
                <a:lnTo>
                  <a:pt x="186" y="96"/>
                </a:lnTo>
                <a:lnTo>
                  <a:pt x="180" y="90"/>
                </a:lnTo>
                <a:lnTo>
                  <a:pt x="174" y="90"/>
                </a:lnTo>
                <a:lnTo>
                  <a:pt x="174" y="84"/>
                </a:lnTo>
                <a:lnTo>
                  <a:pt x="180" y="78"/>
                </a:lnTo>
                <a:lnTo>
                  <a:pt x="204" y="66"/>
                </a:lnTo>
                <a:lnTo>
                  <a:pt x="228" y="42"/>
                </a:lnTo>
                <a:lnTo>
                  <a:pt x="228" y="36"/>
                </a:lnTo>
                <a:lnTo>
                  <a:pt x="216" y="30"/>
                </a:lnTo>
                <a:lnTo>
                  <a:pt x="210" y="3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3" name="Poland" descr="© INSCALE GmbH, 05.05.2010&#10;http://www.presentationload.com/">
            <a:extLst>
              <a:ext uri="{FF2B5EF4-FFF2-40B4-BE49-F238E27FC236}">
                <a16:creationId xmlns:a16="http://schemas.microsoft.com/office/drawing/2014/main" id="{723BCBF8-EB70-4BA0-B46A-C3E08004960C}"/>
              </a:ext>
            </a:extLst>
          </p:cNvPr>
          <p:cNvSpPr>
            <a:spLocks/>
          </p:cNvSpPr>
          <p:nvPr/>
        </p:nvSpPr>
        <p:spPr bwMode="gray">
          <a:xfrm>
            <a:off x="6132880" y="1972006"/>
            <a:ext cx="295052" cy="212069"/>
          </a:xfrm>
          <a:custGeom>
            <a:avLst/>
            <a:gdLst>
              <a:gd name="T0" fmla="*/ 2147483647 w 624"/>
              <a:gd name="T1" fmla="*/ 2147483647 h 450"/>
              <a:gd name="T2" fmla="*/ 2147483647 w 624"/>
              <a:gd name="T3" fmla="*/ 2147483647 h 450"/>
              <a:gd name="T4" fmla="*/ 2147483647 w 624"/>
              <a:gd name="T5" fmla="*/ 2147483647 h 450"/>
              <a:gd name="T6" fmla="*/ 2147483647 w 624"/>
              <a:gd name="T7" fmla="*/ 2147483647 h 450"/>
              <a:gd name="T8" fmla="*/ 2147483647 w 624"/>
              <a:gd name="T9" fmla="*/ 2147483647 h 450"/>
              <a:gd name="T10" fmla="*/ 2147483647 w 624"/>
              <a:gd name="T11" fmla="*/ 2147483647 h 450"/>
              <a:gd name="T12" fmla="*/ 2147483647 w 624"/>
              <a:gd name="T13" fmla="*/ 2147483647 h 450"/>
              <a:gd name="T14" fmla="*/ 2147483647 w 624"/>
              <a:gd name="T15" fmla="*/ 2147483647 h 450"/>
              <a:gd name="T16" fmla="*/ 2147483647 w 624"/>
              <a:gd name="T17" fmla="*/ 2147483647 h 450"/>
              <a:gd name="T18" fmla="*/ 2147483647 w 624"/>
              <a:gd name="T19" fmla="*/ 2147483647 h 450"/>
              <a:gd name="T20" fmla="*/ 2147483647 w 624"/>
              <a:gd name="T21" fmla="*/ 2147483647 h 450"/>
              <a:gd name="T22" fmla="*/ 2147483647 w 624"/>
              <a:gd name="T23" fmla="*/ 2147483647 h 450"/>
              <a:gd name="T24" fmla="*/ 2147483647 w 624"/>
              <a:gd name="T25" fmla="*/ 2147483647 h 450"/>
              <a:gd name="T26" fmla="*/ 2147483647 w 624"/>
              <a:gd name="T27" fmla="*/ 2147483647 h 450"/>
              <a:gd name="T28" fmla="*/ 2147483647 w 624"/>
              <a:gd name="T29" fmla="*/ 2147483647 h 450"/>
              <a:gd name="T30" fmla="*/ 2147483647 w 624"/>
              <a:gd name="T31" fmla="*/ 2147483647 h 450"/>
              <a:gd name="T32" fmla="*/ 2147483647 w 624"/>
              <a:gd name="T33" fmla="*/ 2147483647 h 450"/>
              <a:gd name="T34" fmla="*/ 2147483647 w 624"/>
              <a:gd name="T35" fmla="*/ 2147483647 h 450"/>
              <a:gd name="T36" fmla="*/ 2147483647 w 624"/>
              <a:gd name="T37" fmla="*/ 2147483647 h 450"/>
              <a:gd name="T38" fmla="*/ 2147483647 w 624"/>
              <a:gd name="T39" fmla="*/ 2147483647 h 450"/>
              <a:gd name="T40" fmla="*/ 2147483647 w 624"/>
              <a:gd name="T41" fmla="*/ 2147483647 h 450"/>
              <a:gd name="T42" fmla="*/ 2147483647 w 624"/>
              <a:gd name="T43" fmla="*/ 2147483647 h 450"/>
              <a:gd name="T44" fmla="*/ 2147483647 w 624"/>
              <a:gd name="T45" fmla="*/ 2147483647 h 450"/>
              <a:gd name="T46" fmla="*/ 2147483647 w 624"/>
              <a:gd name="T47" fmla="*/ 2147483647 h 450"/>
              <a:gd name="T48" fmla="*/ 2147483647 w 624"/>
              <a:gd name="T49" fmla="*/ 2147483647 h 450"/>
              <a:gd name="T50" fmla="*/ 2147483647 w 624"/>
              <a:gd name="T51" fmla="*/ 2147483647 h 450"/>
              <a:gd name="T52" fmla="*/ 2147483647 w 624"/>
              <a:gd name="T53" fmla="*/ 2147483647 h 450"/>
              <a:gd name="T54" fmla="*/ 2147483647 w 624"/>
              <a:gd name="T55" fmla="*/ 2147483647 h 450"/>
              <a:gd name="T56" fmla="*/ 2147483647 w 624"/>
              <a:gd name="T57" fmla="*/ 2147483647 h 450"/>
              <a:gd name="T58" fmla="*/ 0 w 624"/>
              <a:gd name="T59" fmla="*/ 2147483647 h 450"/>
              <a:gd name="T60" fmla="*/ 2147483647 w 624"/>
              <a:gd name="T61" fmla="*/ 2147483647 h 450"/>
              <a:gd name="T62" fmla="*/ 2147483647 w 624"/>
              <a:gd name="T63" fmla="*/ 2147483647 h 450"/>
              <a:gd name="T64" fmla="*/ 2147483647 w 624"/>
              <a:gd name="T65" fmla="*/ 2147483647 h 450"/>
              <a:gd name="T66" fmla="*/ 2147483647 w 624"/>
              <a:gd name="T67" fmla="*/ 2147483647 h 450"/>
              <a:gd name="T68" fmla="*/ 2147483647 w 624"/>
              <a:gd name="T69" fmla="*/ 2147483647 h 450"/>
              <a:gd name="T70" fmla="*/ 2147483647 w 624"/>
              <a:gd name="T71" fmla="*/ 2147483647 h 450"/>
              <a:gd name="T72" fmla="*/ 2147483647 w 624"/>
              <a:gd name="T73" fmla="*/ 2147483647 h 450"/>
              <a:gd name="T74" fmla="*/ 2147483647 w 624"/>
              <a:gd name="T75" fmla="*/ 2147483647 h 450"/>
              <a:gd name="T76" fmla="*/ 2147483647 w 624"/>
              <a:gd name="T77" fmla="*/ 2147483647 h 450"/>
              <a:gd name="T78" fmla="*/ 2147483647 w 624"/>
              <a:gd name="T79" fmla="*/ 2147483647 h 450"/>
              <a:gd name="T80" fmla="*/ 2147483647 w 624"/>
              <a:gd name="T81" fmla="*/ 2147483647 h 450"/>
              <a:gd name="T82" fmla="*/ 2147483647 w 624"/>
              <a:gd name="T83" fmla="*/ 2147483647 h 450"/>
              <a:gd name="T84" fmla="*/ 2147483647 w 624"/>
              <a:gd name="T85" fmla="*/ 2147483647 h 450"/>
              <a:gd name="T86" fmla="*/ 2147483647 w 624"/>
              <a:gd name="T87" fmla="*/ 2147483647 h 450"/>
              <a:gd name="T88" fmla="*/ 2147483647 w 624"/>
              <a:gd name="T89" fmla="*/ 2147483647 h 450"/>
              <a:gd name="T90" fmla="*/ 2147483647 w 624"/>
              <a:gd name="T91" fmla="*/ 2147483647 h 450"/>
              <a:gd name="T92" fmla="*/ 2147483647 w 624"/>
              <a:gd name="T93" fmla="*/ 2147483647 h 450"/>
              <a:gd name="T94" fmla="*/ 2147483647 w 624"/>
              <a:gd name="T95" fmla="*/ 2147483647 h 450"/>
              <a:gd name="T96" fmla="*/ 2147483647 w 624"/>
              <a:gd name="T97" fmla="*/ 2147483647 h 450"/>
              <a:gd name="T98" fmla="*/ 2147483647 w 624"/>
              <a:gd name="T99" fmla="*/ 2147483647 h 450"/>
              <a:gd name="T100" fmla="*/ 2147483647 w 624"/>
              <a:gd name="T101" fmla="*/ 2147483647 h 450"/>
              <a:gd name="T102" fmla="*/ 2147483647 w 624"/>
              <a:gd name="T103" fmla="*/ 2147483647 h 450"/>
              <a:gd name="T104" fmla="*/ 2147483647 w 624"/>
              <a:gd name="T105" fmla="*/ 2147483647 h 450"/>
              <a:gd name="T106" fmla="*/ 2147483647 w 624"/>
              <a:gd name="T107" fmla="*/ 2147483647 h 4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624"/>
              <a:gd name="T163" fmla="*/ 0 h 450"/>
              <a:gd name="T164" fmla="*/ 624 w 624"/>
              <a:gd name="T165" fmla="*/ 450 h 4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624" h="450">
                <a:moveTo>
                  <a:pt x="426" y="426"/>
                </a:moveTo>
                <a:lnTo>
                  <a:pt x="432" y="426"/>
                </a:lnTo>
                <a:lnTo>
                  <a:pt x="444" y="420"/>
                </a:lnTo>
                <a:lnTo>
                  <a:pt x="450" y="414"/>
                </a:lnTo>
                <a:lnTo>
                  <a:pt x="474" y="414"/>
                </a:lnTo>
                <a:lnTo>
                  <a:pt x="498" y="438"/>
                </a:lnTo>
                <a:lnTo>
                  <a:pt x="528" y="438"/>
                </a:lnTo>
                <a:lnTo>
                  <a:pt x="528" y="450"/>
                </a:lnTo>
                <a:lnTo>
                  <a:pt x="552" y="450"/>
                </a:lnTo>
                <a:lnTo>
                  <a:pt x="540" y="438"/>
                </a:lnTo>
                <a:lnTo>
                  <a:pt x="540" y="396"/>
                </a:lnTo>
                <a:lnTo>
                  <a:pt x="594" y="348"/>
                </a:lnTo>
                <a:lnTo>
                  <a:pt x="606" y="348"/>
                </a:lnTo>
                <a:lnTo>
                  <a:pt x="612" y="342"/>
                </a:lnTo>
                <a:lnTo>
                  <a:pt x="618" y="342"/>
                </a:lnTo>
                <a:lnTo>
                  <a:pt x="624" y="336"/>
                </a:lnTo>
                <a:lnTo>
                  <a:pt x="618" y="330"/>
                </a:lnTo>
                <a:lnTo>
                  <a:pt x="618" y="324"/>
                </a:lnTo>
                <a:lnTo>
                  <a:pt x="612" y="318"/>
                </a:lnTo>
                <a:lnTo>
                  <a:pt x="618" y="306"/>
                </a:lnTo>
                <a:lnTo>
                  <a:pt x="612" y="300"/>
                </a:lnTo>
                <a:lnTo>
                  <a:pt x="600" y="294"/>
                </a:lnTo>
                <a:lnTo>
                  <a:pt x="600" y="288"/>
                </a:lnTo>
                <a:lnTo>
                  <a:pt x="582" y="270"/>
                </a:lnTo>
                <a:lnTo>
                  <a:pt x="576" y="252"/>
                </a:lnTo>
                <a:lnTo>
                  <a:pt x="582" y="252"/>
                </a:lnTo>
                <a:lnTo>
                  <a:pt x="576" y="240"/>
                </a:lnTo>
                <a:lnTo>
                  <a:pt x="576" y="210"/>
                </a:lnTo>
                <a:lnTo>
                  <a:pt x="564" y="198"/>
                </a:lnTo>
                <a:lnTo>
                  <a:pt x="558" y="198"/>
                </a:lnTo>
                <a:lnTo>
                  <a:pt x="552" y="192"/>
                </a:lnTo>
                <a:lnTo>
                  <a:pt x="552" y="186"/>
                </a:lnTo>
                <a:lnTo>
                  <a:pt x="564" y="186"/>
                </a:lnTo>
                <a:lnTo>
                  <a:pt x="564" y="168"/>
                </a:lnTo>
                <a:lnTo>
                  <a:pt x="588" y="162"/>
                </a:lnTo>
                <a:lnTo>
                  <a:pt x="588" y="150"/>
                </a:lnTo>
                <a:lnTo>
                  <a:pt x="594" y="144"/>
                </a:lnTo>
                <a:lnTo>
                  <a:pt x="594" y="138"/>
                </a:lnTo>
                <a:lnTo>
                  <a:pt x="588" y="132"/>
                </a:lnTo>
                <a:lnTo>
                  <a:pt x="576" y="108"/>
                </a:lnTo>
                <a:lnTo>
                  <a:pt x="570" y="102"/>
                </a:lnTo>
                <a:lnTo>
                  <a:pt x="570" y="90"/>
                </a:lnTo>
                <a:lnTo>
                  <a:pt x="564" y="84"/>
                </a:lnTo>
                <a:lnTo>
                  <a:pt x="558" y="72"/>
                </a:lnTo>
                <a:lnTo>
                  <a:pt x="558" y="48"/>
                </a:lnTo>
                <a:lnTo>
                  <a:pt x="546" y="42"/>
                </a:lnTo>
                <a:lnTo>
                  <a:pt x="540" y="42"/>
                </a:lnTo>
                <a:lnTo>
                  <a:pt x="522" y="36"/>
                </a:lnTo>
                <a:lnTo>
                  <a:pt x="498" y="36"/>
                </a:lnTo>
                <a:lnTo>
                  <a:pt x="498" y="42"/>
                </a:lnTo>
                <a:lnTo>
                  <a:pt x="408" y="42"/>
                </a:lnTo>
                <a:lnTo>
                  <a:pt x="402" y="36"/>
                </a:lnTo>
                <a:lnTo>
                  <a:pt x="390" y="36"/>
                </a:lnTo>
                <a:lnTo>
                  <a:pt x="384" y="30"/>
                </a:lnTo>
                <a:lnTo>
                  <a:pt x="360" y="30"/>
                </a:lnTo>
                <a:lnTo>
                  <a:pt x="354" y="36"/>
                </a:lnTo>
                <a:lnTo>
                  <a:pt x="348" y="36"/>
                </a:lnTo>
                <a:lnTo>
                  <a:pt x="342" y="30"/>
                </a:lnTo>
                <a:lnTo>
                  <a:pt x="312" y="30"/>
                </a:lnTo>
                <a:lnTo>
                  <a:pt x="300" y="36"/>
                </a:lnTo>
                <a:lnTo>
                  <a:pt x="282" y="36"/>
                </a:lnTo>
                <a:lnTo>
                  <a:pt x="276" y="30"/>
                </a:lnTo>
                <a:lnTo>
                  <a:pt x="270" y="18"/>
                </a:lnTo>
                <a:lnTo>
                  <a:pt x="264" y="12"/>
                </a:lnTo>
                <a:lnTo>
                  <a:pt x="264" y="6"/>
                </a:lnTo>
                <a:lnTo>
                  <a:pt x="258" y="6"/>
                </a:lnTo>
                <a:lnTo>
                  <a:pt x="252" y="0"/>
                </a:lnTo>
                <a:lnTo>
                  <a:pt x="210" y="0"/>
                </a:lnTo>
                <a:lnTo>
                  <a:pt x="192" y="6"/>
                </a:lnTo>
                <a:lnTo>
                  <a:pt x="180" y="12"/>
                </a:lnTo>
                <a:lnTo>
                  <a:pt x="162" y="12"/>
                </a:lnTo>
                <a:lnTo>
                  <a:pt x="150" y="18"/>
                </a:lnTo>
                <a:lnTo>
                  <a:pt x="144" y="24"/>
                </a:lnTo>
                <a:lnTo>
                  <a:pt x="138" y="24"/>
                </a:lnTo>
                <a:lnTo>
                  <a:pt x="120" y="42"/>
                </a:lnTo>
                <a:lnTo>
                  <a:pt x="60" y="48"/>
                </a:lnTo>
                <a:lnTo>
                  <a:pt x="54" y="48"/>
                </a:lnTo>
                <a:lnTo>
                  <a:pt x="48" y="54"/>
                </a:lnTo>
                <a:lnTo>
                  <a:pt x="24" y="66"/>
                </a:lnTo>
                <a:lnTo>
                  <a:pt x="18" y="66"/>
                </a:lnTo>
                <a:lnTo>
                  <a:pt x="12" y="72"/>
                </a:lnTo>
                <a:lnTo>
                  <a:pt x="18" y="78"/>
                </a:lnTo>
                <a:lnTo>
                  <a:pt x="18" y="96"/>
                </a:lnTo>
                <a:lnTo>
                  <a:pt x="6" y="90"/>
                </a:lnTo>
                <a:lnTo>
                  <a:pt x="6" y="108"/>
                </a:lnTo>
                <a:lnTo>
                  <a:pt x="12" y="108"/>
                </a:lnTo>
                <a:lnTo>
                  <a:pt x="18" y="114"/>
                </a:lnTo>
                <a:lnTo>
                  <a:pt x="18" y="132"/>
                </a:lnTo>
                <a:lnTo>
                  <a:pt x="6" y="144"/>
                </a:lnTo>
                <a:lnTo>
                  <a:pt x="0" y="144"/>
                </a:lnTo>
                <a:lnTo>
                  <a:pt x="0" y="156"/>
                </a:lnTo>
                <a:lnTo>
                  <a:pt x="6" y="162"/>
                </a:lnTo>
                <a:lnTo>
                  <a:pt x="12" y="162"/>
                </a:lnTo>
                <a:lnTo>
                  <a:pt x="18" y="168"/>
                </a:lnTo>
                <a:lnTo>
                  <a:pt x="30" y="168"/>
                </a:lnTo>
                <a:lnTo>
                  <a:pt x="30" y="186"/>
                </a:lnTo>
                <a:lnTo>
                  <a:pt x="24" y="186"/>
                </a:lnTo>
                <a:lnTo>
                  <a:pt x="24" y="198"/>
                </a:lnTo>
                <a:lnTo>
                  <a:pt x="36" y="198"/>
                </a:lnTo>
                <a:lnTo>
                  <a:pt x="36" y="204"/>
                </a:lnTo>
                <a:lnTo>
                  <a:pt x="30" y="210"/>
                </a:lnTo>
                <a:lnTo>
                  <a:pt x="36" y="210"/>
                </a:lnTo>
                <a:lnTo>
                  <a:pt x="42" y="216"/>
                </a:lnTo>
                <a:lnTo>
                  <a:pt x="36" y="222"/>
                </a:lnTo>
                <a:lnTo>
                  <a:pt x="24" y="228"/>
                </a:lnTo>
                <a:lnTo>
                  <a:pt x="24" y="234"/>
                </a:lnTo>
                <a:lnTo>
                  <a:pt x="30" y="240"/>
                </a:lnTo>
                <a:lnTo>
                  <a:pt x="36" y="240"/>
                </a:lnTo>
                <a:lnTo>
                  <a:pt x="42" y="246"/>
                </a:lnTo>
                <a:lnTo>
                  <a:pt x="42" y="264"/>
                </a:lnTo>
                <a:lnTo>
                  <a:pt x="48" y="258"/>
                </a:lnTo>
                <a:lnTo>
                  <a:pt x="54" y="258"/>
                </a:lnTo>
                <a:lnTo>
                  <a:pt x="54" y="270"/>
                </a:lnTo>
                <a:lnTo>
                  <a:pt x="48" y="276"/>
                </a:lnTo>
                <a:lnTo>
                  <a:pt x="60" y="276"/>
                </a:lnTo>
                <a:lnTo>
                  <a:pt x="60" y="282"/>
                </a:lnTo>
                <a:lnTo>
                  <a:pt x="54" y="282"/>
                </a:lnTo>
                <a:lnTo>
                  <a:pt x="54" y="294"/>
                </a:lnTo>
                <a:lnTo>
                  <a:pt x="72" y="294"/>
                </a:lnTo>
                <a:lnTo>
                  <a:pt x="78" y="312"/>
                </a:lnTo>
                <a:lnTo>
                  <a:pt x="96" y="312"/>
                </a:lnTo>
                <a:lnTo>
                  <a:pt x="108" y="318"/>
                </a:lnTo>
                <a:lnTo>
                  <a:pt x="114" y="318"/>
                </a:lnTo>
                <a:lnTo>
                  <a:pt x="114" y="324"/>
                </a:lnTo>
                <a:lnTo>
                  <a:pt x="138" y="324"/>
                </a:lnTo>
                <a:lnTo>
                  <a:pt x="144" y="330"/>
                </a:lnTo>
                <a:lnTo>
                  <a:pt x="132" y="336"/>
                </a:lnTo>
                <a:lnTo>
                  <a:pt x="144" y="342"/>
                </a:lnTo>
                <a:lnTo>
                  <a:pt x="144" y="354"/>
                </a:lnTo>
                <a:lnTo>
                  <a:pt x="150" y="354"/>
                </a:lnTo>
                <a:lnTo>
                  <a:pt x="156" y="360"/>
                </a:lnTo>
                <a:lnTo>
                  <a:pt x="174" y="360"/>
                </a:lnTo>
                <a:lnTo>
                  <a:pt x="174" y="354"/>
                </a:lnTo>
                <a:lnTo>
                  <a:pt x="180" y="354"/>
                </a:lnTo>
                <a:lnTo>
                  <a:pt x="192" y="348"/>
                </a:lnTo>
                <a:lnTo>
                  <a:pt x="210" y="348"/>
                </a:lnTo>
                <a:lnTo>
                  <a:pt x="204" y="354"/>
                </a:lnTo>
                <a:lnTo>
                  <a:pt x="222" y="354"/>
                </a:lnTo>
                <a:lnTo>
                  <a:pt x="228" y="360"/>
                </a:lnTo>
                <a:lnTo>
                  <a:pt x="234" y="372"/>
                </a:lnTo>
                <a:lnTo>
                  <a:pt x="240" y="378"/>
                </a:lnTo>
                <a:lnTo>
                  <a:pt x="246" y="366"/>
                </a:lnTo>
                <a:lnTo>
                  <a:pt x="252" y="372"/>
                </a:lnTo>
                <a:lnTo>
                  <a:pt x="252" y="378"/>
                </a:lnTo>
                <a:lnTo>
                  <a:pt x="270" y="378"/>
                </a:lnTo>
                <a:lnTo>
                  <a:pt x="282" y="384"/>
                </a:lnTo>
                <a:lnTo>
                  <a:pt x="282" y="390"/>
                </a:lnTo>
                <a:lnTo>
                  <a:pt x="288" y="402"/>
                </a:lnTo>
                <a:lnTo>
                  <a:pt x="306" y="420"/>
                </a:lnTo>
                <a:lnTo>
                  <a:pt x="318" y="420"/>
                </a:lnTo>
                <a:lnTo>
                  <a:pt x="330" y="408"/>
                </a:lnTo>
                <a:lnTo>
                  <a:pt x="342" y="408"/>
                </a:lnTo>
                <a:lnTo>
                  <a:pt x="354" y="420"/>
                </a:lnTo>
                <a:lnTo>
                  <a:pt x="360" y="420"/>
                </a:lnTo>
                <a:lnTo>
                  <a:pt x="360" y="426"/>
                </a:lnTo>
                <a:lnTo>
                  <a:pt x="366" y="432"/>
                </a:lnTo>
                <a:lnTo>
                  <a:pt x="378" y="432"/>
                </a:lnTo>
                <a:lnTo>
                  <a:pt x="384" y="426"/>
                </a:lnTo>
                <a:lnTo>
                  <a:pt x="384" y="420"/>
                </a:lnTo>
                <a:lnTo>
                  <a:pt x="414" y="420"/>
                </a:lnTo>
                <a:lnTo>
                  <a:pt x="420" y="426"/>
                </a:lnTo>
                <a:lnTo>
                  <a:pt x="426" y="42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4" name="Philippines" descr="© INSCALE GmbH, 05.05.2010&#10;http://www.presentationload.com/">
            <a:extLst>
              <a:ext uri="{FF2B5EF4-FFF2-40B4-BE49-F238E27FC236}">
                <a16:creationId xmlns:a16="http://schemas.microsoft.com/office/drawing/2014/main" id="{00A82FED-1134-438E-BE26-C03BA6845705}"/>
              </a:ext>
            </a:extLst>
          </p:cNvPr>
          <p:cNvSpPr>
            <a:spLocks noEditPoints="1"/>
          </p:cNvSpPr>
          <p:nvPr/>
        </p:nvSpPr>
        <p:spPr bwMode="gray">
          <a:xfrm>
            <a:off x="9601580" y="3329244"/>
            <a:ext cx="337466" cy="566131"/>
          </a:xfrm>
          <a:custGeom>
            <a:avLst/>
            <a:gdLst>
              <a:gd name="T0" fmla="*/ 2147483647 w 714"/>
              <a:gd name="T1" fmla="*/ 2147483647 h 1200"/>
              <a:gd name="T2" fmla="*/ 2147483647 w 714"/>
              <a:gd name="T3" fmla="*/ 2147483647 h 1200"/>
              <a:gd name="T4" fmla="*/ 2147483647 w 714"/>
              <a:gd name="T5" fmla="*/ 2147483647 h 1200"/>
              <a:gd name="T6" fmla="*/ 2147483647 w 714"/>
              <a:gd name="T7" fmla="*/ 2147483647 h 1200"/>
              <a:gd name="T8" fmla="*/ 2147483647 w 714"/>
              <a:gd name="T9" fmla="*/ 2147483647 h 1200"/>
              <a:gd name="T10" fmla="*/ 2147483647 w 714"/>
              <a:gd name="T11" fmla="*/ 2147483647 h 1200"/>
              <a:gd name="T12" fmla="*/ 2147483647 w 714"/>
              <a:gd name="T13" fmla="*/ 2147483647 h 1200"/>
              <a:gd name="T14" fmla="*/ 2147483647 w 714"/>
              <a:gd name="T15" fmla="*/ 2147483647 h 1200"/>
              <a:gd name="T16" fmla="*/ 2147483647 w 714"/>
              <a:gd name="T17" fmla="*/ 2147483647 h 1200"/>
              <a:gd name="T18" fmla="*/ 2147483647 w 714"/>
              <a:gd name="T19" fmla="*/ 2147483647 h 1200"/>
              <a:gd name="T20" fmla="*/ 2147483647 w 714"/>
              <a:gd name="T21" fmla="*/ 2147483647 h 1200"/>
              <a:gd name="T22" fmla="*/ 2147483647 w 714"/>
              <a:gd name="T23" fmla="*/ 2147483647 h 1200"/>
              <a:gd name="T24" fmla="*/ 2147483647 w 714"/>
              <a:gd name="T25" fmla="*/ 2147483647 h 1200"/>
              <a:gd name="T26" fmla="*/ 2147483647 w 714"/>
              <a:gd name="T27" fmla="*/ 2147483647 h 1200"/>
              <a:gd name="T28" fmla="*/ 2147483647 w 714"/>
              <a:gd name="T29" fmla="*/ 2147483647 h 1200"/>
              <a:gd name="T30" fmla="*/ 2147483647 w 714"/>
              <a:gd name="T31" fmla="*/ 2147483647 h 1200"/>
              <a:gd name="T32" fmla="*/ 2147483647 w 714"/>
              <a:gd name="T33" fmla="*/ 2147483647 h 1200"/>
              <a:gd name="T34" fmla="*/ 2147483647 w 714"/>
              <a:gd name="T35" fmla="*/ 2147483647 h 1200"/>
              <a:gd name="T36" fmla="*/ 2147483647 w 714"/>
              <a:gd name="T37" fmla="*/ 2147483647 h 1200"/>
              <a:gd name="T38" fmla="*/ 2147483647 w 714"/>
              <a:gd name="T39" fmla="*/ 2147483647 h 1200"/>
              <a:gd name="T40" fmla="*/ 2147483647 w 714"/>
              <a:gd name="T41" fmla="*/ 2147483647 h 1200"/>
              <a:gd name="T42" fmla="*/ 2147483647 w 714"/>
              <a:gd name="T43" fmla="*/ 2147483647 h 1200"/>
              <a:gd name="T44" fmla="*/ 2147483647 w 714"/>
              <a:gd name="T45" fmla="*/ 2147483647 h 1200"/>
              <a:gd name="T46" fmla="*/ 2147483647 w 714"/>
              <a:gd name="T47" fmla="*/ 2147483647 h 1200"/>
              <a:gd name="T48" fmla="*/ 2147483647 w 714"/>
              <a:gd name="T49" fmla="*/ 2147483647 h 1200"/>
              <a:gd name="T50" fmla="*/ 2147483647 w 714"/>
              <a:gd name="T51" fmla="*/ 2147483647 h 1200"/>
              <a:gd name="T52" fmla="*/ 2147483647 w 714"/>
              <a:gd name="T53" fmla="*/ 2147483647 h 1200"/>
              <a:gd name="T54" fmla="*/ 2147483647 w 714"/>
              <a:gd name="T55" fmla="*/ 2147483647 h 1200"/>
              <a:gd name="T56" fmla="*/ 2147483647 w 714"/>
              <a:gd name="T57" fmla="*/ 2147483647 h 1200"/>
              <a:gd name="T58" fmla="*/ 2147483647 w 714"/>
              <a:gd name="T59" fmla="*/ 2147483647 h 1200"/>
              <a:gd name="T60" fmla="*/ 2147483647 w 714"/>
              <a:gd name="T61" fmla="*/ 2147483647 h 1200"/>
              <a:gd name="T62" fmla="*/ 2147483647 w 714"/>
              <a:gd name="T63" fmla="*/ 2147483647 h 1200"/>
              <a:gd name="T64" fmla="*/ 2147483647 w 714"/>
              <a:gd name="T65" fmla="*/ 2147483647 h 1200"/>
              <a:gd name="T66" fmla="*/ 2147483647 w 714"/>
              <a:gd name="T67" fmla="*/ 2147483647 h 1200"/>
              <a:gd name="T68" fmla="*/ 2147483647 w 714"/>
              <a:gd name="T69" fmla="*/ 2147483647 h 1200"/>
              <a:gd name="T70" fmla="*/ 2147483647 w 714"/>
              <a:gd name="T71" fmla="*/ 2147483647 h 1200"/>
              <a:gd name="T72" fmla="*/ 2147483647 w 714"/>
              <a:gd name="T73" fmla="*/ 2147483647 h 1200"/>
              <a:gd name="T74" fmla="*/ 2147483647 w 714"/>
              <a:gd name="T75" fmla="*/ 2147483647 h 1200"/>
              <a:gd name="T76" fmla="*/ 2147483647 w 714"/>
              <a:gd name="T77" fmla="*/ 2147483647 h 1200"/>
              <a:gd name="T78" fmla="*/ 2147483647 w 714"/>
              <a:gd name="T79" fmla="*/ 0 h 1200"/>
              <a:gd name="T80" fmla="*/ 2147483647 w 714"/>
              <a:gd name="T81" fmla="*/ 2147483647 h 1200"/>
              <a:gd name="T82" fmla="*/ 2147483647 w 714"/>
              <a:gd name="T83" fmla="*/ 2147483647 h 1200"/>
              <a:gd name="T84" fmla="*/ 2147483647 w 714"/>
              <a:gd name="T85" fmla="*/ 2147483647 h 1200"/>
              <a:gd name="T86" fmla="*/ 2147483647 w 714"/>
              <a:gd name="T87" fmla="*/ 2147483647 h 1200"/>
              <a:gd name="T88" fmla="*/ 2147483647 w 714"/>
              <a:gd name="T89" fmla="*/ 2147483647 h 1200"/>
              <a:gd name="T90" fmla="*/ 2147483647 w 714"/>
              <a:gd name="T91" fmla="*/ 2147483647 h 1200"/>
              <a:gd name="T92" fmla="*/ 2147483647 w 714"/>
              <a:gd name="T93" fmla="*/ 2147483647 h 1200"/>
              <a:gd name="T94" fmla="*/ 2147483647 w 714"/>
              <a:gd name="T95" fmla="*/ 2147483647 h 1200"/>
              <a:gd name="T96" fmla="*/ 2147483647 w 714"/>
              <a:gd name="T97" fmla="*/ 2147483647 h 1200"/>
              <a:gd name="T98" fmla="*/ 2147483647 w 714"/>
              <a:gd name="T99" fmla="*/ 2147483647 h 1200"/>
              <a:gd name="T100" fmla="*/ 2147483647 w 714"/>
              <a:gd name="T101" fmla="*/ 2147483647 h 1200"/>
              <a:gd name="T102" fmla="*/ 2147483647 w 714"/>
              <a:gd name="T103" fmla="*/ 2147483647 h 1200"/>
              <a:gd name="T104" fmla="*/ 2147483647 w 714"/>
              <a:gd name="T105" fmla="*/ 2147483647 h 1200"/>
              <a:gd name="T106" fmla="*/ 2147483647 w 714"/>
              <a:gd name="T107" fmla="*/ 2147483647 h 1200"/>
              <a:gd name="T108" fmla="*/ 2147483647 w 714"/>
              <a:gd name="T109" fmla="*/ 2147483647 h 1200"/>
              <a:gd name="T110" fmla="*/ 2147483647 w 714"/>
              <a:gd name="T111" fmla="*/ 2147483647 h 1200"/>
              <a:gd name="T112" fmla="*/ 2147483647 w 714"/>
              <a:gd name="T113" fmla="*/ 2147483647 h 1200"/>
              <a:gd name="T114" fmla="*/ 2147483647 w 714"/>
              <a:gd name="T115" fmla="*/ 2147483647 h 1200"/>
              <a:gd name="T116" fmla="*/ 2147483647 w 714"/>
              <a:gd name="T117" fmla="*/ 2147483647 h 12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14"/>
              <a:gd name="T178" fmla="*/ 0 h 1200"/>
              <a:gd name="T179" fmla="*/ 714 w 714"/>
              <a:gd name="T180" fmla="*/ 1200 h 120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14" h="1200">
                <a:moveTo>
                  <a:pt x="702" y="1140"/>
                </a:moveTo>
                <a:lnTo>
                  <a:pt x="690" y="1170"/>
                </a:lnTo>
                <a:lnTo>
                  <a:pt x="696" y="1200"/>
                </a:lnTo>
                <a:lnTo>
                  <a:pt x="714" y="1182"/>
                </a:lnTo>
                <a:lnTo>
                  <a:pt x="714" y="1140"/>
                </a:lnTo>
                <a:lnTo>
                  <a:pt x="702" y="1140"/>
                </a:lnTo>
                <a:close/>
                <a:moveTo>
                  <a:pt x="582" y="1176"/>
                </a:moveTo>
                <a:lnTo>
                  <a:pt x="600" y="1140"/>
                </a:lnTo>
                <a:lnTo>
                  <a:pt x="576" y="1134"/>
                </a:lnTo>
                <a:lnTo>
                  <a:pt x="582" y="1176"/>
                </a:lnTo>
                <a:close/>
                <a:moveTo>
                  <a:pt x="246" y="1038"/>
                </a:moveTo>
                <a:lnTo>
                  <a:pt x="264" y="1050"/>
                </a:lnTo>
                <a:lnTo>
                  <a:pt x="282" y="1020"/>
                </a:lnTo>
                <a:lnTo>
                  <a:pt x="258" y="1008"/>
                </a:lnTo>
                <a:lnTo>
                  <a:pt x="246" y="1038"/>
                </a:lnTo>
                <a:close/>
                <a:moveTo>
                  <a:pt x="504" y="558"/>
                </a:moveTo>
                <a:lnTo>
                  <a:pt x="540" y="576"/>
                </a:lnTo>
                <a:lnTo>
                  <a:pt x="540" y="582"/>
                </a:lnTo>
                <a:lnTo>
                  <a:pt x="534" y="588"/>
                </a:lnTo>
                <a:lnTo>
                  <a:pt x="504" y="588"/>
                </a:lnTo>
                <a:lnTo>
                  <a:pt x="570" y="642"/>
                </a:lnTo>
                <a:lnTo>
                  <a:pt x="570" y="618"/>
                </a:lnTo>
                <a:lnTo>
                  <a:pt x="600" y="624"/>
                </a:lnTo>
                <a:lnTo>
                  <a:pt x="576" y="588"/>
                </a:lnTo>
                <a:lnTo>
                  <a:pt x="576" y="582"/>
                </a:lnTo>
                <a:lnTo>
                  <a:pt x="570" y="576"/>
                </a:lnTo>
                <a:lnTo>
                  <a:pt x="570" y="558"/>
                </a:lnTo>
                <a:lnTo>
                  <a:pt x="564" y="546"/>
                </a:lnTo>
                <a:lnTo>
                  <a:pt x="534" y="516"/>
                </a:lnTo>
                <a:lnTo>
                  <a:pt x="522" y="510"/>
                </a:lnTo>
                <a:lnTo>
                  <a:pt x="504" y="504"/>
                </a:lnTo>
                <a:lnTo>
                  <a:pt x="492" y="498"/>
                </a:lnTo>
                <a:lnTo>
                  <a:pt x="474" y="498"/>
                </a:lnTo>
                <a:lnTo>
                  <a:pt x="468" y="504"/>
                </a:lnTo>
                <a:lnTo>
                  <a:pt x="468" y="528"/>
                </a:lnTo>
                <a:lnTo>
                  <a:pt x="492" y="552"/>
                </a:lnTo>
                <a:lnTo>
                  <a:pt x="504" y="558"/>
                </a:lnTo>
                <a:close/>
                <a:moveTo>
                  <a:pt x="462" y="666"/>
                </a:moveTo>
                <a:lnTo>
                  <a:pt x="474" y="750"/>
                </a:lnTo>
                <a:lnTo>
                  <a:pt x="486" y="672"/>
                </a:lnTo>
                <a:lnTo>
                  <a:pt x="462" y="618"/>
                </a:lnTo>
                <a:lnTo>
                  <a:pt x="438" y="618"/>
                </a:lnTo>
                <a:lnTo>
                  <a:pt x="462" y="666"/>
                </a:lnTo>
                <a:close/>
                <a:moveTo>
                  <a:pt x="492" y="738"/>
                </a:moveTo>
                <a:lnTo>
                  <a:pt x="522" y="738"/>
                </a:lnTo>
                <a:lnTo>
                  <a:pt x="528" y="708"/>
                </a:lnTo>
                <a:lnTo>
                  <a:pt x="498" y="702"/>
                </a:lnTo>
                <a:lnTo>
                  <a:pt x="492" y="738"/>
                </a:lnTo>
                <a:close/>
                <a:moveTo>
                  <a:pt x="570" y="660"/>
                </a:moveTo>
                <a:lnTo>
                  <a:pt x="546" y="648"/>
                </a:lnTo>
                <a:lnTo>
                  <a:pt x="528" y="630"/>
                </a:lnTo>
                <a:lnTo>
                  <a:pt x="528" y="624"/>
                </a:lnTo>
                <a:lnTo>
                  <a:pt x="522" y="618"/>
                </a:lnTo>
                <a:lnTo>
                  <a:pt x="486" y="618"/>
                </a:lnTo>
                <a:lnTo>
                  <a:pt x="492" y="660"/>
                </a:lnTo>
                <a:lnTo>
                  <a:pt x="510" y="654"/>
                </a:lnTo>
                <a:lnTo>
                  <a:pt x="522" y="678"/>
                </a:lnTo>
                <a:lnTo>
                  <a:pt x="570" y="714"/>
                </a:lnTo>
                <a:lnTo>
                  <a:pt x="570" y="660"/>
                </a:lnTo>
                <a:close/>
                <a:moveTo>
                  <a:pt x="162" y="600"/>
                </a:moveTo>
                <a:lnTo>
                  <a:pt x="144" y="582"/>
                </a:lnTo>
                <a:lnTo>
                  <a:pt x="138" y="606"/>
                </a:lnTo>
                <a:lnTo>
                  <a:pt x="132" y="618"/>
                </a:lnTo>
                <a:lnTo>
                  <a:pt x="126" y="624"/>
                </a:lnTo>
                <a:lnTo>
                  <a:pt x="120" y="642"/>
                </a:lnTo>
                <a:lnTo>
                  <a:pt x="120" y="654"/>
                </a:lnTo>
                <a:lnTo>
                  <a:pt x="126" y="660"/>
                </a:lnTo>
                <a:lnTo>
                  <a:pt x="138" y="666"/>
                </a:lnTo>
                <a:lnTo>
                  <a:pt x="150" y="678"/>
                </a:lnTo>
                <a:lnTo>
                  <a:pt x="144" y="684"/>
                </a:lnTo>
                <a:lnTo>
                  <a:pt x="120" y="696"/>
                </a:lnTo>
                <a:lnTo>
                  <a:pt x="114" y="702"/>
                </a:lnTo>
                <a:lnTo>
                  <a:pt x="102" y="708"/>
                </a:lnTo>
                <a:lnTo>
                  <a:pt x="96" y="732"/>
                </a:lnTo>
                <a:lnTo>
                  <a:pt x="72" y="750"/>
                </a:lnTo>
                <a:lnTo>
                  <a:pt x="72" y="762"/>
                </a:lnTo>
                <a:lnTo>
                  <a:pt x="60" y="774"/>
                </a:lnTo>
                <a:lnTo>
                  <a:pt x="48" y="780"/>
                </a:lnTo>
                <a:lnTo>
                  <a:pt x="42" y="786"/>
                </a:lnTo>
                <a:lnTo>
                  <a:pt x="30" y="792"/>
                </a:lnTo>
                <a:lnTo>
                  <a:pt x="24" y="798"/>
                </a:lnTo>
                <a:lnTo>
                  <a:pt x="18" y="798"/>
                </a:lnTo>
                <a:lnTo>
                  <a:pt x="18" y="804"/>
                </a:lnTo>
                <a:lnTo>
                  <a:pt x="12" y="810"/>
                </a:lnTo>
                <a:lnTo>
                  <a:pt x="0" y="834"/>
                </a:lnTo>
                <a:lnTo>
                  <a:pt x="0" y="864"/>
                </a:lnTo>
                <a:lnTo>
                  <a:pt x="30" y="834"/>
                </a:lnTo>
                <a:lnTo>
                  <a:pt x="30" y="816"/>
                </a:lnTo>
                <a:lnTo>
                  <a:pt x="36" y="810"/>
                </a:lnTo>
                <a:lnTo>
                  <a:pt x="42" y="810"/>
                </a:lnTo>
                <a:lnTo>
                  <a:pt x="78" y="798"/>
                </a:lnTo>
                <a:lnTo>
                  <a:pt x="84" y="792"/>
                </a:lnTo>
                <a:lnTo>
                  <a:pt x="84" y="762"/>
                </a:lnTo>
                <a:lnTo>
                  <a:pt x="90" y="750"/>
                </a:lnTo>
                <a:lnTo>
                  <a:pt x="96" y="744"/>
                </a:lnTo>
                <a:lnTo>
                  <a:pt x="114" y="738"/>
                </a:lnTo>
                <a:lnTo>
                  <a:pt x="126" y="732"/>
                </a:lnTo>
                <a:lnTo>
                  <a:pt x="144" y="720"/>
                </a:lnTo>
                <a:lnTo>
                  <a:pt x="162" y="714"/>
                </a:lnTo>
                <a:lnTo>
                  <a:pt x="168" y="702"/>
                </a:lnTo>
                <a:lnTo>
                  <a:pt x="174" y="696"/>
                </a:lnTo>
                <a:lnTo>
                  <a:pt x="174" y="684"/>
                </a:lnTo>
                <a:lnTo>
                  <a:pt x="156" y="648"/>
                </a:lnTo>
                <a:lnTo>
                  <a:pt x="156" y="624"/>
                </a:lnTo>
                <a:lnTo>
                  <a:pt x="162" y="612"/>
                </a:lnTo>
                <a:lnTo>
                  <a:pt x="162" y="600"/>
                </a:lnTo>
                <a:close/>
                <a:moveTo>
                  <a:pt x="330" y="1026"/>
                </a:moveTo>
                <a:lnTo>
                  <a:pt x="372" y="1056"/>
                </a:lnTo>
                <a:lnTo>
                  <a:pt x="372" y="1020"/>
                </a:lnTo>
                <a:lnTo>
                  <a:pt x="348" y="1002"/>
                </a:lnTo>
                <a:lnTo>
                  <a:pt x="330" y="1026"/>
                </a:lnTo>
                <a:close/>
                <a:moveTo>
                  <a:pt x="660" y="840"/>
                </a:moveTo>
                <a:lnTo>
                  <a:pt x="660" y="816"/>
                </a:lnTo>
                <a:lnTo>
                  <a:pt x="654" y="804"/>
                </a:lnTo>
                <a:lnTo>
                  <a:pt x="654" y="792"/>
                </a:lnTo>
                <a:lnTo>
                  <a:pt x="642" y="780"/>
                </a:lnTo>
                <a:lnTo>
                  <a:pt x="630" y="774"/>
                </a:lnTo>
                <a:lnTo>
                  <a:pt x="600" y="744"/>
                </a:lnTo>
                <a:lnTo>
                  <a:pt x="588" y="738"/>
                </a:lnTo>
                <a:lnTo>
                  <a:pt x="582" y="738"/>
                </a:lnTo>
                <a:lnTo>
                  <a:pt x="576" y="744"/>
                </a:lnTo>
                <a:lnTo>
                  <a:pt x="582" y="750"/>
                </a:lnTo>
                <a:lnTo>
                  <a:pt x="588" y="762"/>
                </a:lnTo>
                <a:lnTo>
                  <a:pt x="594" y="768"/>
                </a:lnTo>
                <a:lnTo>
                  <a:pt x="606" y="774"/>
                </a:lnTo>
                <a:lnTo>
                  <a:pt x="606" y="786"/>
                </a:lnTo>
                <a:lnTo>
                  <a:pt x="600" y="786"/>
                </a:lnTo>
                <a:lnTo>
                  <a:pt x="588" y="792"/>
                </a:lnTo>
                <a:lnTo>
                  <a:pt x="570" y="792"/>
                </a:lnTo>
                <a:lnTo>
                  <a:pt x="558" y="798"/>
                </a:lnTo>
                <a:lnTo>
                  <a:pt x="546" y="798"/>
                </a:lnTo>
                <a:lnTo>
                  <a:pt x="546" y="828"/>
                </a:lnTo>
                <a:lnTo>
                  <a:pt x="528" y="828"/>
                </a:lnTo>
                <a:lnTo>
                  <a:pt x="522" y="846"/>
                </a:lnTo>
                <a:lnTo>
                  <a:pt x="498" y="864"/>
                </a:lnTo>
                <a:lnTo>
                  <a:pt x="492" y="864"/>
                </a:lnTo>
                <a:lnTo>
                  <a:pt x="486" y="858"/>
                </a:lnTo>
                <a:lnTo>
                  <a:pt x="474" y="852"/>
                </a:lnTo>
                <a:lnTo>
                  <a:pt x="462" y="852"/>
                </a:lnTo>
                <a:lnTo>
                  <a:pt x="450" y="846"/>
                </a:lnTo>
                <a:lnTo>
                  <a:pt x="438" y="858"/>
                </a:lnTo>
                <a:lnTo>
                  <a:pt x="432" y="870"/>
                </a:lnTo>
                <a:lnTo>
                  <a:pt x="420" y="882"/>
                </a:lnTo>
                <a:lnTo>
                  <a:pt x="414" y="894"/>
                </a:lnTo>
                <a:lnTo>
                  <a:pt x="408" y="900"/>
                </a:lnTo>
                <a:lnTo>
                  <a:pt x="408" y="906"/>
                </a:lnTo>
                <a:lnTo>
                  <a:pt x="408" y="900"/>
                </a:lnTo>
                <a:lnTo>
                  <a:pt x="396" y="888"/>
                </a:lnTo>
                <a:lnTo>
                  <a:pt x="384" y="888"/>
                </a:lnTo>
                <a:lnTo>
                  <a:pt x="378" y="900"/>
                </a:lnTo>
                <a:lnTo>
                  <a:pt x="378" y="912"/>
                </a:lnTo>
                <a:lnTo>
                  <a:pt x="372" y="924"/>
                </a:lnTo>
                <a:lnTo>
                  <a:pt x="366" y="930"/>
                </a:lnTo>
                <a:lnTo>
                  <a:pt x="360" y="942"/>
                </a:lnTo>
                <a:lnTo>
                  <a:pt x="384" y="960"/>
                </a:lnTo>
                <a:lnTo>
                  <a:pt x="402" y="942"/>
                </a:lnTo>
                <a:lnTo>
                  <a:pt x="414" y="966"/>
                </a:lnTo>
                <a:lnTo>
                  <a:pt x="420" y="960"/>
                </a:lnTo>
                <a:lnTo>
                  <a:pt x="432" y="954"/>
                </a:lnTo>
                <a:lnTo>
                  <a:pt x="450" y="936"/>
                </a:lnTo>
                <a:lnTo>
                  <a:pt x="462" y="930"/>
                </a:lnTo>
                <a:lnTo>
                  <a:pt x="474" y="930"/>
                </a:lnTo>
                <a:lnTo>
                  <a:pt x="498" y="954"/>
                </a:lnTo>
                <a:lnTo>
                  <a:pt x="510" y="960"/>
                </a:lnTo>
                <a:lnTo>
                  <a:pt x="492" y="978"/>
                </a:lnTo>
                <a:lnTo>
                  <a:pt x="492" y="990"/>
                </a:lnTo>
                <a:lnTo>
                  <a:pt x="510" y="1026"/>
                </a:lnTo>
                <a:lnTo>
                  <a:pt x="522" y="1044"/>
                </a:lnTo>
                <a:lnTo>
                  <a:pt x="534" y="1056"/>
                </a:lnTo>
                <a:lnTo>
                  <a:pt x="546" y="1062"/>
                </a:lnTo>
                <a:lnTo>
                  <a:pt x="558" y="1062"/>
                </a:lnTo>
                <a:lnTo>
                  <a:pt x="570" y="1068"/>
                </a:lnTo>
                <a:lnTo>
                  <a:pt x="582" y="1068"/>
                </a:lnTo>
                <a:lnTo>
                  <a:pt x="606" y="1050"/>
                </a:lnTo>
                <a:lnTo>
                  <a:pt x="606" y="1074"/>
                </a:lnTo>
                <a:lnTo>
                  <a:pt x="630" y="1074"/>
                </a:lnTo>
                <a:lnTo>
                  <a:pt x="630" y="1038"/>
                </a:lnTo>
                <a:lnTo>
                  <a:pt x="624" y="1032"/>
                </a:lnTo>
                <a:lnTo>
                  <a:pt x="606" y="996"/>
                </a:lnTo>
                <a:lnTo>
                  <a:pt x="606" y="984"/>
                </a:lnTo>
                <a:lnTo>
                  <a:pt x="612" y="972"/>
                </a:lnTo>
                <a:lnTo>
                  <a:pt x="624" y="960"/>
                </a:lnTo>
                <a:lnTo>
                  <a:pt x="654" y="1014"/>
                </a:lnTo>
                <a:lnTo>
                  <a:pt x="654" y="1008"/>
                </a:lnTo>
                <a:lnTo>
                  <a:pt x="660" y="1002"/>
                </a:lnTo>
                <a:lnTo>
                  <a:pt x="672" y="978"/>
                </a:lnTo>
                <a:lnTo>
                  <a:pt x="678" y="960"/>
                </a:lnTo>
                <a:lnTo>
                  <a:pt x="678" y="936"/>
                </a:lnTo>
                <a:lnTo>
                  <a:pt x="672" y="918"/>
                </a:lnTo>
                <a:lnTo>
                  <a:pt x="666" y="912"/>
                </a:lnTo>
                <a:lnTo>
                  <a:pt x="660" y="900"/>
                </a:lnTo>
                <a:lnTo>
                  <a:pt x="660" y="840"/>
                </a:lnTo>
                <a:close/>
                <a:moveTo>
                  <a:pt x="330" y="384"/>
                </a:moveTo>
                <a:lnTo>
                  <a:pt x="348" y="384"/>
                </a:lnTo>
                <a:lnTo>
                  <a:pt x="354" y="390"/>
                </a:lnTo>
                <a:lnTo>
                  <a:pt x="366" y="396"/>
                </a:lnTo>
                <a:lnTo>
                  <a:pt x="366" y="408"/>
                </a:lnTo>
                <a:lnTo>
                  <a:pt x="372" y="420"/>
                </a:lnTo>
                <a:lnTo>
                  <a:pt x="384" y="438"/>
                </a:lnTo>
                <a:lnTo>
                  <a:pt x="396" y="450"/>
                </a:lnTo>
                <a:lnTo>
                  <a:pt x="414" y="462"/>
                </a:lnTo>
                <a:lnTo>
                  <a:pt x="432" y="462"/>
                </a:lnTo>
                <a:lnTo>
                  <a:pt x="444" y="438"/>
                </a:lnTo>
                <a:lnTo>
                  <a:pt x="444" y="426"/>
                </a:lnTo>
                <a:lnTo>
                  <a:pt x="432" y="402"/>
                </a:lnTo>
                <a:lnTo>
                  <a:pt x="420" y="396"/>
                </a:lnTo>
                <a:lnTo>
                  <a:pt x="408" y="396"/>
                </a:lnTo>
                <a:lnTo>
                  <a:pt x="408" y="390"/>
                </a:lnTo>
                <a:lnTo>
                  <a:pt x="414" y="384"/>
                </a:lnTo>
                <a:lnTo>
                  <a:pt x="414" y="378"/>
                </a:lnTo>
                <a:lnTo>
                  <a:pt x="420" y="372"/>
                </a:lnTo>
                <a:lnTo>
                  <a:pt x="408" y="372"/>
                </a:lnTo>
                <a:lnTo>
                  <a:pt x="396" y="366"/>
                </a:lnTo>
                <a:lnTo>
                  <a:pt x="390" y="360"/>
                </a:lnTo>
                <a:lnTo>
                  <a:pt x="372" y="360"/>
                </a:lnTo>
                <a:lnTo>
                  <a:pt x="366" y="366"/>
                </a:lnTo>
                <a:lnTo>
                  <a:pt x="354" y="372"/>
                </a:lnTo>
                <a:lnTo>
                  <a:pt x="342" y="360"/>
                </a:lnTo>
                <a:lnTo>
                  <a:pt x="330" y="354"/>
                </a:lnTo>
                <a:lnTo>
                  <a:pt x="312" y="354"/>
                </a:lnTo>
                <a:lnTo>
                  <a:pt x="300" y="366"/>
                </a:lnTo>
                <a:lnTo>
                  <a:pt x="288" y="372"/>
                </a:lnTo>
                <a:lnTo>
                  <a:pt x="282" y="372"/>
                </a:lnTo>
                <a:lnTo>
                  <a:pt x="264" y="354"/>
                </a:lnTo>
                <a:lnTo>
                  <a:pt x="258" y="342"/>
                </a:lnTo>
                <a:lnTo>
                  <a:pt x="258" y="252"/>
                </a:lnTo>
                <a:lnTo>
                  <a:pt x="270" y="228"/>
                </a:lnTo>
                <a:lnTo>
                  <a:pt x="270" y="222"/>
                </a:lnTo>
                <a:lnTo>
                  <a:pt x="288" y="204"/>
                </a:lnTo>
                <a:lnTo>
                  <a:pt x="288" y="174"/>
                </a:lnTo>
                <a:lnTo>
                  <a:pt x="276" y="150"/>
                </a:lnTo>
                <a:lnTo>
                  <a:pt x="276" y="126"/>
                </a:lnTo>
                <a:lnTo>
                  <a:pt x="282" y="108"/>
                </a:lnTo>
                <a:lnTo>
                  <a:pt x="282" y="72"/>
                </a:lnTo>
                <a:lnTo>
                  <a:pt x="264" y="54"/>
                </a:lnTo>
                <a:lnTo>
                  <a:pt x="264" y="36"/>
                </a:lnTo>
                <a:lnTo>
                  <a:pt x="258" y="30"/>
                </a:lnTo>
                <a:lnTo>
                  <a:pt x="258" y="6"/>
                </a:lnTo>
                <a:lnTo>
                  <a:pt x="252" y="0"/>
                </a:lnTo>
                <a:lnTo>
                  <a:pt x="240" y="0"/>
                </a:lnTo>
                <a:lnTo>
                  <a:pt x="234" y="6"/>
                </a:lnTo>
                <a:lnTo>
                  <a:pt x="234" y="12"/>
                </a:lnTo>
                <a:lnTo>
                  <a:pt x="228" y="18"/>
                </a:lnTo>
                <a:lnTo>
                  <a:pt x="216" y="24"/>
                </a:lnTo>
                <a:lnTo>
                  <a:pt x="204" y="24"/>
                </a:lnTo>
                <a:lnTo>
                  <a:pt x="192" y="18"/>
                </a:lnTo>
                <a:lnTo>
                  <a:pt x="186" y="12"/>
                </a:lnTo>
                <a:lnTo>
                  <a:pt x="174" y="12"/>
                </a:lnTo>
                <a:lnTo>
                  <a:pt x="162" y="18"/>
                </a:lnTo>
                <a:lnTo>
                  <a:pt x="162" y="36"/>
                </a:lnTo>
                <a:lnTo>
                  <a:pt x="156" y="42"/>
                </a:lnTo>
                <a:lnTo>
                  <a:pt x="156" y="48"/>
                </a:lnTo>
                <a:lnTo>
                  <a:pt x="144" y="72"/>
                </a:lnTo>
                <a:lnTo>
                  <a:pt x="132" y="84"/>
                </a:lnTo>
                <a:lnTo>
                  <a:pt x="132" y="96"/>
                </a:lnTo>
                <a:lnTo>
                  <a:pt x="138" y="102"/>
                </a:lnTo>
                <a:lnTo>
                  <a:pt x="144" y="114"/>
                </a:lnTo>
                <a:lnTo>
                  <a:pt x="150" y="132"/>
                </a:lnTo>
                <a:lnTo>
                  <a:pt x="156" y="138"/>
                </a:lnTo>
                <a:lnTo>
                  <a:pt x="156" y="150"/>
                </a:lnTo>
                <a:lnTo>
                  <a:pt x="150" y="162"/>
                </a:lnTo>
                <a:lnTo>
                  <a:pt x="150" y="168"/>
                </a:lnTo>
                <a:lnTo>
                  <a:pt x="144" y="174"/>
                </a:lnTo>
                <a:lnTo>
                  <a:pt x="138" y="186"/>
                </a:lnTo>
                <a:lnTo>
                  <a:pt x="138" y="198"/>
                </a:lnTo>
                <a:lnTo>
                  <a:pt x="150" y="210"/>
                </a:lnTo>
                <a:lnTo>
                  <a:pt x="150" y="216"/>
                </a:lnTo>
                <a:lnTo>
                  <a:pt x="144" y="222"/>
                </a:lnTo>
                <a:lnTo>
                  <a:pt x="138" y="222"/>
                </a:lnTo>
                <a:lnTo>
                  <a:pt x="126" y="228"/>
                </a:lnTo>
                <a:lnTo>
                  <a:pt x="120" y="228"/>
                </a:lnTo>
                <a:lnTo>
                  <a:pt x="120" y="210"/>
                </a:lnTo>
                <a:lnTo>
                  <a:pt x="114" y="204"/>
                </a:lnTo>
                <a:lnTo>
                  <a:pt x="114" y="252"/>
                </a:lnTo>
                <a:lnTo>
                  <a:pt x="150" y="306"/>
                </a:lnTo>
                <a:lnTo>
                  <a:pt x="174" y="330"/>
                </a:lnTo>
                <a:lnTo>
                  <a:pt x="186" y="348"/>
                </a:lnTo>
                <a:lnTo>
                  <a:pt x="204" y="384"/>
                </a:lnTo>
                <a:lnTo>
                  <a:pt x="216" y="402"/>
                </a:lnTo>
                <a:lnTo>
                  <a:pt x="228" y="408"/>
                </a:lnTo>
                <a:lnTo>
                  <a:pt x="252" y="408"/>
                </a:lnTo>
                <a:lnTo>
                  <a:pt x="258" y="396"/>
                </a:lnTo>
                <a:lnTo>
                  <a:pt x="270" y="390"/>
                </a:lnTo>
                <a:lnTo>
                  <a:pt x="276" y="384"/>
                </a:lnTo>
                <a:lnTo>
                  <a:pt x="288" y="384"/>
                </a:lnTo>
                <a:lnTo>
                  <a:pt x="294" y="396"/>
                </a:lnTo>
                <a:lnTo>
                  <a:pt x="306" y="402"/>
                </a:lnTo>
                <a:lnTo>
                  <a:pt x="324" y="420"/>
                </a:lnTo>
                <a:lnTo>
                  <a:pt x="342" y="420"/>
                </a:lnTo>
                <a:lnTo>
                  <a:pt x="342" y="402"/>
                </a:lnTo>
                <a:lnTo>
                  <a:pt x="336" y="396"/>
                </a:lnTo>
                <a:lnTo>
                  <a:pt x="330" y="384"/>
                </a:lnTo>
                <a:close/>
                <a:moveTo>
                  <a:pt x="258" y="432"/>
                </a:moveTo>
                <a:lnTo>
                  <a:pt x="246" y="426"/>
                </a:lnTo>
                <a:lnTo>
                  <a:pt x="204" y="426"/>
                </a:lnTo>
                <a:lnTo>
                  <a:pt x="234" y="468"/>
                </a:lnTo>
                <a:lnTo>
                  <a:pt x="258" y="534"/>
                </a:lnTo>
                <a:lnTo>
                  <a:pt x="270" y="528"/>
                </a:lnTo>
                <a:lnTo>
                  <a:pt x="276" y="516"/>
                </a:lnTo>
                <a:lnTo>
                  <a:pt x="282" y="510"/>
                </a:lnTo>
                <a:lnTo>
                  <a:pt x="282" y="486"/>
                </a:lnTo>
                <a:lnTo>
                  <a:pt x="276" y="480"/>
                </a:lnTo>
                <a:lnTo>
                  <a:pt x="270" y="468"/>
                </a:lnTo>
                <a:lnTo>
                  <a:pt x="270" y="450"/>
                </a:lnTo>
                <a:lnTo>
                  <a:pt x="264" y="438"/>
                </a:lnTo>
                <a:lnTo>
                  <a:pt x="258" y="432"/>
                </a:lnTo>
                <a:close/>
                <a:moveTo>
                  <a:pt x="330" y="648"/>
                </a:moveTo>
                <a:lnTo>
                  <a:pt x="336" y="660"/>
                </a:lnTo>
                <a:lnTo>
                  <a:pt x="354" y="678"/>
                </a:lnTo>
                <a:lnTo>
                  <a:pt x="360" y="672"/>
                </a:lnTo>
                <a:lnTo>
                  <a:pt x="372" y="666"/>
                </a:lnTo>
                <a:lnTo>
                  <a:pt x="378" y="660"/>
                </a:lnTo>
                <a:lnTo>
                  <a:pt x="384" y="660"/>
                </a:lnTo>
                <a:lnTo>
                  <a:pt x="390" y="666"/>
                </a:lnTo>
                <a:lnTo>
                  <a:pt x="390" y="696"/>
                </a:lnTo>
                <a:lnTo>
                  <a:pt x="402" y="708"/>
                </a:lnTo>
                <a:lnTo>
                  <a:pt x="396" y="720"/>
                </a:lnTo>
                <a:lnTo>
                  <a:pt x="390" y="726"/>
                </a:lnTo>
                <a:lnTo>
                  <a:pt x="372" y="762"/>
                </a:lnTo>
                <a:lnTo>
                  <a:pt x="372" y="786"/>
                </a:lnTo>
                <a:lnTo>
                  <a:pt x="378" y="792"/>
                </a:lnTo>
                <a:lnTo>
                  <a:pt x="384" y="804"/>
                </a:lnTo>
                <a:lnTo>
                  <a:pt x="396" y="804"/>
                </a:lnTo>
                <a:lnTo>
                  <a:pt x="408" y="798"/>
                </a:lnTo>
                <a:lnTo>
                  <a:pt x="420" y="798"/>
                </a:lnTo>
                <a:lnTo>
                  <a:pt x="432" y="792"/>
                </a:lnTo>
                <a:lnTo>
                  <a:pt x="438" y="786"/>
                </a:lnTo>
                <a:lnTo>
                  <a:pt x="438" y="768"/>
                </a:lnTo>
                <a:lnTo>
                  <a:pt x="432" y="756"/>
                </a:lnTo>
                <a:lnTo>
                  <a:pt x="426" y="738"/>
                </a:lnTo>
                <a:lnTo>
                  <a:pt x="426" y="726"/>
                </a:lnTo>
                <a:lnTo>
                  <a:pt x="432" y="714"/>
                </a:lnTo>
                <a:lnTo>
                  <a:pt x="444" y="678"/>
                </a:lnTo>
                <a:lnTo>
                  <a:pt x="444" y="660"/>
                </a:lnTo>
                <a:lnTo>
                  <a:pt x="438" y="648"/>
                </a:lnTo>
                <a:lnTo>
                  <a:pt x="432" y="642"/>
                </a:lnTo>
                <a:lnTo>
                  <a:pt x="426" y="642"/>
                </a:lnTo>
                <a:lnTo>
                  <a:pt x="414" y="654"/>
                </a:lnTo>
                <a:lnTo>
                  <a:pt x="402" y="660"/>
                </a:lnTo>
                <a:lnTo>
                  <a:pt x="396" y="660"/>
                </a:lnTo>
                <a:lnTo>
                  <a:pt x="396" y="648"/>
                </a:lnTo>
                <a:lnTo>
                  <a:pt x="408" y="624"/>
                </a:lnTo>
                <a:lnTo>
                  <a:pt x="408" y="612"/>
                </a:lnTo>
                <a:lnTo>
                  <a:pt x="414" y="600"/>
                </a:lnTo>
                <a:lnTo>
                  <a:pt x="414" y="594"/>
                </a:lnTo>
                <a:lnTo>
                  <a:pt x="408" y="588"/>
                </a:lnTo>
                <a:lnTo>
                  <a:pt x="372" y="570"/>
                </a:lnTo>
                <a:lnTo>
                  <a:pt x="366" y="564"/>
                </a:lnTo>
                <a:lnTo>
                  <a:pt x="330" y="564"/>
                </a:lnTo>
                <a:lnTo>
                  <a:pt x="324" y="570"/>
                </a:lnTo>
                <a:lnTo>
                  <a:pt x="324" y="576"/>
                </a:lnTo>
                <a:lnTo>
                  <a:pt x="330" y="582"/>
                </a:lnTo>
                <a:lnTo>
                  <a:pt x="336" y="582"/>
                </a:lnTo>
                <a:lnTo>
                  <a:pt x="342" y="594"/>
                </a:lnTo>
                <a:lnTo>
                  <a:pt x="342" y="600"/>
                </a:lnTo>
                <a:lnTo>
                  <a:pt x="336" y="606"/>
                </a:lnTo>
                <a:lnTo>
                  <a:pt x="336" y="618"/>
                </a:lnTo>
                <a:lnTo>
                  <a:pt x="330" y="630"/>
                </a:lnTo>
                <a:lnTo>
                  <a:pt x="330" y="64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5" name="Peru" descr="© INSCALE GmbH, 05.05.2010&#10;http://www.presentationload.com/">
            <a:extLst>
              <a:ext uri="{FF2B5EF4-FFF2-40B4-BE49-F238E27FC236}">
                <a16:creationId xmlns:a16="http://schemas.microsoft.com/office/drawing/2014/main" id="{68F6FD4E-D4FC-4464-A4DC-DAAAD58A0F25}"/>
              </a:ext>
            </a:extLst>
          </p:cNvPr>
          <p:cNvSpPr>
            <a:spLocks/>
          </p:cNvSpPr>
          <p:nvPr/>
        </p:nvSpPr>
        <p:spPr bwMode="gray">
          <a:xfrm>
            <a:off x="2950012" y="4039212"/>
            <a:ext cx="444422" cy="702593"/>
          </a:xfrm>
          <a:custGeom>
            <a:avLst/>
            <a:gdLst>
              <a:gd name="T0" fmla="*/ 2147483647 w 942"/>
              <a:gd name="T1" fmla="*/ 2147483647 h 1488"/>
              <a:gd name="T2" fmla="*/ 2147483647 w 942"/>
              <a:gd name="T3" fmla="*/ 2147483647 h 1488"/>
              <a:gd name="T4" fmla="*/ 2147483647 w 942"/>
              <a:gd name="T5" fmla="*/ 2147483647 h 1488"/>
              <a:gd name="T6" fmla="*/ 2147483647 w 942"/>
              <a:gd name="T7" fmla="*/ 2147483647 h 1488"/>
              <a:gd name="T8" fmla="*/ 2147483647 w 942"/>
              <a:gd name="T9" fmla="*/ 2147483647 h 1488"/>
              <a:gd name="T10" fmla="*/ 2147483647 w 942"/>
              <a:gd name="T11" fmla="*/ 2147483647 h 1488"/>
              <a:gd name="T12" fmla="*/ 2147483647 w 942"/>
              <a:gd name="T13" fmla="*/ 2147483647 h 1488"/>
              <a:gd name="T14" fmla="*/ 2147483647 w 942"/>
              <a:gd name="T15" fmla="*/ 2147483647 h 1488"/>
              <a:gd name="T16" fmla="*/ 2147483647 w 942"/>
              <a:gd name="T17" fmla="*/ 2147483647 h 1488"/>
              <a:gd name="T18" fmla="*/ 2147483647 w 942"/>
              <a:gd name="T19" fmla="*/ 2147483647 h 1488"/>
              <a:gd name="T20" fmla="*/ 2147483647 w 942"/>
              <a:gd name="T21" fmla="*/ 2147483647 h 1488"/>
              <a:gd name="T22" fmla="*/ 2147483647 w 942"/>
              <a:gd name="T23" fmla="*/ 2147483647 h 1488"/>
              <a:gd name="T24" fmla="*/ 2147483647 w 942"/>
              <a:gd name="T25" fmla="*/ 2147483647 h 1488"/>
              <a:gd name="T26" fmla="*/ 2147483647 w 942"/>
              <a:gd name="T27" fmla="*/ 2147483647 h 1488"/>
              <a:gd name="T28" fmla="*/ 2147483647 w 942"/>
              <a:gd name="T29" fmla="*/ 2147483647 h 1488"/>
              <a:gd name="T30" fmla="*/ 2147483647 w 942"/>
              <a:gd name="T31" fmla="*/ 2147483647 h 1488"/>
              <a:gd name="T32" fmla="*/ 2147483647 w 942"/>
              <a:gd name="T33" fmla="*/ 2147483647 h 1488"/>
              <a:gd name="T34" fmla="*/ 2147483647 w 942"/>
              <a:gd name="T35" fmla="*/ 2147483647 h 1488"/>
              <a:gd name="T36" fmla="*/ 2147483647 w 942"/>
              <a:gd name="T37" fmla="*/ 2147483647 h 1488"/>
              <a:gd name="T38" fmla="*/ 2147483647 w 942"/>
              <a:gd name="T39" fmla="*/ 2147483647 h 1488"/>
              <a:gd name="T40" fmla="*/ 2147483647 w 942"/>
              <a:gd name="T41" fmla="*/ 2147483647 h 1488"/>
              <a:gd name="T42" fmla="*/ 2147483647 w 942"/>
              <a:gd name="T43" fmla="*/ 2147483647 h 1488"/>
              <a:gd name="T44" fmla="*/ 2147483647 w 942"/>
              <a:gd name="T45" fmla="*/ 2147483647 h 1488"/>
              <a:gd name="T46" fmla="*/ 2147483647 w 942"/>
              <a:gd name="T47" fmla="*/ 2147483647 h 1488"/>
              <a:gd name="T48" fmla="*/ 2147483647 w 942"/>
              <a:gd name="T49" fmla="*/ 2147483647 h 1488"/>
              <a:gd name="T50" fmla="*/ 2147483647 w 942"/>
              <a:gd name="T51" fmla="*/ 2147483647 h 1488"/>
              <a:gd name="T52" fmla="*/ 2147483647 w 942"/>
              <a:gd name="T53" fmla="*/ 2147483647 h 1488"/>
              <a:gd name="T54" fmla="*/ 2147483647 w 942"/>
              <a:gd name="T55" fmla="*/ 2147483647 h 1488"/>
              <a:gd name="T56" fmla="*/ 2147483647 w 942"/>
              <a:gd name="T57" fmla="*/ 2147483647 h 1488"/>
              <a:gd name="T58" fmla="*/ 2147483647 w 942"/>
              <a:gd name="T59" fmla="*/ 2147483647 h 1488"/>
              <a:gd name="T60" fmla="*/ 2147483647 w 942"/>
              <a:gd name="T61" fmla="*/ 2147483647 h 1488"/>
              <a:gd name="T62" fmla="*/ 2147483647 w 942"/>
              <a:gd name="T63" fmla="*/ 0 h 1488"/>
              <a:gd name="T64" fmla="*/ 2147483647 w 942"/>
              <a:gd name="T65" fmla="*/ 2147483647 h 1488"/>
              <a:gd name="T66" fmla="*/ 2147483647 w 942"/>
              <a:gd name="T67" fmla="*/ 2147483647 h 1488"/>
              <a:gd name="T68" fmla="*/ 2147483647 w 942"/>
              <a:gd name="T69" fmla="*/ 2147483647 h 1488"/>
              <a:gd name="T70" fmla="*/ 2147483647 w 942"/>
              <a:gd name="T71" fmla="*/ 2147483647 h 1488"/>
              <a:gd name="T72" fmla="*/ 2147483647 w 942"/>
              <a:gd name="T73" fmla="*/ 2147483647 h 1488"/>
              <a:gd name="T74" fmla="*/ 2147483647 w 942"/>
              <a:gd name="T75" fmla="*/ 2147483647 h 1488"/>
              <a:gd name="T76" fmla="*/ 2147483647 w 942"/>
              <a:gd name="T77" fmla="*/ 2147483647 h 1488"/>
              <a:gd name="T78" fmla="*/ 2147483647 w 942"/>
              <a:gd name="T79" fmla="*/ 2147483647 h 1488"/>
              <a:gd name="T80" fmla="*/ 2147483647 w 942"/>
              <a:gd name="T81" fmla="*/ 2147483647 h 1488"/>
              <a:gd name="T82" fmla="*/ 2147483647 w 942"/>
              <a:gd name="T83" fmla="*/ 2147483647 h 1488"/>
              <a:gd name="T84" fmla="*/ 0 w 942"/>
              <a:gd name="T85" fmla="*/ 2147483647 h 1488"/>
              <a:gd name="T86" fmla="*/ 2147483647 w 942"/>
              <a:gd name="T87" fmla="*/ 2147483647 h 1488"/>
              <a:gd name="T88" fmla="*/ 2147483647 w 942"/>
              <a:gd name="T89" fmla="*/ 2147483647 h 1488"/>
              <a:gd name="T90" fmla="*/ 2147483647 w 942"/>
              <a:gd name="T91" fmla="*/ 2147483647 h 1488"/>
              <a:gd name="T92" fmla="*/ 2147483647 w 942"/>
              <a:gd name="T93" fmla="*/ 2147483647 h 1488"/>
              <a:gd name="T94" fmla="*/ 2147483647 w 942"/>
              <a:gd name="T95" fmla="*/ 2147483647 h 1488"/>
              <a:gd name="T96" fmla="*/ 2147483647 w 942"/>
              <a:gd name="T97" fmla="*/ 2147483647 h 1488"/>
              <a:gd name="T98" fmla="*/ 2147483647 w 942"/>
              <a:gd name="T99" fmla="*/ 2147483647 h 1488"/>
              <a:gd name="T100" fmla="*/ 2147483647 w 942"/>
              <a:gd name="T101" fmla="*/ 2147483647 h 1488"/>
              <a:gd name="T102" fmla="*/ 2147483647 w 942"/>
              <a:gd name="T103" fmla="*/ 2147483647 h 1488"/>
              <a:gd name="T104" fmla="*/ 2147483647 w 942"/>
              <a:gd name="T105" fmla="*/ 2147483647 h 1488"/>
              <a:gd name="T106" fmla="*/ 2147483647 w 942"/>
              <a:gd name="T107" fmla="*/ 2147483647 h 1488"/>
              <a:gd name="T108" fmla="*/ 2147483647 w 942"/>
              <a:gd name="T109" fmla="*/ 2147483647 h 1488"/>
              <a:gd name="T110" fmla="*/ 2147483647 w 942"/>
              <a:gd name="T111" fmla="*/ 2147483647 h 1488"/>
              <a:gd name="T112" fmla="*/ 2147483647 w 942"/>
              <a:gd name="T113" fmla="*/ 2147483647 h 1488"/>
              <a:gd name="T114" fmla="*/ 2147483647 w 942"/>
              <a:gd name="T115" fmla="*/ 2147483647 h 1488"/>
              <a:gd name="T116" fmla="*/ 2147483647 w 942"/>
              <a:gd name="T117" fmla="*/ 2147483647 h 1488"/>
              <a:gd name="T118" fmla="*/ 2147483647 w 942"/>
              <a:gd name="T119" fmla="*/ 2147483647 h 1488"/>
              <a:gd name="T120" fmla="*/ 2147483647 w 942"/>
              <a:gd name="T121" fmla="*/ 2147483647 h 14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42"/>
              <a:gd name="T184" fmla="*/ 0 h 1488"/>
              <a:gd name="T185" fmla="*/ 942 w 942"/>
              <a:gd name="T186" fmla="*/ 1488 h 148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42" h="1488">
                <a:moveTo>
                  <a:pt x="930" y="1320"/>
                </a:moveTo>
                <a:lnTo>
                  <a:pt x="924" y="1314"/>
                </a:lnTo>
                <a:lnTo>
                  <a:pt x="912" y="1308"/>
                </a:lnTo>
                <a:lnTo>
                  <a:pt x="888" y="1284"/>
                </a:lnTo>
                <a:lnTo>
                  <a:pt x="864" y="1284"/>
                </a:lnTo>
                <a:lnTo>
                  <a:pt x="858" y="1278"/>
                </a:lnTo>
                <a:lnTo>
                  <a:pt x="870" y="1260"/>
                </a:lnTo>
                <a:lnTo>
                  <a:pt x="870" y="1230"/>
                </a:lnTo>
                <a:lnTo>
                  <a:pt x="882" y="1230"/>
                </a:lnTo>
                <a:lnTo>
                  <a:pt x="906" y="1254"/>
                </a:lnTo>
                <a:lnTo>
                  <a:pt x="918" y="1236"/>
                </a:lnTo>
                <a:lnTo>
                  <a:pt x="918" y="1230"/>
                </a:lnTo>
                <a:lnTo>
                  <a:pt x="912" y="1224"/>
                </a:lnTo>
                <a:lnTo>
                  <a:pt x="906" y="1212"/>
                </a:lnTo>
                <a:lnTo>
                  <a:pt x="900" y="1194"/>
                </a:lnTo>
                <a:lnTo>
                  <a:pt x="912" y="1170"/>
                </a:lnTo>
                <a:lnTo>
                  <a:pt x="924" y="1158"/>
                </a:lnTo>
                <a:lnTo>
                  <a:pt x="930" y="1146"/>
                </a:lnTo>
                <a:lnTo>
                  <a:pt x="930" y="1140"/>
                </a:lnTo>
                <a:lnTo>
                  <a:pt x="924" y="1128"/>
                </a:lnTo>
                <a:lnTo>
                  <a:pt x="912" y="1116"/>
                </a:lnTo>
                <a:lnTo>
                  <a:pt x="906" y="1116"/>
                </a:lnTo>
                <a:lnTo>
                  <a:pt x="924" y="1086"/>
                </a:lnTo>
                <a:lnTo>
                  <a:pt x="912" y="1038"/>
                </a:lnTo>
                <a:lnTo>
                  <a:pt x="918" y="1032"/>
                </a:lnTo>
                <a:lnTo>
                  <a:pt x="924" y="1020"/>
                </a:lnTo>
                <a:lnTo>
                  <a:pt x="930" y="1014"/>
                </a:lnTo>
                <a:lnTo>
                  <a:pt x="930" y="1002"/>
                </a:lnTo>
                <a:lnTo>
                  <a:pt x="918" y="978"/>
                </a:lnTo>
                <a:lnTo>
                  <a:pt x="906" y="960"/>
                </a:lnTo>
                <a:lnTo>
                  <a:pt x="894" y="948"/>
                </a:lnTo>
                <a:lnTo>
                  <a:pt x="882" y="930"/>
                </a:lnTo>
                <a:lnTo>
                  <a:pt x="870" y="918"/>
                </a:lnTo>
                <a:lnTo>
                  <a:pt x="864" y="900"/>
                </a:lnTo>
                <a:lnTo>
                  <a:pt x="864" y="882"/>
                </a:lnTo>
                <a:lnTo>
                  <a:pt x="828" y="882"/>
                </a:lnTo>
                <a:lnTo>
                  <a:pt x="822" y="888"/>
                </a:lnTo>
                <a:lnTo>
                  <a:pt x="816" y="888"/>
                </a:lnTo>
                <a:lnTo>
                  <a:pt x="816" y="894"/>
                </a:lnTo>
                <a:lnTo>
                  <a:pt x="804" y="894"/>
                </a:lnTo>
                <a:lnTo>
                  <a:pt x="798" y="888"/>
                </a:lnTo>
                <a:lnTo>
                  <a:pt x="798" y="882"/>
                </a:lnTo>
                <a:lnTo>
                  <a:pt x="786" y="888"/>
                </a:lnTo>
                <a:lnTo>
                  <a:pt x="786" y="858"/>
                </a:lnTo>
                <a:lnTo>
                  <a:pt x="780" y="840"/>
                </a:lnTo>
                <a:lnTo>
                  <a:pt x="780" y="828"/>
                </a:lnTo>
                <a:lnTo>
                  <a:pt x="786" y="816"/>
                </a:lnTo>
                <a:lnTo>
                  <a:pt x="786" y="804"/>
                </a:lnTo>
                <a:lnTo>
                  <a:pt x="792" y="798"/>
                </a:lnTo>
                <a:lnTo>
                  <a:pt x="792" y="780"/>
                </a:lnTo>
                <a:lnTo>
                  <a:pt x="786" y="768"/>
                </a:lnTo>
                <a:lnTo>
                  <a:pt x="786" y="756"/>
                </a:lnTo>
                <a:lnTo>
                  <a:pt x="732" y="804"/>
                </a:lnTo>
                <a:lnTo>
                  <a:pt x="672" y="810"/>
                </a:lnTo>
                <a:lnTo>
                  <a:pt x="672" y="804"/>
                </a:lnTo>
                <a:lnTo>
                  <a:pt x="666" y="798"/>
                </a:lnTo>
                <a:lnTo>
                  <a:pt x="660" y="786"/>
                </a:lnTo>
                <a:lnTo>
                  <a:pt x="660" y="774"/>
                </a:lnTo>
                <a:lnTo>
                  <a:pt x="654" y="768"/>
                </a:lnTo>
                <a:lnTo>
                  <a:pt x="648" y="768"/>
                </a:lnTo>
                <a:lnTo>
                  <a:pt x="636" y="762"/>
                </a:lnTo>
                <a:lnTo>
                  <a:pt x="594" y="762"/>
                </a:lnTo>
                <a:lnTo>
                  <a:pt x="600" y="756"/>
                </a:lnTo>
                <a:lnTo>
                  <a:pt x="612" y="750"/>
                </a:lnTo>
                <a:lnTo>
                  <a:pt x="618" y="738"/>
                </a:lnTo>
                <a:lnTo>
                  <a:pt x="624" y="732"/>
                </a:lnTo>
                <a:lnTo>
                  <a:pt x="600" y="708"/>
                </a:lnTo>
                <a:lnTo>
                  <a:pt x="588" y="702"/>
                </a:lnTo>
                <a:lnTo>
                  <a:pt x="576" y="690"/>
                </a:lnTo>
                <a:lnTo>
                  <a:pt x="564" y="666"/>
                </a:lnTo>
                <a:lnTo>
                  <a:pt x="558" y="660"/>
                </a:lnTo>
                <a:lnTo>
                  <a:pt x="558" y="654"/>
                </a:lnTo>
                <a:lnTo>
                  <a:pt x="552" y="630"/>
                </a:lnTo>
                <a:lnTo>
                  <a:pt x="540" y="624"/>
                </a:lnTo>
                <a:lnTo>
                  <a:pt x="534" y="618"/>
                </a:lnTo>
                <a:lnTo>
                  <a:pt x="534" y="606"/>
                </a:lnTo>
                <a:lnTo>
                  <a:pt x="540" y="600"/>
                </a:lnTo>
                <a:lnTo>
                  <a:pt x="552" y="594"/>
                </a:lnTo>
                <a:lnTo>
                  <a:pt x="546" y="588"/>
                </a:lnTo>
                <a:lnTo>
                  <a:pt x="546" y="564"/>
                </a:lnTo>
                <a:lnTo>
                  <a:pt x="552" y="552"/>
                </a:lnTo>
                <a:lnTo>
                  <a:pt x="582" y="522"/>
                </a:lnTo>
                <a:lnTo>
                  <a:pt x="588" y="528"/>
                </a:lnTo>
                <a:lnTo>
                  <a:pt x="594" y="528"/>
                </a:lnTo>
                <a:lnTo>
                  <a:pt x="588" y="522"/>
                </a:lnTo>
                <a:lnTo>
                  <a:pt x="588" y="504"/>
                </a:lnTo>
                <a:lnTo>
                  <a:pt x="582" y="498"/>
                </a:lnTo>
                <a:lnTo>
                  <a:pt x="582" y="486"/>
                </a:lnTo>
                <a:lnTo>
                  <a:pt x="600" y="468"/>
                </a:lnTo>
                <a:lnTo>
                  <a:pt x="600" y="414"/>
                </a:lnTo>
                <a:lnTo>
                  <a:pt x="624" y="414"/>
                </a:lnTo>
                <a:lnTo>
                  <a:pt x="624" y="408"/>
                </a:lnTo>
                <a:lnTo>
                  <a:pt x="630" y="402"/>
                </a:lnTo>
                <a:lnTo>
                  <a:pt x="630" y="396"/>
                </a:lnTo>
                <a:lnTo>
                  <a:pt x="642" y="384"/>
                </a:lnTo>
                <a:lnTo>
                  <a:pt x="654" y="378"/>
                </a:lnTo>
                <a:lnTo>
                  <a:pt x="660" y="372"/>
                </a:lnTo>
                <a:lnTo>
                  <a:pt x="672" y="366"/>
                </a:lnTo>
                <a:lnTo>
                  <a:pt x="702" y="366"/>
                </a:lnTo>
                <a:lnTo>
                  <a:pt x="708" y="354"/>
                </a:lnTo>
                <a:lnTo>
                  <a:pt x="738" y="360"/>
                </a:lnTo>
                <a:lnTo>
                  <a:pt x="744" y="354"/>
                </a:lnTo>
                <a:lnTo>
                  <a:pt x="750" y="342"/>
                </a:lnTo>
                <a:lnTo>
                  <a:pt x="756" y="336"/>
                </a:lnTo>
                <a:lnTo>
                  <a:pt x="774" y="336"/>
                </a:lnTo>
                <a:lnTo>
                  <a:pt x="786" y="348"/>
                </a:lnTo>
                <a:lnTo>
                  <a:pt x="786" y="354"/>
                </a:lnTo>
                <a:lnTo>
                  <a:pt x="804" y="354"/>
                </a:lnTo>
                <a:lnTo>
                  <a:pt x="816" y="342"/>
                </a:lnTo>
                <a:lnTo>
                  <a:pt x="798" y="330"/>
                </a:lnTo>
                <a:lnTo>
                  <a:pt x="786" y="312"/>
                </a:lnTo>
                <a:lnTo>
                  <a:pt x="768" y="312"/>
                </a:lnTo>
                <a:lnTo>
                  <a:pt x="762" y="306"/>
                </a:lnTo>
                <a:lnTo>
                  <a:pt x="762" y="288"/>
                </a:lnTo>
                <a:lnTo>
                  <a:pt x="774" y="264"/>
                </a:lnTo>
                <a:lnTo>
                  <a:pt x="774" y="258"/>
                </a:lnTo>
                <a:lnTo>
                  <a:pt x="780" y="252"/>
                </a:lnTo>
                <a:lnTo>
                  <a:pt x="786" y="252"/>
                </a:lnTo>
                <a:lnTo>
                  <a:pt x="792" y="246"/>
                </a:lnTo>
                <a:lnTo>
                  <a:pt x="798" y="234"/>
                </a:lnTo>
                <a:lnTo>
                  <a:pt x="798" y="216"/>
                </a:lnTo>
                <a:lnTo>
                  <a:pt x="792" y="210"/>
                </a:lnTo>
                <a:lnTo>
                  <a:pt x="780" y="204"/>
                </a:lnTo>
                <a:lnTo>
                  <a:pt x="756" y="204"/>
                </a:lnTo>
                <a:lnTo>
                  <a:pt x="750" y="198"/>
                </a:lnTo>
                <a:lnTo>
                  <a:pt x="744" y="186"/>
                </a:lnTo>
                <a:lnTo>
                  <a:pt x="744" y="180"/>
                </a:lnTo>
                <a:lnTo>
                  <a:pt x="732" y="180"/>
                </a:lnTo>
                <a:lnTo>
                  <a:pt x="726" y="186"/>
                </a:lnTo>
                <a:lnTo>
                  <a:pt x="714" y="192"/>
                </a:lnTo>
                <a:lnTo>
                  <a:pt x="702" y="192"/>
                </a:lnTo>
                <a:lnTo>
                  <a:pt x="696" y="186"/>
                </a:lnTo>
                <a:lnTo>
                  <a:pt x="690" y="186"/>
                </a:lnTo>
                <a:lnTo>
                  <a:pt x="684" y="180"/>
                </a:lnTo>
                <a:lnTo>
                  <a:pt x="660" y="180"/>
                </a:lnTo>
                <a:lnTo>
                  <a:pt x="648" y="192"/>
                </a:lnTo>
                <a:lnTo>
                  <a:pt x="648" y="204"/>
                </a:lnTo>
                <a:lnTo>
                  <a:pt x="612" y="204"/>
                </a:lnTo>
                <a:lnTo>
                  <a:pt x="588" y="198"/>
                </a:lnTo>
                <a:lnTo>
                  <a:pt x="576" y="192"/>
                </a:lnTo>
                <a:lnTo>
                  <a:pt x="576" y="168"/>
                </a:lnTo>
                <a:lnTo>
                  <a:pt x="582" y="162"/>
                </a:lnTo>
                <a:lnTo>
                  <a:pt x="582" y="156"/>
                </a:lnTo>
                <a:lnTo>
                  <a:pt x="576" y="150"/>
                </a:lnTo>
                <a:lnTo>
                  <a:pt x="564" y="144"/>
                </a:lnTo>
                <a:lnTo>
                  <a:pt x="552" y="144"/>
                </a:lnTo>
                <a:lnTo>
                  <a:pt x="552" y="138"/>
                </a:lnTo>
                <a:lnTo>
                  <a:pt x="546" y="132"/>
                </a:lnTo>
                <a:lnTo>
                  <a:pt x="546" y="108"/>
                </a:lnTo>
                <a:lnTo>
                  <a:pt x="540" y="102"/>
                </a:lnTo>
                <a:lnTo>
                  <a:pt x="528" y="102"/>
                </a:lnTo>
                <a:lnTo>
                  <a:pt x="516" y="84"/>
                </a:lnTo>
                <a:lnTo>
                  <a:pt x="498" y="84"/>
                </a:lnTo>
                <a:lnTo>
                  <a:pt x="486" y="48"/>
                </a:lnTo>
                <a:lnTo>
                  <a:pt x="480" y="42"/>
                </a:lnTo>
                <a:lnTo>
                  <a:pt x="468" y="36"/>
                </a:lnTo>
                <a:lnTo>
                  <a:pt x="450" y="18"/>
                </a:lnTo>
                <a:lnTo>
                  <a:pt x="438" y="12"/>
                </a:lnTo>
                <a:lnTo>
                  <a:pt x="426" y="0"/>
                </a:lnTo>
                <a:lnTo>
                  <a:pt x="396" y="0"/>
                </a:lnTo>
                <a:lnTo>
                  <a:pt x="414" y="0"/>
                </a:lnTo>
                <a:lnTo>
                  <a:pt x="414" y="24"/>
                </a:lnTo>
                <a:lnTo>
                  <a:pt x="408" y="24"/>
                </a:lnTo>
                <a:lnTo>
                  <a:pt x="408" y="30"/>
                </a:lnTo>
                <a:lnTo>
                  <a:pt x="402" y="30"/>
                </a:lnTo>
                <a:lnTo>
                  <a:pt x="426" y="48"/>
                </a:lnTo>
                <a:lnTo>
                  <a:pt x="426" y="78"/>
                </a:lnTo>
                <a:lnTo>
                  <a:pt x="414" y="84"/>
                </a:lnTo>
                <a:lnTo>
                  <a:pt x="402" y="126"/>
                </a:lnTo>
                <a:lnTo>
                  <a:pt x="396" y="138"/>
                </a:lnTo>
                <a:lnTo>
                  <a:pt x="384" y="150"/>
                </a:lnTo>
                <a:lnTo>
                  <a:pt x="378" y="162"/>
                </a:lnTo>
                <a:lnTo>
                  <a:pt x="366" y="174"/>
                </a:lnTo>
                <a:lnTo>
                  <a:pt x="354" y="192"/>
                </a:lnTo>
                <a:lnTo>
                  <a:pt x="336" y="204"/>
                </a:lnTo>
                <a:lnTo>
                  <a:pt x="276" y="234"/>
                </a:lnTo>
                <a:lnTo>
                  <a:pt x="258" y="240"/>
                </a:lnTo>
                <a:lnTo>
                  <a:pt x="240" y="252"/>
                </a:lnTo>
                <a:lnTo>
                  <a:pt x="222" y="270"/>
                </a:lnTo>
                <a:lnTo>
                  <a:pt x="222" y="276"/>
                </a:lnTo>
                <a:lnTo>
                  <a:pt x="210" y="282"/>
                </a:lnTo>
                <a:lnTo>
                  <a:pt x="210" y="300"/>
                </a:lnTo>
                <a:lnTo>
                  <a:pt x="198" y="312"/>
                </a:lnTo>
                <a:lnTo>
                  <a:pt x="198" y="336"/>
                </a:lnTo>
                <a:lnTo>
                  <a:pt x="192" y="348"/>
                </a:lnTo>
                <a:lnTo>
                  <a:pt x="192" y="378"/>
                </a:lnTo>
                <a:lnTo>
                  <a:pt x="174" y="378"/>
                </a:lnTo>
                <a:lnTo>
                  <a:pt x="168" y="384"/>
                </a:lnTo>
                <a:lnTo>
                  <a:pt x="168" y="390"/>
                </a:lnTo>
                <a:lnTo>
                  <a:pt x="162" y="396"/>
                </a:lnTo>
                <a:lnTo>
                  <a:pt x="162" y="402"/>
                </a:lnTo>
                <a:lnTo>
                  <a:pt x="144" y="402"/>
                </a:lnTo>
                <a:lnTo>
                  <a:pt x="138" y="390"/>
                </a:lnTo>
                <a:lnTo>
                  <a:pt x="138" y="372"/>
                </a:lnTo>
                <a:lnTo>
                  <a:pt x="132" y="366"/>
                </a:lnTo>
                <a:lnTo>
                  <a:pt x="132" y="360"/>
                </a:lnTo>
                <a:lnTo>
                  <a:pt x="102" y="360"/>
                </a:lnTo>
                <a:lnTo>
                  <a:pt x="90" y="348"/>
                </a:lnTo>
                <a:lnTo>
                  <a:pt x="78" y="360"/>
                </a:lnTo>
                <a:lnTo>
                  <a:pt x="66" y="366"/>
                </a:lnTo>
                <a:lnTo>
                  <a:pt x="60" y="366"/>
                </a:lnTo>
                <a:lnTo>
                  <a:pt x="54" y="360"/>
                </a:lnTo>
                <a:lnTo>
                  <a:pt x="66" y="348"/>
                </a:lnTo>
                <a:lnTo>
                  <a:pt x="54" y="336"/>
                </a:lnTo>
                <a:lnTo>
                  <a:pt x="60" y="330"/>
                </a:lnTo>
                <a:lnTo>
                  <a:pt x="66" y="318"/>
                </a:lnTo>
                <a:lnTo>
                  <a:pt x="78" y="312"/>
                </a:lnTo>
                <a:lnTo>
                  <a:pt x="84" y="300"/>
                </a:lnTo>
                <a:lnTo>
                  <a:pt x="90" y="294"/>
                </a:lnTo>
                <a:lnTo>
                  <a:pt x="90" y="288"/>
                </a:lnTo>
                <a:lnTo>
                  <a:pt x="84" y="288"/>
                </a:lnTo>
                <a:lnTo>
                  <a:pt x="72" y="282"/>
                </a:lnTo>
                <a:lnTo>
                  <a:pt x="66" y="282"/>
                </a:lnTo>
                <a:lnTo>
                  <a:pt x="6" y="342"/>
                </a:lnTo>
                <a:lnTo>
                  <a:pt x="0" y="354"/>
                </a:lnTo>
                <a:lnTo>
                  <a:pt x="0" y="390"/>
                </a:lnTo>
                <a:lnTo>
                  <a:pt x="6" y="396"/>
                </a:lnTo>
                <a:lnTo>
                  <a:pt x="18" y="396"/>
                </a:lnTo>
                <a:lnTo>
                  <a:pt x="12" y="420"/>
                </a:lnTo>
                <a:lnTo>
                  <a:pt x="36" y="444"/>
                </a:lnTo>
                <a:lnTo>
                  <a:pt x="36" y="462"/>
                </a:lnTo>
                <a:lnTo>
                  <a:pt x="12" y="486"/>
                </a:lnTo>
                <a:lnTo>
                  <a:pt x="12" y="492"/>
                </a:lnTo>
                <a:lnTo>
                  <a:pt x="18" y="504"/>
                </a:lnTo>
                <a:lnTo>
                  <a:pt x="24" y="510"/>
                </a:lnTo>
                <a:lnTo>
                  <a:pt x="36" y="516"/>
                </a:lnTo>
                <a:lnTo>
                  <a:pt x="54" y="522"/>
                </a:lnTo>
                <a:lnTo>
                  <a:pt x="66" y="522"/>
                </a:lnTo>
                <a:lnTo>
                  <a:pt x="108" y="564"/>
                </a:lnTo>
                <a:lnTo>
                  <a:pt x="114" y="576"/>
                </a:lnTo>
                <a:lnTo>
                  <a:pt x="132" y="594"/>
                </a:lnTo>
                <a:lnTo>
                  <a:pt x="138" y="612"/>
                </a:lnTo>
                <a:lnTo>
                  <a:pt x="144" y="624"/>
                </a:lnTo>
                <a:lnTo>
                  <a:pt x="144" y="642"/>
                </a:lnTo>
                <a:lnTo>
                  <a:pt x="150" y="648"/>
                </a:lnTo>
                <a:lnTo>
                  <a:pt x="156" y="660"/>
                </a:lnTo>
                <a:lnTo>
                  <a:pt x="168" y="666"/>
                </a:lnTo>
                <a:lnTo>
                  <a:pt x="174" y="678"/>
                </a:lnTo>
                <a:lnTo>
                  <a:pt x="192" y="696"/>
                </a:lnTo>
                <a:lnTo>
                  <a:pt x="204" y="720"/>
                </a:lnTo>
                <a:lnTo>
                  <a:pt x="216" y="732"/>
                </a:lnTo>
                <a:lnTo>
                  <a:pt x="222" y="744"/>
                </a:lnTo>
                <a:lnTo>
                  <a:pt x="234" y="762"/>
                </a:lnTo>
                <a:lnTo>
                  <a:pt x="240" y="768"/>
                </a:lnTo>
                <a:lnTo>
                  <a:pt x="246" y="780"/>
                </a:lnTo>
                <a:lnTo>
                  <a:pt x="252" y="822"/>
                </a:lnTo>
                <a:lnTo>
                  <a:pt x="252" y="828"/>
                </a:lnTo>
                <a:lnTo>
                  <a:pt x="258" y="834"/>
                </a:lnTo>
                <a:lnTo>
                  <a:pt x="264" y="846"/>
                </a:lnTo>
                <a:lnTo>
                  <a:pt x="270" y="864"/>
                </a:lnTo>
                <a:lnTo>
                  <a:pt x="282" y="876"/>
                </a:lnTo>
                <a:lnTo>
                  <a:pt x="288" y="894"/>
                </a:lnTo>
                <a:lnTo>
                  <a:pt x="294" y="906"/>
                </a:lnTo>
                <a:lnTo>
                  <a:pt x="294" y="918"/>
                </a:lnTo>
                <a:lnTo>
                  <a:pt x="300" y="924"/>
                </a:lnTo>
                <a:lnTo>
                  <a:pt x="312" y="924"/>
                </a:lnTo>
                <a:lnTo>
                  <a:pt x="324" y="936"/>
                </a:lnTo>
                <a:lnTo>
                  <a:pt x="324" y="948"/>
                </a:lnTo>
                <a:lnTo>
                  <a:pt x="330" y="954"/>
                </a:lnTo>
                <a:lnTo>
                  <a:pt x="330" y="966"/>
                </a:lnTo>
                <a:lnTo>
                  <a:pt x="336" y="984"/>
                </a:lnTo>
                <a:lnTo>
                  <a:pt x="360" y="1014"/>
                </a:lnTo>
                <a:lnTo>
                  <a:pt x="378" y="1050"/>
                </a:lnTo>
                <a:lnTo>
                  <a:pt x="396" y="1074"/>
                </a:lnTo>
                <a:lnTo>
                  <a:pt x="402" y="1086"/>
                </a:lnTo>
                <a:lnTo>
                  <a:pt x="408" y="1104"/>
                </a:lnTo>
                <a:lnTo>
                  <a:pt x="408" y="1116"/>
                </a:lnTo>
                <a:lnTo>
                  <a:pt x="402" y="1128"/>
                </a:lnTo>
                <a:lnTo>
                  <a:pt x="402" y="1146"/>
                </a:lnTo>
                <a:lnTo>
                  <a:pt x="414" y="1158"/>
                </a:lnTo>
                <a:lnTo>
                  <a:pt x="420" y="1170"/>
                </a:lnTo>
                <a:lnTo>
                  <a:pt x="444" y="1194"/>
                </a:lnTo>
                <a:lnTo>
                  <a:pt x="456" y="1200"/>
                </a:lnTo>
                <a:lnTo>
                  <a:pt x="468" y="1212"/>
                </a:lnTo>
                <a:lnTo>
                  <a:pt x="474" y="1224"/>
                </a:lnTo>
                <a:lnTo>
                  <a:pt x="498" y="1248"/>
                </a:lnTo>
                <a:lnTo>
                  <a:pt x="516" y="1260"/>
                </a:lnTo>
                <a:lnTo>
                  <a:pt x="546" y="1278"/>
                </a:lnTo>
                <a:lnTo>
                  <a:pt x="576" y="1290"/>
                </a:lnTo>
                <a:lnTo>
                  <a:pt x="600" y="1302"/>
                </a:lnTo>
                <a:lnTo>
                  <a:pt x="642" y="1320"/>
                </a:lnTo>
                <a:lnTo>
                  <a:pt x="696" y="1350"/>
                </a:lnTo>
                <a:lnTo>
                  <a:pt x="708" y="1362"/>
                </a:lnTo>
                <a:lnTo>
                  <a:pt x="726" y="1374"/>
                </a:lnTo>
                <a:lnTo>
                  <a:pt x="738" y="1380"/>
                </a:lnTo>
                <a:lnTo>
                  <a:pt x="750" y="1392"/>
                </a:lnTo>
                <a:lnTo>
                  <a:pt x="774" y="1404"/>
                </a:lnTo>
                <a:lnTo>
                  <a:pt x="780" y="1428"/>
                </a:lnTo>
                <a:lnTo>
                  <a:pt x="792" y="1434"/>
                </a:lnTo>
                <a:lnTo>
                  <a:pt x="798" y="1446"/>
                </a:lnTo>
                <a:lnTo>
                  <a:pt x="810" y="1452"/>
                </a:lnTo>
                <a:lnTo>
                  <a:pt x="816" y="1458"/>
                </a:lnTo>
                <a:lnTo>
                  <a:pt x="840" y="1470"/>
                </a:lnTo>
                <a:lnTo>
                  <a:pt x="846" y="1482"/>
                </a:lnTo>
                <a:lnTo>
                  <a:pt x="858" y="1488"/>
                </a:lnTo>
                <a:lnTo>
                  <a:pt x="894" y="1464"/>
                </a:lnTo>
                <a:lnTo>
                  <a:pt x="900" y="1458"/>
                </a:lnTo>
                <a:lnTo>
                  <a:pt x="900" y="1440"/>
                </a:lnTo>
                <a:lnTo>
                  <a:pt x="894" y="1428"/>
                </a:lnTo>
                <a:lnTo>
                  <a:pt x="912" y="1416"/>
                </a:lnTo>
                <a:lnTo>
                  <a:pt x="900" y="1392"/>
                </a:lnTo>
                <a:lnTo>
                  <a:pt x="918" y="1374"/>
                </a:lnTo>
                <a:lnTo>
                  <a:pt x="930" y="1368"/>
                </a:lnTo>
                <a:lnTo>
                  <a:pt x="942" y="1344"/>
                </a:lnTo>
                <a:lnTo>
                  <a:pt x="942" y="1332"/>
                </a:lnTo>
                <a:lnTo>
                  <a:pt x="930" y="13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6" name="Paraguay" descr="© INSCALE GmbH, 05.05.2010&#10;http://www.presentationload.com/">
            <a:extLst>
              <a:ext uri="{FF2B5EF4-FFF2-40B4-BE49-F238E27FC236}">
                <a16:creationId xmlns:a16="http://schemas.microsoft.com/office/drawing/2014/main" id="{E18083C5-7FC9-4F3B-96B4-C9A030AB9FE6}"/>
              </a:ext>
            </a:extLst>
          </p:cNvPr>
          <p:cNvSpPr>
            <a:spLocks/>
          </p:cNvSpPr>
          <p:nvPr/>
        </p:nvSpPr>
        <p:spPr bwMode="gray">
          <a:xfrm>
            <a:off x="3628630" y="4773153"/>
            <a:ext cx="282143" cy="319024"/>
          </a:xfrm>
          <a:custGeom>
            <a:avLst/>
            <a:gdLst>
              <a:gd name="T0" fmla="*/ 2147483647 w 600"/>
              <a:gd name="T1" fmla="*/ 2147483647 h 678"/>
              <a:gd name="T2" fmla="*/ 2147483647 w 600"/>
              <a:gd name="T3" fmla="*/ 2147483647 h 678"/>
              <a:gd name="T4" fmla="*/ 2147483647 w 600"/>
              <a:gd name="T5" fmla="*/ 2147483647 h 678"/>
              <a:gd name="T6" fmla="*/ 2147483647 w 600"/>
              <a:gd name="T7" fmla="*/ 2147483647 h 678"/>
              <a:gd name="T8" fmla="*/ 2147483647 w 600"/>
              <a:gd name="T9" fmla="*/ 2147483647 h 678"/>
              <a:gd name="T10" fmla="*/ 2147483647 w 600"/>
              <a:gd name="T11" fmla="*/ 2147483647 h 678"/>
              <a:gd name="T12" fmla="*/ 2147483647 w 600"/>
              <a:gd name="T13" fmla="*/ 2147483647 h 678"/>
              <a:gd name="T14" fmla="*/ 2147483647 w 600"/>
              <a:gd name="T15" fmla="*/ 2147483647 h 678"/>
              <a:gd name="T16" fmla="*/ 2147483647 w 600"/>
              <a:gd name="T17" fmla="*/ 2147483647 h 678"/>
              <a:gd name="T18" fmla="*/ 2147483647 w 600"/>
              <a:gd name="T19" fmla="*/ 2147483647 h 678"/>
              <a:gd name="T20" fmla="*/ 2147483647 w 600"/>
              <a:gd name="T21" fmla="*/ 2147483647 h 678"/>
              <a:gd name="T22" fmla="*/ 2147483647 w 600"/>
              <a:gd name="T23" fmla="*/ 2147483647 h 678"/>
              <a:gd name="T24" fmla="*/ 2147483647 w 600"/>
              <a:gd name="T25" fmla="*/ 2147483647 h 678"/>
              <a:gd name="T26" fmla="*/ 2147483647 w 600"/>
              <a:gd name="T27" fmla="*/ 2147483647 h 678"/>
              <a:gd name="T28" fmla="*/ 2147483647 w 600"/>
              <a:gd name="T29" fmla="*/ 2147483647 h 678"/>
              <a:gd name="T30" fmla="*/ 2147483647 w 600"/>
              <a:gd name="T31" fmla="*/ 2147483647 h 678"/>
              <a:gd name="T32" fmla="*/ 2147483647 w 600"/>
              <a:gd name="T33" fmla="*/ 2147483647 h 678"/>
              <a:gd name="T34" fmla="*/ 2147483647 w 600"/>
              <a:gd name="T35" fmla="*/ 2147483647 h 678"/>
              <a:gd name="T36" fmla="*/ 2147483647 w 600"/>
              <a:gd name="T37" fmla="*/ 2147483647 h 678"/>
              <a:gd name="T38" fmla="*/ 2147483647 w 600"/>
              <a:gd name="T39" fmla="*/ 2147483647 h 678"/>
              <a:gd name="T40" fmla="*/ 2147483647 w 600"/>
              <a:gd name="T41" fmla="*/ 2147483647 h 678"/>
              <a:gd name="T42" fmla="*/ 2147483647 w 600"/>
              <a:gd name="T43" fmla="*/ 2147483647 h 678"/>
              <a:gd name="T44" fmla="*/ 2147483647 w 600"/>
              <a:gd name="T45" fmla="*/ 2147483647 h 678"/>
              <a:gd name="T46" fmla="*/ 2147483647 w 600"/>
              <a:gd name="T47" fmla="*/ 2147483647 h 678"/>
              <a:gd name="T48" fmla="*/ 2147483647 w 600"/>
              <a:gd name="T49" fmla="*/ 2147483647 h 678"/>
              <a:gd name="T50" fmla="*/ 2147483647 w 600"/>
              <a:gd name="T51" fmla="*/ 2147483647 h 678"/>
              <a:gd name="T52" fmla="*/ 2147483647 w 600"/>
              <a:gd name="T53" fmla="*/ 0 h 678"/>
              <a:gd name="T54" fmla="*/ 2147483647 w 600"/>
              <a:gd name="T55" fmla="*/ 2147483647 h 678"/>
              <a:gd name="T56" fmla="*/ 2147483647 w 600"/>
              <a:gd name="T57" fmla="*/ 2147483647 h 678"/>
              <a:gd name="T58" fmla="*/ 0 w 600"/>
              <a:gd name="T59" fmla="*/ 2147483647 h 678"/>
              <a:gd name="T60" fmla="*/ 2147483647 w 600"/>
              <a:gd name="T61" fmla="*/ 2147483647 h 678"/>
              <a:gd name="T62" fmla="*/ 2147483647 w 600"/>
              <a:gd name="T63" fmla="*/ 2147483647 h 678"/>
              <a:gd name="T64" fmla="*/ 2147483647 w 600"/>
              <a:gd name="T65" fmla="*/ 2147483647 h 678"/>
              <a:gd name="T66" fmla="*/ 2147483647 w 600"/>
              <a:gd name="T67" fmla="*/ 2147483647 h 678"/>
              <a:gd name="T68" fmla="*/ 2147483647 w 600"/>
              <a:gd name="T69" fmla="*/ 2147483647 h 678"/>
              <a:gd name="T70" fmla="*/ 2147483647 w 600"/>
              <a:gd name="T71" fmla="*/ 2147483647 h 678"/>
              <a:gd name="T72" fmla="*/ 2147483647 w 600"/>
              <a:gd name="T73" fmla="*/ 2147483647 h 678"/>
              <a:gd name="T74" fmla="*/ 2147483647 w 600"/>
              <a:gd name="T75" fmla="*/ 2147483647 h 678"/>
              <a:gd name="T76" fmla="*/ 2147483647 w 600"/>
              <a:gd name="T77" fmla="*/ 2147483647 h 678"/>
              <a:gd name="T78" fmla="*/ 2147483647 w 600"/>
              <a:gd name="T79" fmla="*/ 2147483647 h 678"/>
              <a:gd name="T80" fmla="*/ 2147483647 w 600"/>
              <a:gd name="T81" fmla="*/ 2147483647 h 678"/>
              <a:gd name="T82" fmla="*/ 2147483647 w 600"/>
              <a:gd name="T83" fmla="*/ 2147483647 h 678"/>
              <a:gd name="T84" fmla="*/ 2147483647 w 600"/>
              <a:gd name="T85" fmla="*/ 2147483647 h 678"/>
              <a:gd name="T86" fmla="*/ 2147483647 w 600"/>
              <a:gd name="T87" fmla="*/ 2147483647 h 678"/>
              <a:gd name="T88" fmla="*/ 2147483647 w 600"/>
              <a:gd name="T89" fmla="*/ 2147483647 h 678"/>
              <a:gd name="T90" fmla="*/ 2147483647 w 600"/>
              <a:gd name="T91" fmla="*/ 2147483647 h 678"/>
              <a:gd name="T92" fmla="*/ 2147483647 w 600"/>
              <a:gd name="T93" fmla="*/ 2147483647 h 678"/>
              <a:gd name="T94" fmla="*/ 2147483647 w 600"/>
              <a:gd name="T95" fmla="*/ 2147483647 h 678"/>
              <a:gd name="T96" fmla="*/ 2147483647 w 600"/>
              <a:gd name="T97" fmla="*/ 2147483647 h 678"/>
              <a:gd name="T98" fmla="*/ 2147483647 w 600"/>
              <a:gd name="T99" fmla="*/ 2147483647 h 678"/>
              <a:gd name="T100" fmla="*/ 2147483647 w 600"/>
              <a:gd name="T101" fmla="*/ 2147483647 h 678"/>
              <a:gd name="T102" fmla="*/ 2147483647 w 600"/>
              <a:gd name="T103" fmla="*/ 2147483647 h 678"/>
              <a:gd name="T104" fmla="*/ 2147483647 w 600"/>
              <a:gd name="T105" fmla="*/ 2147483647 h 678"/>
              <a:gd name="T106" fmla="*/ 2147483647 w 600"/>
              <a:gd name="T107" fmla="*/ 2147483647 h 678"/>
              <a:gd name="T108" fmla="*/ 2147483647 w 600"/>
              <a:gd name="T109" fmla="*/ 2147483647 h 678"/>
              <a:gd name="T110" fmla="*/ 2147483647 w 600"/>
              <a:gd name="T111" fmla="*/ 2147483647 h 678"/>
              <a:gd name="T112" fmla="*/ 2147483647 w 600"/>
              <a:gd name="T113" fmla="*/ 2147483647 h 678"/>
              <a:gd name="T114" fmla="*/ 2147483647 w 600"/>
              <a:gd name="T115" fmla="*/ 2147483647 h 678"/>
              <a:gd name="T116" fmla="*/ 2147483647 w 600"/>
              <a:gd name="T117" fmla="*/ 2147483647 h 678"/>
              <a:gd name="T118" fmla="*/ 2147483647 w 600"/>
              <a:gd name="T119" fmla="*/ 2147483647 h 67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00"/>
              <a:gd name="T181" fmla="*/ 0 h 678"/>
              <a:gd name="T182" fmla="*/ 600 w 600"/>
              <a:gd name="T183" fmla="*/ 678 h 67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00" h="678">
                <a:moveTo>
                  <a:pt x="480" y="660"/>
                </a:moveTo>
                <a:lnTo>
                  <a:pt x="492" y="678"/>
                </a:lnTo>
                <a:lnTo>
                  <a:pt x="492" y="660"/>
                </a:lnTo>
                <a:lnTo>
                  <a:pt x="498" y="654"/>
                </a:lnTo>
                <a:lnTo>
                  <a:pt x="510" y="654"/>
                </a:lnTo>
                <a:lnTo>
                  <a:pt x="516" y="660"/>
                </a:lnTo>
                <a:lnTo>
                  <a:pt x="516" y="666"/>
                </a:lnTo>
                <a:lnTo>
                  <a:pt x="522" y="660"/>
                </a:lnTo>
                <a:lnTo>
                  <a:pt x="534" y="636"/>
                </a:lnTo>
                <a:lnTo>
                  <a:pt x="546" y="624"/>
                </a:lnTo>
                <a:lnTo>
                  <a:pt x="552" y="624"/>
                </a:lnTo>
                <a:lnTo>
                  <a:pt x="558" y="618"/>
                </a:lnTo>
                <a:lnTo>
                  <a:pt x="570" y="612"/>
                </a:lnTo>
                <a:lnTo>
                  <a:pt x="576" y="600"/>
                </a:lnTo>
                <a:lnTo>
                  <a:pt x="588" y="594"/>
                </a:lnTo>
                <a:lnTo>
                  <a:pt x="588" y="516"/>
                </a:lnTo>
                <a:lnTo>
                  <a:pt x="582" y="498"/>
                </a:lnTo>
                <a:lnTo>
                  <a:pt x="582" y="486"/>
                </a:lnTo>
                <a:lnTo>
                  <a:pt x="588" y="474"/>
                </a:lnTo>
                <a:lnTo>
                  <a:pt x="588" y="468"/>
                </a:lnTo>
                <a:lnTo>
                  <a:pt x="594" y="462"/>
                </a:lnTo>
                <a:lnTo>
                  <a:pt x="594" y="432"/>
                </a:lnTo>
                <a:lnTo>
                  <a:pt x="600" y="414"/>
                </a:lnTo>
                <a:lnTo>
                  <a:pt x="600" y="396"/>
                </a:lnTo>
                <a:lnTo>
                  <a:pt x="594" y="384"/>
                </a:lnTo>
                <a:lnTo>
                  <a:pt x="582" y="372"/>
                </a:lnTo>
                <a:lnTo>
                  <a:pt x="570" y="366"/>
                </a:lnTo>
                <a:lnTo>
                  <a:pt x="558" y="366"/>
                </a:lnTo>
                <a:lnTo>
                  <a:pt x="540" y="384"/>
                </a:lnTo>
                <a:lnTo>
                  <a:pt x="528" y="384"/>
                </a:lnTo>
                <a:lnTo>
                  <a:pt x="516" y="378"/>
                </a:lnTo>
                <a:lnTo>
                  <a:pt x="504" y="354"/>
                </a:lnTo>
                <a:lnTo>
                  <a:pt x="504" y="336"/>
                </a:lnTo>
                <a:lnTo>
                  <a:pt x="498" y="318"/>
                </a:lnTo>
                <a:lnTo>
                  <a:pt x="498" y="294"/>
                </a:lnTo>
                <a:lnTo>
                  <a:pt x="492" y="276"/>
                </a:lnTo>
                <a:lnTo>
                  <a:pt x="492" y="252"/>
                </a:lnTo>
                <a:lnTo>
                  <a:pt x="486" y="246"/>
                </a:lnTo>
                <a:lnTo>
                  <a:pt x="474" y="240"/>
                </a:lnTo>
                <a:lnTo>
                  <a:pt x="402" y="240"/>
                </a:lnTo>
                <a:lnTo>
                  <a:pt x="360" y="234"/>
                </a:lnTo>
                <a:lnTo>
                  <a:pt x="324" y="222"/>
                </a:lnTo>
                <a:lnTo>
                  <a:pt x="318" y="216"/>
                </a:lnTo>
                <a:lnTo>
                  <a:pt x="312" y="204"/>
                </a:lnTo>
                <a:lnTo>
                  <a:pt x="312" y="162"/>
                </a:lnTo>
                <a:lnTo>
                  <a:pt x="318" y="150"/>
                </a:lnTo>
                <a:lnTo>
                  <a:pt x="318" y="132"/>
                </a:lnTo>
                <a:lnTo>
                  <a:pt x="306" y="132"/>
                </a:lnTo>
                <a:lnTo>
                  <a:pt x="306" y="96"/>
                </a:lnTo>
                <a:lnTo>
                  <a:pt x="294" y="90"/>
                </a:lnTo>
                <a:lnTo>
                  <a:pt x="288" y="84"/>
                </a:lnTo>
                <a:lnTo>
                  <a:pt x="288" y="78"/>
                </a:lnTo>
                <a:lnTo>
                  <a:pt x="270" y="42"/>
                </a:lnTo>
                <a:lnTo>
                  <a:pt x="216" y="0"/>
                </a:lnTo>
                <a:lnTo>
                  <a:pt x="138" y="12"/>
                </a:lnTo>
                <a:lnTo>
                  <a:pt x="36" y="30"/>
                </a:lnTo>
                <a:lnTo>
                  <a:pt x="30" y="60"/>
                </a:lnTo>
                <a:lnTo>
                  <a:pt x="18" y="72"/>
                </a:lnTo>
                <a:lnTo>
                  <a:pt x="6" y="78"/>
                </a:lnTo>
                <a:lnTo>
                  <a:pt x="0" y="84"/>
                </a:lnTo>
                <a:lnTo>
                  <a:pt x="0" y="96"/>
                </a:lnTo>
                <a:lnTo>
                  <a:pt x="12" y="120"/>
                </a:lnTo>
                <a:lnTo>
                  <a:pt x="12" y="126"/>
                </a:lnTo>
                <a:lnTo>
                  <a:pt x="18" y="132"/>
                </a:lnTo>
                <a:lnTo>
                  <a:pt x="18" y="156"/>
                </a:lnTo>
                <a:lnTo>
                  <a:pt x="6" y="228"/>
                </a:lnTo>
                <a:lnTo>
                  <a:pt x="6" y="246"/>
                </a:lnTo>
                <a:lnTo>
                  <a:pt x="24" y="264"/>
                </a:lnTo>
                <a:lnTo>
                  <a:pt x="24" y="270"/>
                </a:lnTo>
                <a:lnTo>
                  <a:pt x="30" y="276"/>
                </a:lnTo>
                <a:lnTo>
                  <a:pt x="36" y="288"/>
                </a:lnTo>
                <a:lnTo>
                  <a:pt x="48" y="294"/>
                </a:lnTo>
                <a:lnTo>
                  <a:pt x="54" y="306"/>
                </a:lnTo>
                <a:lnTo>
                  <a:pt x="60" y="312"/>
                </a:lnTo>
                <a:lnTo>
                  <a:pt x="84" y="324"/>
                </a:lnTo>
                <a:lnTo>
                  <a:pt x="102" y="342"/>
                </a:lnTo>
                <a:lnTo>
                  <a:pt x="114" y="348"/>
                </a:lnTo>
                <a:lnTo>
                  <a:pt x="120" y="366"/>
                </a:lnTo>
                <a:lnTo>
                  <a:pt x="126" y="366"/>
                </a:lnTo>
                <a:lnTo>
                  <a:pt x="132" y="372"/>
                </a:lnTo>
                <a:lnTo>
                  <a:pt x="168" y="390"/>
                </a:lnTo>
                <a:lnTo>
                  <a:pt x="198" y="390"/>
                </a:lnTo>
                <a:lnTo>
                  <a:pt x="210" y="396"/>
                </a:lnTo>
                <a:lnTo>
                  <a:pt x="216" y="402"/>
                </a:lnTo>
                <a:lnTo>
                  <a:pt x="228" y="408"/>
                </a:lnTo>
                <a:lnTo>
                  <a:pt x="234" y="414"/>
                </a:lnTo>
                <a:lnTo>
                  <a:pt x="240" y="414"/>
                </a:lnTo>
                <a:lnTo>
                  <a:pt x="246" y="420"/>
                </a:lnTo>
                <a:lnTo>
                  <a:pt x="258" y="426"/>
                </a:lnTo>
                <a:lnTo>
                  <a:pt x="276" y="438"/>
                </a:lnTo>
                <a:lnTo>
                  <a:pt x="312" y="456"/>
                </a:lnTo>
                <a:lnTo>
                  <a:pt x="318" y="462"/>
                </a:lnTo>
                <a:lnTo>
                  <a:pt x="330" y="462"/>
                </a:lnTo>
                <a:lnTo>
                  <a:pt x="342" y="468"/>
                </a:lnTo>
                <a:lnTo>
                  <a:pt x="360" y="474"/>
                </a:lnTo>
                <a:lnTo>
                  <a:pt x="372" y="480"/>
                </a:lnTo>
                <a:lnTo>
                  <a:pt x="378" y="486"/>
                </a:lnTo>
                <a:lnTo>
                  <a:pt x="372" y="492"/>
                </a:lnTo>
                <a:lnTo>
                  <a:pt x="372" y="504"/>
                </a:lnTo>
                <a:lnTo>
                  <a:pt x="366" y="510"/>
                </a:lnTo>
                <a:lnTo>
                  <a:pt x="360" y="522"/>
                </a:lnTo>
                <a:lnTo>
                  <a:pt x="366" y="528"/>
                </a:lnTo>
                <a:lnTo>
                  <a:pt x="372" y="540"/>
                </a:lnTo>
                <a:lnTo>
                  <a:pt x="372" y="546"/>
                </a:lnTo>
                <a:lnTo>
                  <a:pt x="366" y="552"/>
                </a:lnTo>
                <a:lnTo>
                  <a:pt x="348" y="552"/>
                </a:lnTo>
                <a:lnTo>
                  <a:pt x="348" y="588"/>
                </a:lnTo>
                <a:lnTo>
                  <a:pt x="342" y="594"/>
                </a:lnTo>
                <a:lnTo>
                  <a:pt x="336" y="606"/>
                </a:lnTo>
                <a:lnTo>
                  <a:pt x="330" y="612"/>
                </a:lnTo>
                <a:lnTo>
                  <a:pt x="324" y="624"/>
                </a:lnTo>
                <a:lnTo>
                  <a:pt x="324" y="636"/>
                </a:lnTo>
                <a:lnTo>
                  <a:pt x="330" y="642"/>
                </a:lnTo>
                <a:lnTo>
                  <a:pt x="354" y="642"/>
                </a:lnTo>
                <a:lnTo>
                  <a:pt x="366" y="636"/>
                </a:lnTo>
                <a:lnTo>
                  <a:pt x="372" y="636"/>
                </a:lnTo>
                <a:lnTo>
                  <a:pt x="384" y="642"/>
                </a:lnTo>
                <a:lnTo>
                  <a:pt x="390" y="648"/>
                </a:lnTo>
                <a:lnTo>
                  <a:pt x="402" y="654"/>
                </a:lnTo>
                <a:lnTo>
                  <a:pt x="420" y="660"/>
                </a:lnTo>
                <a:lnTo>
                  <a:pt x="480" y="6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7" name="Papua New Guinea" descr="© INSCALE GmbH, 05.05.2010&#10;http://www.presentationload.com/">
            <a:extLst>
              <a:ext uri="{FF2B5EF4-FFF2-40B4-BE49-F238E27FC236}">
                <a16:creationId xmlns:a16="http://schemas.microsoft.com/office/drawing/2014/main" id="{D59494EE-96A8-480F-A02E-25AB8237F5DF}"/>
              </a:ext>
            </a:extLst>
          </p:cNvPr>
          <p:cNvSpPr>
            <a:spLocks noEditPoints="1"/>
          </p:cNvSpPr>
          <p:nvPr/>
        </p:nvSpPr>
        <p:spPr bwMode="gray">
          <a:xfrm>
            <a:off x="10390842" y="4111130"/>
            <a:ext cx="512651" cy="342998"/>
          </a:xfrm>
          <a:custGeom>
            <a:avLst/>
            <a:gdLst>
              <a:gd name="T0" fmla="*/ 2147483647 w 1086"/>
              <a:gd name="T1" fmla="*/ 2147483647 h 726"/>
              <a:gd name="T2" fmla="*/ 2147483647 w 1086"/>
              <a:gd name="T3" fmla="*/ 2147483647 h 726"/>
              <a:gd name="T4" fmla="*/ 2147483647 w 1086"/>
              <a:gd name="T5" fmla="*/ 2147483647 h 726"/>
              <a:gd name="T6" fmla="*/ 2147483647 w 1086"/>
              <a:gd name="T7" fmla="*/ 2147483647 h 726"/>
              <a:gd name="T8" fmla="*/ 2147483647 w 1086"/>
              <a:gd name="T9" fmla="*/ 2147483647 h 726"/>
              <a:gd name="T10" fmla="*/ 2147483647 w 1086"/>
              <a:gd name="T11" fmla="*/ 2147483647 h 726"/>
              <a:gd name="T12" fmla="*/ 2147483647 w 1086"/>
              <a:gd name="T13" fmla="*/ 2147483647 h 726"/>
              <a:gd name="T14" fmla="*/ 2147483647 w 1086"/>
              <a:gd name="T15" fmla="*/ 2147483647 h 726"/>
              <a:gd name="T16" fmla="*/ 2147483647 w 1086"/>
              <a:gd name="T17" fmla="*/ 2147483647 h 726"/>
              <a:gd name="T18" fmla="*/ 2147483647 w 1086"/>
              <a:gd name="T19" fmla="*/ 2147483647 h 726"/>
              <a:gd name="T20" fmla="*/ 2147483647 w 1086"/>
              <a:gd name="T21" fmla="*/ 2147483647 h 726"/>
              <a:gd name="T22" fmla="*/ 2147483647 w 1086"/>
              <a:gd name="T23" fmla="*/ 2147483647 h 726"/>
              <a:gd name="T24" fmla="*/ 2147483647 w 1086"/>
              <a:gd name="T25" fmla="*/ 2147483647 h 726"/>
              <a:gd name="T26" fmla="*/ 2147483647 w 1086"/>
              <a:gd name="T27" fmla="*/ 2147483647 h 726"/>
              <a:gd name="T28" fmla="*/ 2147483647 w 1086"/>
              <a:gd name="T29" fmla="*/ 2147483647 h 726"/>
              <a:gd name="T30" fmla="*/ 2147483647 w 1086"/>
              <a:gd name="T31" fmla="*/ 2147483647 h 726"/>
              <a:gd name="T32" fmla="*/ 2147483647 w 1086"/>
              <a:gd name="T33" fmla="*/ 2147483647 h 726"/>
              <a:gd name="T34" fmla="*/ 2147483647 w 1086"/>
              <a:gd name="T35" fmla="*/ 2147483647 h 726"/>
              <a:gd name="T36" fmla="*/ 2147483647 w 1086"/>
              <a:gd name="T37" fmla="*/ 2147483647 h 726"/>
              <a:gd name="T38" fmla="*/ 2147483647 w 1086"/>
              <a:gd name="T39" fmla="*/ 2147483647 h 726"/>
              <a:gd name="T40" fmla="*/ 2147483647 w 1086"/>
              <a:gd name="T41" fmla="*/ 2147483647 h 726"/>
              <a:gd name="T42" fmla="*/ 2147483647 w 1086"/>
              <a:gd name="T43" fmla="*/ 2147483647 h 726"/>
              <a:gd name="T44" fmla="*/ 2147483647 w 1086"/>
              <a:gd name="T45" fmla="*/ 2147483647 h 726"/>
              <a:gd name="T46" fmla="*/ 2147483647 w 1086"/>
              <a:gd name="T47" fmla="*/ 2147483647 h 726"/>
              <a:gd name="T48" fmla="*/ 2147483647 w 1086"/>
              <a:gd name="T49" fmla="*/ 2147483647 h 726"/>
              <a:gd name="T50" fmla="*/ 2147483647 w 1086"/>
              <a:gd name="T51" fmla="*/ 2147483647 h 726"/>
              <a:gd name="T52" fmla="*/ 2147483647 w 1086"/>
              <a:gd name="T53" fmla="*/ 2147483647 h 726"/>
              <a:gd name="T54" fmla="*/ 2147483647 w 1086"/>
              <a:gd name="T55" fmla="*/ 2147483647 h 726"/>
              <a:gd name="T56" fmla="*/ 2147483647 w 1086"/>
              <a:gd name="T57" fmla="*/ 2147483647 h 726"/>
              <a:gd name="T58" fmla="*/ 2147483647 w 1086"/>
              <a:gd name="T59" fmla="*/ 2147483647 h 726"/>
              <a:gd name="T60" fmla="*/ 2147483647 w 1086"/>
              <a:gd name="T61" fmla="*/ 2147483647 h 726"/>
              <a:gd name="T62" fmla="*/ 2147483647 w 1086"/>
              <a:gd name="T63" fmla="*/ 2147483647 h 726"/>
              <a:gd name="T64" fmla="*/ 2147483647 w 1086"/>
              <a:gd name="T65" fmla="*/ 2147483647 h 726"/>
              <a:gd name="T66" fmla="*/ 2147483647 w 1086"/>
              <a:gd name="T67" fmla="*/ 2147483647 h 726"/>
              <a:gd name="T68" fmla="*/ 2147483647 w 1086"/>
              <a:gd name="T69" fmla="*/ 2147483647 h 726"/>
              <a:gd name="T70" fmla="*/ 2147483647 w 1086"/>
              <a:gd name="T71" fmla="*/ 2147483647 h 726"/>
              <a:gd name="T72" fmla="*/ 2147483647 w 1086"/>
              <a:gd name="T73" fmla="*/ 2147483647 h 726"/>
              <a:gd name="T74" fmla="*/ 2147483647 w 1086"/>
              <a:gd name="T75" fmla="*/ 2147483647 h 726"/>
              <a:gd name="T76" fmla="*/ 2147483647 w 1086"/>
              <a:gd name="T77" fmla="*/ 2147483647 h 726"/>
              <a:gd name="T78" fmla="*/ 2147483647 w 1086"/>
              <a:gd name="T79" fmla="*/ 2147483647 h 726"/>
              <a:gd name="T80" fmla="*/ 2147483647 w 1086"/>
              <a:gd name="T81" fmla="*/ 2147483647 h 726"/>
              <a:gd name="T82" fmla="*/ 2147483647 w 1086"/>
              <a:gd name="T83" fmla="*/ 2147483647 h 726"/>
              <a:gd name="T84" fmla="*/ 2147483647 w 1086"/>
              <a:gd name="T85" fmla="*/ 2147483647 h 726"/>
              <a:gd name="T86" fmla="*/ 2147483647 w 1086"/>
              <a:gd name="T87" fmla="*/ 2147483647 h 726"/>
              <a:gd name="T88" fmla="*/ 2147483647 w 1086"/>
              <a:gd name="T89" fmla="*/ 2147483647 h 726"/>
              <a:gd name="T90" fmla="*/ 2147483647 w 1086"/>
              <a:gd name="T91" fmla="*/ 2147483647 h 726"/>
              <a:gd name="T92" fmla="*/ 2147483647 w 1086"/>
              <a:gd name="T93" fmla="*/ 2147483647 h 726"/>
              <a:gd name="T94" fmla="*/ 2147483647 w 1086"/>
              <a:gd name="T95" fmla="*/ 2147483647 h 726"/>
              <a:gd name="T96" fmla="*/ 2147483647 w 1086"/>
              <a:gd name="T97" fmla="*/ 2147483647 h 726"/>
              <a:gd name="T98" fmla="*/ 2147483647 w 1086"/>
              <a:gd name="T99" fmla="*/ 2147483647 h 726"/>
              <a:gd name="T100" fmla="*/ 2147483647 w 1086"/>
              <a:gd name="T101" fmla="*/ 2147483647 h 726"/>
              <a:gd name="T102" fmla="*/ 2147483647 w 1086"/>
              <a:gd name="T103" fmla="*/ 2147483647 h 726"/>
              <a:gd name="T104" fmla="*/ 2147483647 w 1086"/>
              <a:gd name="T105" fmla="*/ 2147483647 h 726"/>
              <a:gd name="T106" fmla="*/ 2147483647 w 1086"/>
              <a:gd name="T107" fmla="*/ 2147483647 h 726"/>
              <a:gd name="T108" fmla="*/ 2147483647 w 1086"/>
              <a:gd name="T109" fmla="*/ 2147483647 h 726"/>
              <a:gd name="T110" fmla="*/ 2147483647 w 1086"/>
              <a:gd name="T111" fmla="*/ 2147483647 h 726"/>
              <a:gd name="T112" fmla="*/ 2147483647 w 1086"/>
              <a:gd name="T113" fmla="*/ 2147483647 h 72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86"/>
              <a:gd name="T172" fmla="*/ 0 h 726"/>
              <a:gd name="T173" fmla="*/ 1086 w 1086"/>
              <a:gd name="T174" fmla="*/ 726 h 72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86" h="726">
                <a:moveTo>
                  <a:pt x="486" y="0"/>
                </a:moveTo>
                <a:lnTo>
                  <a:pt x="462" y="0"/>
                </a:lnTo>
                <a:lnTo>
                  <a:pt x="450" y="6"/>
                </a:lnTo>
                <a:lnTo>
                  <a:pt x="444" y="12"/>
                </a:lnTo>
                <a:lnTo>
                  <a:pt x="432" y="18"/>
                </a:lnTo>
                <a:lnTo>
                  <a:pt x="462" y="36"/>
                </a:lnTo>
                <a:lnTo>
                  <a:pt x="474" y="36"/>
                </a:lnTo>
                <a:lnTo>
                  <a:pt x="486" y="30"/>
                </a:lnTo>
                <a:lnTo>
                  <a:pt x="498" y="18"/>
                </a:lnTo>
                <a:lnTo>
                  <a:pt x="492" y="6"/>
                </a:lnTo>
                <a:lnTo>
                  <a:pt x="486" y="0"/>
                </a:lnTo>
                <a:close/>
                <a:moveTo>
                  <a:pt x="756" y="216"/>
                </a:moveTo>
                <a:lnTo>
                  <a:pt x="750" y="222"/>
                </a:lnTo>
                <a:lnTo>
                  <a:pt x="750" y="228"/>
                </a:lnTo>
                <a:lnTo>
                  <a:pt x="756" y="234"/>
                </a:lnTo>
                <a:lnTo>
                  <a:pt x="768" y="240"/>
                </a:lnTo>
                <a:lnTo>
                  <a:pt x="774" y="246"/>
                </a:lnTo>
                <a:lnTo>
                  <a:pt x="774" y="264"/>
                </a:lnTo>
                <a:lnTo>
                  <a:pt x="702" y="300"/>
                </a:lnTo>
                <a:lnTo>
                  <a:pt x="666" y="300"/>
                </a:lnTo>
                <a:lnTo>
                  <a:pt x="630" y="312"/>
                </a:lnTo>
                <a:lnTo>
                  <a:pt x="594" y="330"/>
                </a:lnTo>
                <a:lnTo>
                  <a:pt x="588" y="336"/>
                </a:lnTo>
                <a:lnTo>
                  <a:pt x="570" y="336"/>
                </a:lnTo>
                <a:lnTo>
                  <a:pt x="564" y="342"/>
                </a:lnTo>
                <a:lnTo>
                  <a:pt x="588" y="378"/>
                </a:lnTo>
                <a:lnTo>
                  <a:pt x="684" y="378"/>
                </a:lnTo>
                <a:lnTo>
                  <a:pt x="702" y="366"/>
                </a:lnTo>
                <a:lnTo>
                  <a:pt x="738" y="366"/>
                </a:lnTo>
                <a:lnTo>
                  <a:pt x="750" y="360"/>
                </a:lnTo>
                <a:lnTo>
                  <a:pt x="774" y="336"/>
                </a:lnTo>
                <a:lnTo>
                  <a:pt x="774" y="330"/>
                </a:lnTo>
                <a:lnTo>
                  <a:pt x="804" y="324"/>
                </a:lnTo>
                <a:lnTo>
                  <a:pt x="798" y="300"/>
                </a:lnTo>
                <a:lnTo>
                  <a:pt x="822" y="300"/>
                </a:lnTo>
                <a:lnTo>
                  <a:pt x="822" y="288"/>
                </a:lnTo>
                <a:lnTo>
                  <a:pt x="828" y="258"/>
                </a:lnTo>
                <a:lnTo>
                  <a:pt x="828" y="228"/>
                </a:lnTo>
                <a:lnTo>
                  <a:pt x="822" y="198"/>
                </a:lnTo>
                <a:lnTo>
                  <a:pt x="816" y="192"/>
                </a:lnTo>
                <a:lnTo>
                  <a:pt x="804" y="186"/>
                </a:lnTo>
                <a:lnTo>
                  <a:pt x="792" y="192"/>
                </a:lnTo>
                <a:lnTo>
                  <a:pt x="786" y="198"/>
                </a:lnTo>
                <a:lnTo>
                  <a:pt x="762" y="210"/>
                </a:lnTo>
                <a:lnTo>
                  <a:pt x="756" y="216"/>
                </a:lnTo>
                <a:close/>
                <a:moveTo>
                  <a:pt x="834" y="132"/>
                </a:moveTo>
                <a:lnTo>
                  <a:pt x="822" y="132"/>
                </a:lnTo>
                <a:lnTo>
                  <a:pt x="816" y="120"/>
                </a:lnTo>
                <a:lnTo>
                  <a:pt x="804" y="108"/>
                </a:lnTo>
                <a:lnTo>
                  <a:pt x="792" y="102"/>
                </a:lnTo>
                <a:lnTo>
                  <a:pt x="786" y="90"/>
                </a:lnTo>
                <a:lnTo>
                  <a:pt x="774" y="78"/>
                </a:lnTo>
                <a:lnTo>
                  <a:pt x="768" y="78"/>
                </a:lnTo>
                <a:lnTo>
                  <a:pt x="762" y="72"/>
                </a:lnTo>
                <a:lnTo>
                  <a:pt x="756" y="72"/>
                </a:lnTo>
                <a:lnTo>
                  <a:pt x="732" y="36"/>
                </a:lnTo>
                <a:lnTo>
                  <a:pt x="720" y="84"/>
                </a:lnTo>
                <a:lnTo>
                  <a:pt x="762" y="96"/>
                </a:lnTo>
                <a:lnTo>
                  <a:pt x="816" y="150"/>
                </a:lnTo>
                <a:lnTo>
                  <a:pt x="828" y="150"/>
                </a:lnTo>
                <a:lnTo>
                  <a:pt x="834" y="156"/>
                </a:lnTo>
                <a:lnTo>
                  <a:pt x="846" y="162"/>
                </a:lnTo>
                <a:lnTo>
                  <a:pt x="852" y="174"/>
                </a:lnTo>
                <a:lnTo>
                  <a:pt x="852" y="180"/>
                </a:lnTo>
                <a:lnTo>
                  <a:pt x="858" y="192"/>
                </a:lnTo>
                <a:lnTo>
                  <a:pt x="852" y="204"/>
                </a:lnTo>
                <a:lnTo>
                  <a:pt x="852" y="240"/>
                </a:lnTo>
                <a:lnTo>
                  <a:pt x="858" y="252"/>
                </a:lnTo>
                <a:lnTo>
                  <a:pt x="864" y="258"/>
                </a:lnTo>
                <a:lnTo>
                  <a:pt x="882" y="258"/>
                </a:lnTo>
                <a:lnTo>
                  <a:pt x="894" y="246"/>
                </a:lnTo>
                <a:lnTo>
                  <a:pt x="900" y="234"/>
                </a:lnTo>
                <a:lnTo>
                  <a:pt x="900" y="222"/>
                </a:lnTo>
                <a:lnTo>
                  <a:pt x="888" y="186"/>
                </a:lnTo>
                <a:lnTo>
                  <a:pt x="876" y="174"/>
                </a:lnTo>
                <a:lnTo>
                  <a:pt x="864" y="156"/>
                </a:lnTo>
                <a:lnTo>
                  <a:pt x="852" y="150"/>
                </a:lnTo>
                <a:lnTo>
                  <a:pt x="846" y="138"/>
                </a:lnTo>
                <a:lnTo>
                  <a:pt x="834" y="132"/>
                </a:lnTo>
                <a:close/>
                <a:moveTo>
                  <a:pt x="1086" y="360"/>
                </a:moveTo>
                <a:lnTo>
                  <a:pt x="1020" y="294"/>
                </a:lnTo>
                <a:lnTo>
                  <a:pt x="1020" y="288"/>
                </a:lnTo>
                <a:lnTo>
                  <a:pt x="1002" y="270"/>
                </a:lnTo>
                <a:lnTo>
                  <a:pt x="984" y="270"/>
                </a:lnTo>
                <a:lnTo>
                  <a:pt x="978" y="276"/>
                </a:lnTo>
                <a:lnTo>
                  <a:pt x="978" y="300"/>
                </a:lnTo>
                <a:lnTo>
                  <a:pt x="996" y="330"/>
                </a:lnTo>
                <a:lnTo>
                  <a:pt x="1020" y="378"/>
                </a:lnTo>
                <a:lnTo>
                  <a:pt x="1086" y="438"/>
                </a:lnTo>
                <a:lnTo>
                  <a:pt x="1086" y="360"/>
                </a:lnTo>
                <a:close/>
                <a:moveTo>
                  <a:pt x="672" y="672"/>
                </a:moveTo>
                <a:lnTo>
                  <a:pt x="630" y="642"/>
                </a:lnTo>
                <a:lnTo>
                  <a:pt x="648" y="630"/>
                </a:lnTo>
                <a:lnTo>
                  <a:pt x="636" y="630"/>
                </a:lnTo>
                <a:lnTo>
                  <a:pt x="624" y="624"/>
                </a:lnTo>
                <a:lnTo>
                  <a:pt x="612" y="624"/>
                </a:lnTo>
                <a:lnTo>
                  <a:pt x="600" y="618"/>
                </a:lnTo>
                <a:lnTo>
                  <a:pt x="594" y="606"/>
                </a:lnTo>
                <a:lnTo>
                  <a:pt x="594" y="594"/>
                </a:lnTo>
                <a:lnTo>
                  <a:pt x="600" y="582"/>
                </a:lnTo>
                <a:lnTo>
                  <a:pt x="600" y="564"/>
                </a:lnTo>
                <a:lnTo>
                  <a:pt x="588" y="570"/>
                </a:lnTo>
                <a:lnTo>
                  <a:pt x="582" y="570"/>
                </a:lnTo>
                <a:lnTo>
                  <a:pt x="570" y="576"/>
                </a:lnTo>
                <a:lnTo>
                  <a:pt x="564" y="576"/>
                </a:lnTo>
                <a:lnTo>
                  <a:pt x="552" y="582"/>
                </a:lnTo>
                <a:lnTo>
                  <a:pt x="552" y="552"/>
                </a:lnTo>
                <a:lnTo>
                  <a:pt x="528" y="540"/>
                </a:lnTo>
                <a:lnTo>
                  <a:pt x="528" y="492"/>
                </a:lnTo>
                <a:lnTo>
                  <a:pt x="474" y="456"/>
                </a:lnTo>
                <a:lnTo>
                  <a:pt x="450" y="402"/>
                </a:lnTo>
                <a:lnTo>
                  <a:pt x="474" y="390"/>
                </a:lnTo>
                <a:lnTo>
                  <a:pt x="480" y="384"/>
                </a:lnTo>
                <a:lnTo>
                  <a:pt x="492" y="378"/>
                </a:lnTo>
                <a:lnTo>
                  <a:pt x="504" y="366"/>
                </a:lnTo>
                <a:lnTo>
                  <a:pt x="504" y="360"/>
                </a:lnTo>
                <a:lnTo>
                  <a:pt x="492" y="336"/>
                </a:lnTo>
                <a:lnTo>
                  <a:pt x="468" y="324"/>
                </a:lnTo>
                <a:lnTo>
                  <a:pt x="462" y="318"/>
                </a:lnTo>
                <a:lnTo>
                  <a:pt x="456" y="318"/>
                </a:lnTo>
                <a:lnTo>
                  <a:pt x="450" y="312"/>
                </a:lnTo>
                <a:lnTo>
                  <a:pt x="438" y="312"/>
                </a:lnTo>
                <a:lnTo>
                  <a:pt x="402" y="300"/>
                </a:lnTo>
                <a:lnTo>
                  <a:pt x="390" y="300"/>
                </a:lnTo>
                <a:lnTo>
                  <a:pt x="378" y="294"/>
                </a:lnTo>
                <a:lnTo>
                  <a:pt x="372" y="294"/>
                </a:lnTo>
                <a:lnTo>
                  <a:pt x="372" y="234"/>
                </a:lnTo>
                <a:lnTo>
                  <a:pt x="366" y="222"/>
                </a:lnTo>
                <a:lnTo>
                  <a:pt x="354" y="210"/>
                </a:lnTo>
                <a:lnTo>
                  <a:pt x="342" y="210"/>
                </a:lnTo>
                <a:lnTo>
                  <a:pt x="288" y="156"/>
                </a:lnTo>
                <a:lnTo>
                  <a:pt x="252" y="162"/>
                </a:lnTo>
                <a:lnTo>
                  <a:pt x="216" y="126"/>
                </a:lnTo>
                <a:lnTo>
                  <a:pt x="186" y="120"/>
                </a:lnTo>
                <a:lnTo>
                  <a:pt x="66" y="60"/>
                </a:lnTo>
                <a:lnTo>
                  <a:pt x="42" y="72"/>
                </a:lnTo>
                <a:lnTo>
                  <a:pt x="0" y="42"/>
                </a:lnTo>
                <a:lnTo>
                  <a:pt x="42" y="72"/>
                </a:lnTo>
                <a:lnTo>
                  <a:pt x="36" y="102"/>
                </a:lnTo>
                <a:lnTo>
                  <a:pt x="36" y="240"/>
                </a:lnTo>
                <a:lnTo>
                  <a:pt x="30" y="258"/>
                </a:lnTo>
                <a:lnTo>
                  <a:pt x="30" y="372"/>
                </a:lnTo>
                <a:lnTo>
                  <a:pt x="24" y="378"/>
                </a:lnTo>
                <a:lnTo>
                  <a:pt x="12" y="384"/>
                </a:lnTo>
                <a:lnTo>
                  <a:pt x="0" y="396"/>
                </a:lnTo>
                <a:lnTo>
                  <a:pt x="0" y="402"/>
                </a:lnTo>
                <a:lnTo>
                  <a:pt x="6" y="408"/>
                </a:lnTo>
                <a:lnTo>
                  <a:pt x="18" y="414"/>
                </a:lnTo>
                <a:lnTo>
                  <a:pt x="30" y="414"/>
                </a:lnTo>
                <a:lnTo>
                  <a:pt x="30" y="444"/>
                </a:lnTo>
                <a:lnTo>
                  <a:pt x="24" y="456"/>
                </a:lnTo>
                <a:lnTo>
                  <a:pt x="24" y="480"/>
                </a:lnTo>
                <a:lnTo>
                  <a:pt x="18" y="492"/>
                </a:lnTo>
                <a:lnTo>
                  <a:pt x="18" y="504"/>
                </a:lnTo>
                <a:lnTo>
                  <a:pt x="12" y="510"/>
                </a:lnTo>
                <a:lnTo>
                  <a:pt x="12" y="516"/>
                </a:lnTo>
                <a:lnTo>
                  <a:pt x="18" y="540"/>
                </a:lnTo>
                <a:lnTo>
                  <a:pt x="18" y="588"/>
                </a:lnTo>
                <a:lnTo>
                  <a:pt x="30" y="594"/>
                </a:lnTo>
                <a:lnTo>
                  <a:pt x="48" y="594"/>
                </a:lnTo>
                <a:lnTo>
                  <a:pt x="60" y="588"/>
                </a:lnTo>
                <a:lnTo>
                  <a:pt x="90" y="588"/>
                </a:lnTo>
                <a:lnTo>
                  <a:pt x="96" y="582"/>
                </a:lnTo>
                <a:lnTo>
                  <a:pt x="102" y="582"/>
                </a:lnTo>
                <a:lnTo>
                  <a:pt x="126" y="600"/>
                </a:lnTo>
                <a:lnTo>
                  <a:pt x="132" y="600"/>
                </a:lnTo>
                <a:lnTo>
                  <a:pt x="138" y="594"/>
                </a:lnTo>
                <a:lnTo>
                  <a:pt x="156" y="588"/>
                </a:lnTo>
                <a:lnTo>
                  <a:pt x="168" y="582"/>
                </a:lnTo>
                <a:lnTo>
                  <a:pt x="180" y="570"/>
                </a:lnTo>
                <a:lnTo>
                  <a:pt x="180" y="564"/>
                </a:lnTo>
                <a:lnTo>
                  <a:pt x="168" y="552"/>
                </a:lnTo>
                <a:lnTo>
                  <a:pt x="150" y="540"/>
                </a:lnTo>
                <a:lnTo>
                  <a:pt x="138" y="534"/>
                </a:lnTo>
                <a:lnTo>
                  <a:pt x="120" y="522"/>
                </a:lnTo>
                <a:lnTo>
                  <a:pt x="108" y="516"/>
                </a:lnTo>
                <a:lnTo>
                  <a:pt x="102" y="510"/>
                </a:lnTo>
                <a:lnTo>
                  <a:pt x="96" y="510"/>
                </a:lnTo>
                <a:lnTo>
                  <a:pt x="108" y="510"/>
                </a:lnTo>
                <a:lnTo>
                  <a:pt x="138" y="516"/>
                </a:lnTo>
                <a:lnTo>
                  <a:pt x="204" y="516"/>
                </a:lnTo>
                <a:lnTo>
                  <a:pt x="204" y="510"/>
                </a:lnTo>
                <a:lnTo>
                  <a:pt x="198" y="504"/>
                </a:lnTo>
                <a:lnTo>
                  <a:pt x="198" y="498"/>
                </a:lnTo>
                <a:lnTo>
                  <a:pt x="186" y="486"/>
                </a:lnTo>
                <a:lnTo>
                  <a:pt x="192" y="492"/>
                </a:lnTo>
                <a:lnTo>
                  <a:pt x="204" y="492"/>
                </a:lnTo>
                <a:lnTo>
                  <a:pt x="210" y="498"/>
                </a:lnTo>
                <a:lnTo>
                  <a:pt x="216" y="498"/>
                </a:lnTo>
                <a:lnTo>
                  <a:pt x="222" y="492"/>
                </a:lnTo>
                <a:lnTo>
                  <a:pt x="222" y="486"/>
                </a:lnTo>
                <a:lnTo>
                  <a:pt x="216" y="480"/>
                </a:lnTo>
                <a:lnTo>
                  <a:pt x="216" y="468"/>
                </a:lnTo>
                <a:lnTo>
                  <a:pt x="210" y="462"/>
                </a:lnTo>
                <a:lnTo>
                  <a:pt x="222" y="468"/>
                </a:lnTo>
                <a:lnTo>
                  <a:pt x="228" y="474"/>
                </a:lnTo>
                <a:lnTo>
                  <a:pt x="246" y="474"/>
                </a:lnTo>
                <a:lnTo>
                  <a:pt x="252" y="468"/>
                </a:lnTo>
                <a:lnTo>
                  <a:pt x="264" y="462"/>
                </a:lnTo>
                <a:lnTo>
                  <a:pt x="270" y="456"/>
                </a:lnTo>
                <a:lnTo>
                  <a:pt x="288" y="474"/>
                </a:lnTo>
                <a:lnTo>
                  <a:pt x="300" y="480"/>
                </a:lnTo>
                <a:lnTo>
                  <a:pt x="306" y="486"/>
                </a:lnTo>
                <a:lnTo>
                  <a:pt x="312" y="486"/>
                </a:lnTo>
                <a:lnTo>
                  <a:pt x="330" y="492"/>
                </a:lnTo>
                <a:lnTo>
                  <a:pt x="342" y="492"/>
                </a:lnTo>
                <a:lnTo>
                  <a:pt x="378" y="504"/>
                </a:lnTo>
                <a:lnTo>
                  <a:pt x="390" y="510"/>
                </a:lnTo>
                <a:lnTo>
                  <a:pt x="402" y="534"/>
                </a:lnTo>
                <a:lnTo>
                  <a:pt x="402" y="558"/>
                </a:lnTo>
                <a:lnTo>
                  <a:pt x="408" y="570"/>
                </a:lnTo>
                <a:lnTo>
                  <a:pt x="420" y="582"/>
                </a:lnTo>
                <a:lnTo>
                  <a:pt x="438" y="582"/>
                </a:lnTo>
                <a:lnTo>
                  <a:pt x="450" y="594"/>
                </a:lnTo>
                <a:lnTo>
                  <a:pt x="450" y="606"/>
                </a:lnTo>
                <a:lnTo>
                  <a:pt x="456" y="618"/>
                </a:lnTo>
                <a:lnTo>
                  <a:pt x="468" y="654"/>
                </a:lnTo>
                <a:lnTo>
                  <a:pt x="486" y="672"/>
                </a:lnTo>
                <a:lnTo>
                  <a:pt x="516" y="678"/>
                </a:lnTo>
                <a:lnTo>
                  <a:pt x="558" y="684"/>
                </a:lnTo>
                <a:lnTo>
                  <a:pt x="618" y="684"/>
                </a:lnTo>
                <a:lnTo>
                  <a:pt x="630" y="690"/>
                </a:lnTo>
                <a:lnTo>
                  <a:pt x="654" y="714"/>
                </a:lnTo>
                <a:lnTo>
                  <a:pt x="678" y="726"/>
                </a:lnTo>
                <a:lnTo>
                  <a:pt x="684" y="726"/>
                </a:lnTo>
                <a:lnTo>
                  <a:pt x="684" y="720"/>
                </a:lnTo>
                <a:lnTo>
                  <a:pt x="678" y="708"/>
                </a:lnTo>
                <a:lnTo>
                  <a:pt x="678" y="702"/>
                </a:lnTo>
                <a:lnTo>
                  <a:pt x="672" y="690"/>
                </a:lnTo>
                <a:lnTo>
                  <a:pt x="666" y="684"/>
                </a:lnTo>
                <a:lnTo>
                  <a:pt x="672" y="67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8" name="Panama" descr="© INSCALE GmbH, 05.05.2010&#10;http://www.presentationload.com/">
            <a:extLst>
              <a:ext uri="{FF2B5EF4-FFF2-40B4-BE49-F238E27FC236}">
                <a16:creationId xmlns:a16="http://schemas.microsoft.com/office/drawing/2014/main" id="{4655D4E4-D229-483B-9CC8-91024362BDEC}"/>
              </a:ext>
            </a:extLst>
          </p:cNvPr>
          <p:cNvSpPr>
            <a:spLocks/>
          </p:cNvSpPr>
          <p:nvPr/>
        </p:nvSpPr>
        <p:spPr bwMode="gray">
          <a:xfrm>
            <a:off x="2902066" y="3675928"/>
            <a:ext cx="191784" cy="92204"/>
          </a:xfrm>
          <a:custGeom>
            <a:avLst/>
            <a:gdLst>
              <a:gd name="T0" fmla="*/ 2147483647 w 408"/>
              <a:gd name="T1" fmla="*/ 2147483647 h 198"/>
              <a:gd name="T2" fmla="*/ 2147483647 w 408"/>
              <a:gd name="T3" fmla="*/ 2147483647 h 198"/>
              <a:gd name="T4" fmla="*/ 2147483647 w 408"/>
              <a:gd name="T5" fmla="*/ 2147483647 h 198"/>
              <a:gd name="T6" fmla="*/ 2147483647 w 408"/>
              <a:gd name="T7" fmla="*/ 2147483647 h 198"/>
              <a:gd name="T8" fmla="*/ 2147483647 w 408"/>
              <a:gd name="T9" fmla="*/ 2147483647 h 198"/>
              <a:gd name="T10" fmla="*/ 2147483647 w 408"/>
              <a:gd name="T11" fmla="*/ 2147483647 h 198"/>
              <a:gd name="T12" fmla="*/ 2147483647 w 408"/>
              <a:gd name="T13" fmla="*/ 2147483647 h 198"/>
              <a:gd name="T14" fmla="*/ 2147483647 w 408"/>
              <a:gd name="T15" fmla="*/ 2147483647 h 198"/>
              <a:gd name="T16" fmla="*/ 2147483647 w 408"/>
              <a:gd name="T17" fmla="*/ 2147483647 h 198"/>
              <a:gd name="T18" fmla="*/ 2147483647 w 408"/>
              <a:gd name="T19" fmla="*/ 2147483647 h 198"/>
              <a:gd name="T20" fmla="*/ 2147483647 w 408"/>
              <a:gd name="T21" fmla="*/ 2147483647 h 198"/>
              <a:gd name="T22" fmla="*/ 2147483647 w 408"/>
              <a:gd name="T23" fmla="*/ 2147483647 h 198"/>
              <a:gd name="T24" fmla="*/ 2147483647 w 408"/>
              <a:gd name="T25" fmla="*/ 2147483647 h 198"/>
              <a:gd name="T26" fmla="*/ 2147483647 w 408"/>
              <a:gd name="T27" fmla="*/ 2147483647 h 198"/>
              <a:gd name="T28" fmla="*/ 2147483647 w 408"/>
              <a:gd name="T29" fmla="*/ 2147483647 h 198"/>
              <a:gd name="T30" fmla="*/ 2147483647 w 408"/>
              <a:gd name="T31" fmla="*/ 2147483647 h 198"/>
              <a:gd name="T32" fmla="*/ 2147483647 w 408"/>
              <a:gd name="T33" fmla="*/ 0 h 198"/>
              <a:gd name="T34" fmla="*/ 2147483647 w 408"/>
              <a:gd name="T35" fmla="*/ 2147483647 h 198"/>
              <a:gd name="T36" fmla="*/ 2147483647 w 408"/>
              <a:gd name="T37" fmla="*/ 2147483647 h 198"/>
              <a:gd name="T38" fmla="*/ 2147483647 w 408"/>
              <a:gd name="T39" fmla="*/ 2147483647 h 198"/>
              <a:gd name="T40" fmla="*/ 2147483647 w 408"/>
              <a:gd name="T41" fmla="*/ 2147483647 h 198"/>
              <a:gd name="T42" fmla="*/ 2147483647 w 408"/>
              <a:gd name="T43" fmla="*/ 2147483647 h 198"/>
              <a:gd name="T44" fmla="*/ 2147483647 w 408"/>
              <a:gd name="T45" fmla="*/ 2147483647 h 198"/>
              <a:gd name="T46" fmla="*/ 2147483647 w 408"/>
              <a:gd name="T47" fmla="*/ 2147483647 h 198"/>
              <a:gd name="T48" fmla="*/ 2147483647 w 408"/>
              <a:gd name="T49" fmla="*/ 2147483647 h 198"/>
              <a:gd name="T50" fmla="*/ 2147483647 w 408"/>
              <a:gd name="T51" fmla="*/ 2147483647 h 198"/>
              <a:gd name="T52" fmla="*/ 2147483647 w 408"/>
              <a:gd name="T53" fmla="*/ 2147483647 h 198"/>
              <a:gd name="T54" fmla="*/ 2147483647 w 408"/>
              <a:gd name="T55" fmla="*/ 2147483647 h 198"/>
              <a:gd name="T56" fmla="*/ 0 w 408"/>
              <a:gd name="T57" fmla="*/ 2147483647 h 198"/>
              <a:gd name="T58" fmla="*/ 2147483647 w 408"/>
              <a:gd name="T59" fmla="*/ 2147483647 h 198"/>
              <a:gd name="T60" fmla="*/ 2147483647 w 408"/>
              <a:gd name="T61" fmla="*/ 2147483647 h 198"/>
              <a:gd name="T62" fmla="*/ 2147483647 w 408"/>
              <a:gd name="T63" fmla="*/ 2147483647 h 198"/>
              <a:gd name="T64" fmla="*/ 0 w 408"/>
              <a:gd name="T65" fmla="*/ 2147483647 h 198"/>
              <a:gd name="T66" fmla="*/ 2147483647 w 408"/>
              <a:gd name="T67" fmla="*/ 2147483647 h 198"/>
              <a:gd name="T68" fmla="*/ 2147483647 w 408"/>
              <a:gd name="T69" fmla="*/ 2147483647 h 198"/>
              <a:gd name="T70" fmla="*/ 2147483647 w 408"/>
              <a:gd name="T71" fmla="*/ 2147483647 h 198"/>
              <a:gd name="T72" fmla="*/ 2147483647 w 408"/>
              <a:gd name="T73" fmla="*/ 2147483647 h 198"/>
              <a:gd name="T74" fmla="*/ 2147483647 w 408"/>
              <a:gd name="T75" fmla="*/ 2147483647 h 198"/>
              <a:gd name="T76" fmla="*/ 2147483647 w 408"/>
              <a:gd name="T77" fmla="*/ 2147483647 h 198"/>
              <a:gd name="T78" fmla="*/ 2147483647 w 408"/>
              <a:gd name="T79" fmla="*/ 2147483647 h 198"/>
              <a:gd name="T80" fmla="*/ 2147483647 w 408"/>
              <a:gd name="T81" fmla="*/ 2147483647 h 198"/>
              <a:gd name="T82" fmla="*/ 2147483647 w 408"/>
              <a:gd name="T83" fmla="*/ 2147483647 h 198"/>
              <a:gd name="T84" fmla="*/ 2147483647 w 408"/>
              <a:gd name="T85" fmla="*/ 2147483647 h 198"/>
              <a:gd name="T86" fmla="*/ 2147483647 w 408"/>
              <a:gd name="T87" fmla="*/ 2147483647 h 198"/>
              <a:gd name="T88" fmla="*/ 2147483647 w 408"/>
              <a:gd name="T89" fmla="*/ 2147483647 h 198"/>
              <a:gd name="T90" fmla="*/ 2147483647 w 408"/>
              <a:gd name="T91" fmla="*/ 2147483647 h 198"/>
              <a:gd name="T92" fmla="*/ 2147483647 w 408"/>
              <a:gd name="T93" fmla="*/ 2147483647 h 198"/>
              <a:gd name="T94" fmla="*/ 2147483647 w 408"/>
              <a:gd name="T95" fmla="*/ 2147483647 h 198"/>
              <a:gd name="T96" fmla="*/ 2147483647 w 408"/>
              <a:gd name="T97" fmla="*/ 2147483647 h 198"/>
              <a:gd name="T98" fmla="*/ 2147483647 w 408"/>
              <a:gd name="T99" fmla="*/ 2147483647 h 198"/>
              <a:gd name="T100" fmla="*/ 2147483647 w 408"/>
              <a:gd name="T101" fmla="*/ 2147483647 h 1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08"/>
              <a:gd name="T154" fmla="*/ 0 h 198"/>
              <a:gd name="T155" fmla="*/ 408 w 408"/>
              <a:gd name="T156" fmla="*/ 198 h 19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08" h="198">
                <a:moveTo>
                  <a:pt x="306" y="66"/>
                </a:moveTo>
                <a:lnTo>
                  <a:pt x="318" y="78"/>
                </a:lnTo>
                <a:lnTo>
                  <a:pt x="324" y="90"/>
                </a:lnTo>
                <a:lnTo>
                  <a:pt x="330" y="96"/>
                </a:lnTo>
                <a:lnTo>
                  <a:pt x="342" y="90"/>
                </a:lnTo>
                <a:lnTo>
                  <a:pt x="372" y="120"/>
                </a:lnTo>
                <a:lnTo>
                  <a:pt x="342" y="102"/>
                </a:lnTo>
                <a:lnTo>
                  <a:pt x="342" y="120"/>
                </a:lnTo>
                <a:lnTo>
                  <a:pt x="336" y="132"/>
                </a:lnTo>
                <a:lnTo>
                  <a:pt x="336" y="162"/>
                </a:lnTo>
                <a:lnTo>
                  <a:pt x="342" y="168"/>
                </a:lnTo>
                <a:lnTo>
                  <a:pt x="348" y="180"/>
                </a:lnTo>
                <a:lnTo>
                  <a:pt x="354" y="186"/>
                </a:lnTo>
                <a:lnTo>
                  <a:pt x="360" y="186"/>
                </a:lnTo>
                <a:lnTo>
                  <a:pt x="372" y="156"/>
                </a:lnTo>
                <a:lnTo>
                  <a:pt x="378" y="162"/>
                </a:lnTo>
                <a:lnTo>
                  <a:pt x="390" y="168"/>
                </a:lnTo>
                <a:lnTo>
                  <a:pt x="396" y="162"/>
                </a:lnTo>
                <a:lnTo>
                  <a:pt x="408" y="138"/>
                </a:lnTo>
                <a:lnTo>
                  <a:pt x="408" y="126"/>
                </a:lnTo>
                <a:lnTo>
                  <a:pt x="396" y="120"/>
                </a:lnTo>
                <a:lnTo>
                  <a:pt x="390" y="108"/>
                </a:lnTo>
                <a:lnTo>
                  <a:pt x="390" y="90"/>
                </a:lnTo>
                <a:lnTo>
                  <a:pt x="396" y="84"/>
                </a:lnTo>
                <a:lnTo>
                  <a:pt x="372" y="66"/>
                </a:lnTo>
                <a:lnTo>
                  <a:pt x="372" y="60"/>
                </a:lnTo>
                <a:lnTo>
                  <a:pt x="366" y="54"/>
                </a:lnTo>
                <a:lnTo>
                  <a:pt x="366" y="42"/>
                </a:lnTo>
                <a:lnTo>
                  <a:pt x="360" y="30"/>
                </a:lnTo>
                <a:lnTo>
                  <a:pt x="348" y="24"/>
                </a:lnTo>
                <a:lnTo>
                  <a:pt x="330" y="18"/>
                </a:lnTo>
                <a:lnTo>
                  <a:pt x="288" y="18"/>
                </a:lnTo>
                <a:lnTo>
                  <a:pt x="282" y="0"/>
                </a:lnTo>
                <a:lnTo>
                  <a:pt x="246" y="0"/>
                </a:lnTo>
                <a:lnTo>
                  <a:pt x="234" y="6"/>
                </a:lnTo>
                <a:lnTo>
                  <a:pt x="228" y="12"/>
                </a:lnTo>
                <a:lnTo>
                  <a:pt x="222" y="24"/>
                </a:lnTo>
                <a:lnTo>
                  <a:pt x="210" y="36"/>
                </a:lnTo>
                <a:lnTo>
                  <a:pt x="204" y="36"/>
                </a:lnTo>
                <a:lnTo>
                  <a:pt x="198" y="30"/>
                </a:lnTo>
                <a:lnTo>
                  <a:pt x="192" y="30"/>
                </a:lnTo>
                <a:lnTo>
                  <a:pt x="168" y="42"/>
                </a:lnTo>
                <a:lnTo>
                  <a:pt x="144" y="66"/>
                </a:lnTo>
                <a:lnTo>
                  <a:pt x="132" y="72"/>
                </a:lnTo>
                <a:lnTo>
                  <a:pt x="120" y="72"/>
                </a:lnTo>
                <a:lnTo>
                  <a:pt x="114" y="66"/>
                </a:lnTo>
                <a:lnTo>
                  <a:pt x="102" y="60"/>
                </a:lnTo>
                <a:lnTo>
                  <a:pt x="90" y="42"/>
                </a:lnTo>
                <a:lnTo>
                  <a:pt x="78" y="54"/>
                </a:lnTo>
                <a:lnTo>
                  <a:pt x="60" y="54"/>
                </a:lnTo>
                <a:lnTo>
                  <a:pt x="48" y="42"/>
                </a:lnTo>
                <a:lnTo>
                  <a:pt x="48" y="18"/>
                </a:lnTo>
                <a:lnTo>
                  <a:pt x="36" y="6"/>
                </a:lnTo>
                <a:lnTo>
                  <a:pt x="24" y="6"/>
                </a:lnTo>
                <a:lnTo>
                  <a:pt x="18" y="12"/>
                </a:lnTo>
                <a:lnTo>
                  <a:pt x="6" y="12"/>
                </a:lnTo>
                <a:lnTo>
                  <a:pt x="0" y="18"/>
                </a:lnTo>
                <a:lnTo>
                  <a:pt x="0" y="36"/>
                </a:lnTo>
                <a:lnTo>
                  <a:pt x="6" y="42"/>
                </a:lnTo>
                <a:lnTo>
                  <a:pt x="6" y="48"/>
                </a:lnTo>
                <a:lnTo>
                  <a:pt x="24" y="48"/>
                </a:lnTo>
                <a:lnTo>
                  <a:pt x="30" y="54"/>
                </a:lnTo>
                <a:lnTo>
                  <a:pt x="12" y="72"/>
                </a:lnTo>
                <a:lnTo>
                  <a:pt x="6" y="72"/>
                </a:lnTo>
                <a:lnTo>
                  <a:pt x="6" y="96"/>
                </a:lnTo>
                <a:lnTo>
                  <a:pt x="0" y="102"/>
                </a:lnTo>
                <a:lnTo>
                  <a:pt x="6" y="108"/>
                </a:lnTo>
                <a:lnTo>
                  <a:pt x="48" y="102"/>
                </a:lnTo>
                <a:lnTo>
                  <a:pt x="60" y="120"/>
                </a:lnTo>
                <a:lnTo>
                  <a:pt x="90" y="114"/>
                </a:lnTo>
                <a:lnTo>
                  <a:pt x="90" y="126"/>
                </a:lnTo>
                <a:lnTo>
                  <a:pt x="84" y="132"/>
                </a:lnTo>
                <a:lnTo>
                  <a:pt x="84" y="150"/>
                </a:lnTo>
                <a:lnTo>
                  <a:pt x="90" y="156"/>
                </a:lnTo>
                <a:lnTo>
                  <a:pt x="108" y="156"/>
                </a:lnTo>
                <a:lnTo>
                  <a:pt x="114" y="150"/>
                </a:lnTo>
                <a:lnTo>
                  <a:pt x="120" y="150"/>
                </a:lnTo>
                <a:lnTo>
                  <a:pt x="120" y="132"/>
                </a:lnTo>
                <a:lnTo>
                  <a:pt x="138" y="126"/>
                </a:lnTo>
                <a:lnTo>
                  <a:pt x="138" y="150"/>
                </a:lnTo>
                <a:lnTo>
                  <a:pt x="144" y="168"/>
                </a:lnTo>
                <a:lnTo>
                  <a:pt x="144" y="180"/>
                </a:lnTo>
                <a:lnTo>
                  <a:pt x="150" y="192"/>
                </a:lnTo>
                <a:lnTo>
                  <a:pt x="156" y="198"/>
                </a:lnTo>
                <a:lnTo>
                  <a:pt x="162" y="198"/>
                </a:lnTo>
                <a:lnTo>
                  <a:pt x="180" y="192"/>
                </a:lnTo>
                <a:lnTo>
                  <a:pt x="198" y="174"/>
                </a:lnTo>
                <a:lnTo>
                  <a:pt x="204" y="174"/>
                </a:lnTo>
                <a:lnTo>
                  <a:pt x="198" y="168"/>
                </a:lnTo>
                <a:lnTo>
                  <a:pt x="186" y="162"/>
                </a:lnTo>
                <a:lnTo>
                  <a:pt x="180" y="150"/>
                </a:lnTo>
                <a:lnTo>
                  <a:pt x="174" y="144"/>
                </a:lnTo>
                <a:lnTo>
                  <a:pt x="168" y="132"/>
                </a:lnTo>
                <a:lnTo>
                  <a:pt x="162" y="126"/>
                </a:lnTo>
                <a:lnTo>
                  <a:pt x="186" y="102"/>
                </a:lnTo>
                <a:lnTo>
                  <a:pt x="222" y="84"/>
                </a:lnTo>
                <a:lnTo>
                  <a:pt x="228" y="72"/>
                </a:lnTo>
                <a:lnTo>
                  <a:pt x="246" y="54"/>
                </a:lnTo>
                <a:lnTo>
                  <a:pt x="258" y="48"/>
                </a:lnTo>
                <a:lnTo>
                  <a:pt x="276" y="54"/>
                </a:lnTo>
                <a:lnTo>
                  <a:pt x="288" y="60"/>
                </a:lnTo>
                <a:lnTo>
                  <a:pt x="306" y="6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9" name="Pakistan" descr="© INSCALE GmbH, 05.05.2010&#10;http://www.presentationload.com/">
            <a:extLst>
              <a:ext uri="{FF2B5EF4-FFF2-40B4-BE49-F238E27FC236}">
                <a16:creationId xmlns:a16="http://schemas.microsoft.com/office/drawing/2014/main" id="{C8F32BC6-9F4C-4951-A362-3CC9121846D9}"/>
              </a:ext>
            </a:extLst>
          </p:cNvPr>
          <p:cNvSpPr>
            <a:spLocks/>
          </p:cNvSpPr>
          <p:nvPr/>
        </p:nvSpPr>
        <p:spPr bwMode="gray">
          <a:xfrm>
            <a:off x="7657928" y="2634028"/>
            <a:ext cx="496056" cy="497899"/>
          </a:xfrm>
          <a:custGeom>
            <a:avLst/>
            <a:gdLst>
              <a:gd name="T0" fmla="*/ 2147483647 w 1050"/>
              <a:gd name="T1" fmla="*/ 2147483647 h 1056"/>
              <a:gd name="T2" fmla="*/ 2147483647 w 1050"/>
              <a:gd name="T3" fmla="*/ 2147483647 h 1056"/>
              <a:gd name="T4" fmla="*/ 2147483647 w 1050"/>
              <a:gd name="T5" fmla="*/ 2147483647 h 1056"/>
              <a:gd name="T6" fmla="*/ 2147483647 w 1050"/>
              <a:gd name="T7" fmla="*/ 2147483647 h 1056"/>
              <a:gd name="T8" fmla="*/ 2147483647 w 1050"/>
              <a:gd name="T9" fmla="*/ 2147483647 h 1056"/>
              <a:gd name="T10" fmla="*/ 2147483647 w 1050"/>
              <a:gd name="T11" fmla="*/ 2147483647 h 1056"/>
              <a:gd name="T12" fmla="*/ 2147483647 w 1050"/>
              <a:gd name="T13" fmla="*/ 2147483647 h 1056"/>
              <a:gd name="T14" fmla="*/ 2147483647 w 1050"/>
              <a:gd name="T15" fmla="*/ 2147483647 h 1056"/>
              <a:gd name="T16" fmla="*/ 2147483647 w 1050"/>
              <a:gd name="T17" fmla="*/ 2147483647 h 1056"/>
              <a:gd name="T18" fmla="*/ 2147483647 w 1050"/>
              <a:gd name="T19" fmla="*/ 2147483647 h 1056"/>
              <a:gd name="T20" fmla="*/ 2147483647 w 1050"/>
              <a:gd name="T21" fmla="*/ 2147483647 h 1056"/>
              <a:gd name="T22" fmla="*/ 2147483647 w 1050"/>
              <a:gd name="T23" fmla="*/ 2147483647 h 1056"/>
              <a:gd name="T24" fmla="*/ 2147483647 w 1050"/>
              <a:gd name="T25" fmla="*/ 2147483647 h 1056"/>
              <a:gd name="T26" fmla="*/ 2147483647 w 1050"/>
              <a:gd name="T27" fmla="*/ 2147483647 h 1056"/>
              <a:gd name="T28" fmla="*/ 2147483647 w 1050"/>
              <a:gd name="T29" fmla="*/ 2147483647 h 1056"/>
              <a:gd name="T30" fmla="*/ 2147483647 w 1050"/>
              <a:gd name="T31" fmla="*/ 2147483647 h 1056"/>
              <a:gd name="T32" fmla="*/ 2147483647 w 1050"/>
              <a:gd name="T33" fmla="*/ 2147483647 h 1056"/>
              <a:gd name="T34" fmla="*/ 2147483647 w 1050"/>
              <a:gd name="T35" fmla="*/ 2147483647 h 1056"/>
              <a:gd name="T36" fmla="*/ 2147483647 w 1050"/>
              <a:gd name="T37" fmla="*/ 2147483647 h 1056"/>
              <a:gd name="T38" fmla="*/ 2147483647 w 1050"/>
              <a:gd name="T39" fmla="*/ 2147483647 h 1056"/>
              <a:gd name="T40" fmla="*/ 2147483647 w 1050"/>
              <a:gd name="T41" fmla="*/ 2147483647 h 1056"/>
              <a:gd name="T42" fmla="*/ 2147483647 w 1050"/>
              <a:gd name="T43" fmla="*/ 2147483647 h 1056"/>
              <a:gd name="T44" fmla="*/ 0 w 1050"/>
              <a:gd name="T45" fmla="*/ 2147483647 h 1056"/>
              <a:gd name="T46" fmla="*/ 2147483647 w 1050"/>
              <a:gd name="T47" fmla="*/ 2147483647 h 1056"/>
              <a:gd name="T48" fmla="*/ 2147483647 w 1050"/>
              <a:gd name="T49" fmla="*/ 2147483647 h 1056"/>
              <a:gd name="T50" fmla="*/ 2147483647 w 1050"/>
              <a:gd name="T51" fmla="*/ 2147483647 h 1056"/>
              <a:gd name="T52" fmla="*/ 2147483647 w 1050"/>
              <a:gd name="T53" fmla="*/ 2147483647 h 1056"/>
              <a:gd name="T54" fmla="*/ 2147483647 w 1050"/>
              <a:gd name="T55" fmla="*/ 2147483647 h 1056"/>
              <a:gd name="T56" fmla="*/ 2147483647 w 1050"/>
              <a:gd name="T57" fmla="*/ 2147483647 h 1056"/>
              <a:gd name="T58" fmla="*/ 2147483647 w 1050"/>
              <a:gd name="T59" fmla="*/ 2147483647 h 1056"/>
              <a:gd name="T60" fmla="*/ 2147483647 w 1050"/>
              <a:gd name="T61" fmla="*/ 2147483647 h 1056"/>
              <a:gd name="T62" fmla="*/ 2147483647 w 1050"/>
              <a:gd name="T63" fmla="*/ 2147483647 h 1056"/>
              <a:gd name="T64" fmla="*/ 2147483647 w 1050"/>
              <a:gd name="T65" fmla="*/ 2147483647 h 1056"/>
              <a:gd name="T66" fmla="*/ 2147483647 w 1050"/>
              <a:gd name="T67" fmla="*/ 2147483647 h 1056"/>
              <a:gd name="T68" fmla="*/ 2147483647 w 1050"/>
              <a:gd name="T69" fmla="*/ 2147483647 h 1056"/>
              <a:gd name="T70" fmla="*/ 2147483647 w 1050"/>
              <a:gd name="T71" fmla="*/ 2147483647 h 1056"/>
              <a:gd name="T72" fmla="*/ 2147483647 w 1050"/>
              <a:gd name="T73" fmla="*/ 2147483647 h 1056"/>
              <a:gd name="T74" fmla="*/ 2147483647 w 1050"/>
              <a:gd name="T75" fmla="*/ 2147483647 h 1056"/>
              <a:gd name="T76" fmla="*/ 2147483647 w 1050"/>
              <a:gd name="T77" fmla="*/ 2147483647 h 1056"/>
              <a:gd name="T78" fmla="*/ 2147483647 w 1050"/>
              <a:gd name="T79" fmla="*/ 2147483647 h 1056"/>
              <a:gd name="T80" fmla="*/ 2147483647 w 1050"/>
              <a:gd name="T81" fmla="*/ 2147483647 h 1056"/>
              <a:gd name="T82" fmla="*/ 2147483647 w 1050"/>
              <a:gd name="T83" fmla="*/ 2147483647 h 1056"/>
              <a:gd name="T84" fmla="*/ 2147483647 w 1050"/>
              <a:gd name="T85" fmla="*/ 2147483647 h 1056"/>
              <a:gd name="T86" fmla="*/ 2147483647 w 1050"/>
              <a:gd name="T87" fmla="*/ 2147483647 h 1056"/>
              <a:gd name="T88" fmla="*/ 2147483647 w 1050"/>
              <a:gd name="T89" fmla="*/ 2147483647 h 1056"/>
              <a:gd name="T90" fmla="*/ 2147483647 w 1050"/>
              <a:gd name="T91" fmla="*/ 2147483647 h 1056"/>
              <a:gd name="T92" fmla="*/ 2147483647 w 1050"/>
              <a:gd name="T93" fmla="*/ 2147483647 h 1056"/>
              <a:gd name="T94" fmla="*/ 2147483647 w 1050"/>
              <a:gd name="T95" fmla="*/ 2147483647 h 1056"/>
              <a:gd name="T96" fmla="*/ 2147483647 w 1050"/>
              <a:gd name="T97" fmla="*/ 2147483647 h 1056"/>
              <a:gd name="T98" fmla="*/ 2147483647 w 1050"/>
              <a:gd name="T99" fmla="*/ 2147483647 h 1056"/>
              <a:gd name="T100" fmla="*/ 2147483647 w 1050"/>
              <a:gd name="T101" fmla="*/ 2147483647 h 1056"/>
              <a:gd name="T102" fmla="*/ 2147483647 w 1050"/>
              <a:gd name="T103" fmla="*/ 2147483647 h 1056"/>
              <a:gd name="T104" fmla="*/ 2147483647 w 1050"/>
              <a:gd name="T105" fmla="*/ 2147483647 h 1056"/>
              <a:gd name="T106" fmla="*/ 2147483647 w 1050"/>
              <a:gd name="T107" fmla="*/ 2147483647 h 1056"/>
              <a:gd name="T108" fmla="*/ 2147483647 w 1050"/>
              <a:gd name="T109" fmla="*/ 2147483647 h 1056"/>
              <a:gd name="T110" fmla="*/ 2147483647 w 1050"/>
              <a:gd name="T111" fmla="*/ 2147483647 h 1056"/>
              <a:gd name="T112" fmla="*/ 2147483647 w 1050"/>
              <a:gd name="T113" fmla="*/ 2147483647 h 1056"/>
              <a:gd name="T114" fmla="*/ 2147483647 w 1050"/>
              <a:gd name="T115" fmla="*/ 2147483647 h 1056"/>
              <a:gd name="T116" fmla="*/ 2147483647 w 1050"/>
              <a:gd name="T117" fmla="*/ 2147483647 h 1056"/>
              <a:gd name="T118" fmla="*/ 2147483647 w 1050"/>
              <a:gd name="T119" fmla="*/ 2147483647 h 1056"/>
              <a:gd name="T120" fmla="*/ 2147483647 w 1050"/>
              <a:gd name="T121" fmla="*/ 2147483647 h 1056"/>
              <a:gd name="T122" fmla="*/ 2147483647 w 1050"/>
              <a:gd name="T123" fmla="*/ 2147483647 h 105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50"/>
              <a:gd name="T187" fmla="*/ 0 h 1056"/>
              <a:gd name="T188" fmla="*/ 1050 w 1050"/>
              <a:gd name="T189" fmla="*/ 1056 h 105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50" h="1056">
                <a:moveTo>
                  <a:pt x="1008" y="120"/>
                </a:moveTo>
                <a:lnTo>
                  <a:pt x="996" y="120"/>
                </a:lnTo>
                <a:lnTo>
                  <a:pt x="984" y="114"/>
                </a:lnTo>
                <a:lnTo>
                  <a:pt x="978" y="102"/>
                </a:lnTo>
                <a:lnTo>
                  <a:pt x="972" y="96"/>
                </a:lnTo>
                <a:lnTo>
                  <a:pt x="972" y="90"/>
                </a:lnTo>
                <a:lnTo>
                  <a:pt x="960" y="96"/>
                </a:lnTo>
                <a:lnTo>
                  <a:pt x="924" y="84"/>
                </a:lnTo>
                <a:lnTo>
                  <a:pt x="924" y="60"/>
                </a:lnTo>
                <a:lnTo>
                  <a:pt x="912" y="36"/>
                </a:lnTo>
                <a:lnTo>
                  <a:pt x="900" y="24"/>
                </a:lnTo>
                <a:lnTo>
                  <a:pt x="888" y="18"/>
                </a:lnTo>
                <a:lnTo>
                  <a:pt x="876" y="18"/>
                </a:lnTo>
                <a:lnTo>
                  <a:pt x="870" y="6"/>
                </a:lnTo>
                <a:lnTo>
                  <a:pt x="822" y="6"/>
                </a:lnTo>
                <a:lnTo>
                  <a:pt x="810" y="0"/>
                </a:lnTo>
                <a:lnTo>
                  <a:pt x="804" y="6"/>
                </a:lnTo>
                <a:lnTo>
                  <a:pt x="792" y="6"/>
                </a:lnTo>
                <a:lnTo>
                  <a:pt x="786" y="12"/>
                </a:lnTo>
                <a:lnTo>
                  <a:pt x="774" y="12"/>
                </a:lnTo>
                <a:lnTo>
                  <a:pt x="762" y="6"/>
                </a:lnTo>
                <a:lnTo>
                  <a:pt x="738" y="6"/>
                </a:lnTo>
                <a:lnTo>
                  <a:pt x="732" y="12"/>
                </a:lnTo>
                <a:lnTo>
                  <a:pt x="690" y="12"/>
                </a:lnTo>
                <a:lnTo>
                  <a:pt x="684" y="18"/>
                </a:lnTo>
                <a:lnTo>
                  <a:pt x="678" y="18"/>
                </a:lnTo>
                <a:lnTo>
                  <a:pt x="654" y="30"/>
                </a:lnTo>
                <a:lnTo>
                  <a:pt x="648" y="36"/>
                </a:lnTo>
                <a:lnTo>
                  <a:pt x="624" y="48"/>
                </a:lnTo>
                <a:lnTo>
                  <a:pt x="618" y="54"/>
                </a:lnTo>
                <a:lnTo>
                  <a:pt x="612" y="66"/>
                </a:lnTo>
                <a:lnTo>
                  <a:pt x="606" y="72"/>
                </a:lnTo>
                <a:lnTo>
                  <a:pt x="606" y="78"/>
                </a:lnTo>
                <a:lnTo>
                  <a:pt x="636" y="108"/>
                </a:lnTo>
                <a:lnTo>
                  <a:pt x="636" y="138"/>
                </a:lnTo>
                <a:lnTo>
                  <a:pt x="642" y="144"/>
                </a:lnTo>
                <a:lnTo>
                  <a:pt x="648" y="156"/>
                </a:lnTo>
                <a:lnTo>
                  <a:pt x="648" y="162"/>
                </a:lnTo>
                <a:lnTo>
                  <a:pt x="624" y="186"/>
                </a:lnTo>
                <a:lnTo>
                  <a:pt x="618" y="198"/>
                </a:lnTo>
                <a:lnTo>
                  <a:pt x="618" y="210"/>
                </a:lnTo>
                <a:lnTo>
                  <a:pt x="624" y="216"/>
                </a:lnTo>
                <a:lnTo>
                  <a:pt x="624" y="246"/>
                </a:lnTo>
                <a:lnTo>
                  <a:pt x="606" y="246"/>
                </a:lnTo>
                <a:lnTo>
                  <a:pt x="600" y="252"/>
                </a:lnTo>
                <a:lnTo>
                  <a:pt x="594" y="252"/>
                </a:lnTo>
                <a:lnTo>
                  <a:pt x="576" y="246"/>
                </a:lnTo>
                <a:lnTo>
                  <a:pt x="570" y="240"/>
                </a:lnTo>
                <a:lnTo>
                  <a:pt x="552" y="240"/>
                </a:lnTo>
                <a:lnTo>
                  <a:pt x="552" y="252"/>
                </a:lnTo>
                <a:lnTo>
                  <a:pt x="564" y="264"/>
                </a:lnTo>
                <a:lnTo>
                  <a:pt x="576" y="270"/>
                </a:lnTo>
                <a:lnTo>
                  <a:pt x="576" y="276"/>
                </a:lnTo>
                <a:lnTo>
                  <a:pt x="582" y="282"/>
                </a:lnTo>
                <a:lnTo>
                  <a:pt x="582" y="288"/>
                </a:lnTo>
                <a:lnTo>
                  <a:pt x="594" y="294"/>
                </a:lnTo>
                <a:lnTo>
                  <a:pt x="600" y="294"/>
                </a:lnTo>
                <a:lnTo>
                  <a:pt x="570" y="312"/>
                </a:lnTo>
                <a:lnTo>
                  <a:pt x="552" y="312"/>
                </a:lnTo>
                <a:lnTo>
                  <a:pt x="546" y="318"/>
                </a:lnTo>
                <a:lnTo>
                  <a:pt x="546" y="354"/>
                </a:lnTo>
                <a:lnTo>
                  <a:pt x="540" y="354"/>
                </a:lnTo>
                <a:lnTo>
                  <a:pt x="534" y="360"/>
                </a:lnTo>
                <a:lnTo>
                  <a:pt x="534" y="378"/>
                </a:lnTo>
                <a:lnTo>
                  <a:pt x="540" y="390"/>
                </a:lnTo>
                <a:lnTo>
                  <a:pt x="540" y="402"/>
                </a:lnTo>
                <a:lnTo>
                  <a:pt x="546" y="408"/>
                </a:lnTo>
                <a:lnTo>
                  <a:pt x="546" y="414"/>
                </a:lnTo>
                <a:lnTo>
                  <a:pt x="540" y="420"/>
                </a:lnTo>
                <a:lnTo>
                  <a:pt x="534" y="432"/>
                </a:lnTo>
                <a:lnTo>
                  <a:pt x="522" y="438"/>
                </a:lnTo>
                <a:lnTo>
                  <a:pt x="510" y="438"/>
                </a:lnTo>
                <a:lnTo>
                  <a:pt x="504" y="432"/>
                </a:lnTo>
                <a:lnTo>
                  <a:pt x="504" y="420"/>
                </a:lnTo>
                <a:lnTo>
                  <a:pt x="474" y="420"/>
                </a:lnTo>
                <a:lnTo>
                  <a:pt x="462" y="426"/>
                </a:lnTo>
                <a:lnTo>
                  <a:pt x="456" y="432"/>
                </a:lnTo>
                <a:lnTo>
                  <a:pt x="444" y="438"/>
                </a:lnTo>
                <a:lnTo>
                  <a:pt x="438" y="438"/>
                </a:lnTo>
                <a:lnTo>
                  <a:pt x="432" y="444"/>
                </a:lnTo>
                <a:lnTo>
                  <a:pt x="432" y="450"/>
                </a:lnTo>
                <a:lnTo>
                  <a:pt x="438" y="450"/>
                </a:lnTo>
                <a:lnTo>
                  <a:pt x="444" y="456"/>
                </a:lnTo>
                <a:lnTo>
                  <a:pt x="444" y="462"/>
                </a:lnTo>
                <a:lnTo>
                  <a:pt x="438" y="468"/>
                </a:lnTo>
                <a:lnTo>
                  <a:pt x="396" y="468"/>
                </a:lnTo>
                <a:lnTo>
                  <a:pt x="396" y="456"/>
                </a:lnTo>
                <a:lnTo>
                  <a:pt x="378" y="456"/>
                </a:lnTo>
                <a:lnTo>
                  <a:pt x="372" y="468"/>
                </a:lnTo>
                <a:lnTo>
                  <a:pt x="360" y="474"/>
                </a:lnTo>
                <a:lnTo>
                  <a:pt x="354" y="486"/>
                </a:lnTo>
                <a:lnTo>
                  <a:pt x="354" y="504"/>
                </a:lnTo>
                <a:lnTo>
                  <a:pt x="360" y="516"/>
                </a:lnTo>
                <a:lnTo>
                  <a:pt x="360" y="534"/>
                </a:lnTo>
                <a:lnTo>
                  <a:pt x="366" y="540"/>
                </a:lnTo>
                <a:lnTo>
                  <a:pt x="366" y="570"/>
                </a:lnTo>
                <a:lnTo>
                  <a:pt x="360" y="576"/>
                </a:lnTo>
                <a:lnTo>
                  <a:pt x="354" y="576"/>
                </a:lnTo>
                <a:lnTo>
                  <a:pt x="306" y="600"/>
                </a:lnTo>
                <a:lnTo>
                  <a:pt x="276" y="600"/>
                </a:lnTo>
                <a:lnTo>
                  <a:pt x="258" y="606"/>
                </a:lnTo>
                <a:lnTo>
                  <a:pt x="234" y="606"/>
                </a:lnTo>
                <a:lnTo>
                  <a:pt x="228" y="612"/>
                </a:lnTo>
                <a:lnTo>
                  <a:pt x="204" y="612"/>
                </a:lnTo>
                <a:lnTo>
                  <a:pt x="204" y="606"/>
                </a:lnTo>
                <a:lnTo>
                  <a:pt x="150" y="606"/>
                </a:lnTo>
                <a:lnTo>
                  <a:pt x="144" y="612"/>
                </a:lnTo>
                <a:lnTo>
                  <a:pt x="138" y="612"/>
                </a:lnTo>
                <a:lnTo>
                  <a:pt x="120" y="618"/>
                </a:lnTo>
                <a:lnTo>
                  <a:pt x="102" y="618"/>
                </a:lnTo>
                <a:lnTo>
                  <a:pt x="78" y="606"/>
                </a:lnTo>
                <a:lnTo>
                  <a:pt x="60" y="600"/>
                </a:lnTo>
                <a:lnTo>
                  <a:pt x="42" y="588"/>
                </a:lnTo>
                <a:lnTo>
                  <a:pt x="30" y="582"/>
                </a:lnTo>
                <a:lnTo>
                  <a:pt x="0" y="582"/>
                </a:lnTo>
                <a:lnTo>
                  <a:pt x="24" y="606"/>
                </a:lnTo>
                <a:lnTo>
                  <a:pt x="30" y="618"/>
                </a:lnTo>
                <a:lnTo>
                  <a:pt x="36" y="624"/>
                </a:lnTo>
                <a:lnTo>
                  <a:pt x="48" y="642"/>
                </a:lnTo>
                <a:lnTo>
                  <a:pt x="60" y="654"/>
                </a:lnTo>
                <a:lnTo>
                  <a:pt x="66" y="672"/>
                </a:lnTo>
                <a:lnTo>
                  <a:pt x="78" y="690"/>
                </a:lnTo>
                <a:lnTo>
                  <a:pt x="84" y="696"/>
                </a:lnTo>
                <a:lnTo>
                  <a:pt x="102" y="696"/>
                </a:lnTo>
                <a:lnTo>
                  <a:pt x="114" y="690"/>
                </a:lnTo>
                <a:lnTo>
                  <a:pt x="126" y="708"/>
                </a:lnTo>
                <a:lnTo>
                  <a:pt x="150" y="708"/>
                </a:lnTo>
                <a:lnTo>
                  <a:pt x="144" y="738"/>
                </a:lnTo>
                <a:lnTo>
                  <a:pt x="150" y="738"/>
                </a:lnTo>
                <a:lnTo>
                  <a:pt x="150" y="762"/>
                </a:lnTo>
                <a:lnTo>
                  <a:pt x="156" y="774"/>
                </a:lnTo>
                <a:lnTo>
                  <a:pt x="156" y="786"/>
                </a:lnTo>
                <a:lnTo>
                  <a:pt x="174" y="786"/>
                </a:lnTo>
                <a:lnTo>
                  <a:pt x="180" y="792"/>
                </a:lnTo>
                <a:lnTo>
                  <a:pt x="186" y="804"/>
                </a:lnTo>
                <a:lnTo>
                  <a:pt x="192" y="822"/>
                </a:lnTo>
                <a:lnTo>
                  <a:pt x="192" y="834"/>
                </a:lnTo>
                <a:lnTo>
                  <a:pt x="186" y="840"/>
                </a:lnTo>
                <a:lnTo>
                  <a:pt x="180" y="840"/>
                </a:lnTo>
                <a:lnTo>
                  <a:pt x="180" y="834"/>
                </a:lnTo>
                <a:lnTo>
                  <a:pt x="150" y="834"/>
                </a:lnTo>
                <a:lnTo>
                  <a:pt x="138" y="840"/>
                </a:lnTo>
                <a:lnTo>
                  <a:pt x="132" y="846"/>
                </a:lnTo>
                <a:lnTo>
                  <a:pt x="132" y="852"/>
                </a:lnTo>
                <a:lnTo>
                  <a:pt x="126" y="852"/>
                </a:lnTo>
                <a:lnTo>
                  <a:pt x="126" y="858"/>
                </a:lnTo>
                <a:lnTo>
                  <a:pt x="120" y="864"/>
                </a:lnTo>
                <a:lnTo>
                  <a:pt x="108" y="864"/>
                </a:lnTo>
                <a:lnTo>
                  <a:pt x="102" y="882"/>
                </a:lnTo>
                <a:lnTo>
                  <a:pt x="96" y="888"/>
                </a:lnTo>
                <a:lnTo>
                  <a:pt x="96" y="894"/>
                </a:lnTo>
                <a:lnTo>
                  <a:pt x="84" y="906"/>
                </a:lnTo>
                <a:lnTo>
                  <a:pt x="84" y="936"/>
                </a:lnTo>
                <a:lnTo>
                  <a:pt x="90" y="948"/>
                </a:lnTo>
                <a:lnTo>
                  <a:pt x="90" y="954"/>
                </a:lnTo>
                <a:lnTo>
                  <a:pt x="96" y="948"/>
                </a:lnTo>
                <a:lnTo>
                  <a:pt x="108" y="948"/>
                </a:lnTo>
                <a:lnTo>
                  <a:pt x="114" y="942"/>
                </a:lnTo>
                <a:lnTo>
                  <a:pt x="120" y="942"/>
                </a:lnTo>
                <a:lnTo>
                  <a:pt x="126" y="948"/>
                </a:lnTo>
                <a:lnTo>
                  <a:pt x="138" y="948"/>
                </a:lnTo>
                <a:lnTo>
                  <a:pt x="150" y="954"/>
                </a:lnTo>
                <a:lnTo>
                  <a:pt x="174" y="954"/>
                </a:lnTo>
                <a:lnTo>
                  <a:pt x="210" y="936"/>
                </a:lnTo>
                <a:lnTo>
                  <a:pt x="216" y="930"/>
                </a:lnTo>
                <a:lnTo>
                  <a:pt x="222" y="930"/>
                </a:lnTo>
                <a:lnTo>
                  <a:pt x="234" y="936"/>
                </a:lnTo>
                <a:lnTo>
                  <a:pt x="276" y="936"/>
                </a:lnTo>
                <a:lnTo>
                  <a:pt x="288" y="930"/>
                </a:lnTo>
                <a:lnTo>
                  <a:pt x="300" y="930"/>
                </a:lnTo>
                <a:lnTo>
                  <a:pt x="306" y="924"/>
                </a:lnTo>
                <a:lnTo>
                  <a:pt x="312" y="924"/>
                </a:lnTo>
                <a:lnTo>
                  <a:pt x="348" y="930"/>
                </a:lnTo>
                <a:lnTo>
                  <a:pt x="354" y="924"/>
                </a:lnTo>
                <a:lnTo>
                  <a:pt x="366" y="918"/>
                </a:lnTo>
                <a:lnTo>
                  <a:pt x="372" y="912"/>
                </a:lnTo>
                <a:lnTo>
                  <a:pt x="384" y="912"/>
                </a:lnTo>
                <a:lnTo>
                  <a:pt x="396" y="918"/>
                </a:lnTo>
                <a:lnTo>
                  <a:pt x="408" y="930"/>
                </a:lnTo>
                <a:lnTo>
                  <a:pt x="432" y="978"/>
                </a:lnTo>
                <a:lnTo>
                  <a:pt x="444" y="984"/>
                </a:lnTo>
                <a:lnTo>
                  <a:pt x="450" y="990"/>
                </a:lnTo>
                <a:lnTo>
                  <a:pt x="468" y="996"/>
                </a:lnTo>
                <a:lnTo>
                  <a:pt x="486" y="996"/>
                </a:lnTo>
                <a:lnTo>
                  <a:pt x="522" y="1008"/>
                </a:lnTo>
                <a:lnTo>
                  <a:pt x="540" y="1044"/>
                </a:lnTo>
                <a:lnTo>
                  <a:pt x="552" y="1056"/>
                </a:lnTo>
                <a:lnTo>
                  <a:pt x="570" y="1056"/>
                </a:lnTo>
                <a:lnTo>
                  <a:pt x="588" y="1050"/>
                </a:lnTo>
                <a:lnTo>
                  <a:pt x="582" y="1044"/>
                </a:lnTo>
                <a:lnTo>
                  <a:pt x="582" y="1032"/>
                </a:lnTo>
                <a:lnTo>
                  <a:pt x="594" y="1020"/>
                </a:lnTo>
                <a:lnTo>
                  <a:pt x="606" y="1020"/>
                </a:lnTo>
                <a:lnTo>
                  <a:pt x="618" y="1026"/>
                </a:lnTo>
                <a:lnTo>
                  <a:pt x="624" y="1032"/>
                </a:lnTo>
                <a:lnTo>
                  <a:pt x="648" y="1020"/>
                </a:lnTo>
                <a:lnTo>
                  <a:pt x="648" y="1026"/>
                </a:lnTo>
                <a:lnTo>
                  <a:pt x="654" y="1032"/>
                </a:lnTo>
                <a:lnTo>
                  <a:pt x="678" y="1032"/>
                </a:lnTo>
                <a:lnTo>
                  <a:pt x="690" y="1020"/>
                </a:lnTo>
                <a:lnTo>
                  <a:pt x="702" y="1014"/>
                </a:lnTo>
                <a:lnTo>
                  <a:pt x="708" y="1014"/>
                </a:lnTo>
                <a:lnTo>
                  <a:pt x="708" y="1026"/>
                </a:lnTo>
                <a:lnTo>
                  <a:pt x="714" y="1032"/>
                </a:lnTo>
                <a:lnTo>
                  <a:pt x="732" y="1032"/>
                </a:lnTo>
                <a:lnTo>
                  <a:pt x="738" y="1026"/>
                </a:lnTo>
                <a:lnTo>
                  <a:pt x="750" y="1020"/>
                </a:lnTo>
                <a:lnTo>
                  <a:pt x="750" y="996"/>
                </a:lnTo>
                <a:lnTo>
                  <a:pt x="744" y="990"/>
                </a:lnTo>
                <a:lnTo>
                  <a:pt x="738" y="978"/>
                </a:lnTo>
                <a:lnTo>
                  <a:pt x="714" y="936"/>
                </a:lnTo>
                <a:lnTo>
                  <a:pt x="714" y="912"/>
                </a:lnTo>
                <a:lnTo>
                  <a:pt x="690" y="912"/>
                </a:lnTo>
                <a:lnTo>
                  <a:pt x="678" y="900"/>
                </a:lnTo>
                <a:lnTo>
                  <a:pt x="672" y="888"/>
                </a:lnTo>
                <a:lnTo>
                  <a:pt x="666" y="882"/>
                </a:lnTo>
                <a:lnTo>
                  <a:pt x="672" y="852"/>
                </a:lnTo>
                <a:lnTo>
                  <a:pt x="672" y="834"/>
                </a:lnTo>
                <a:lnTo>
                  <a:pt x="642" y="840"/>
                </a:lnTo>
                <a:lnTo>
                  <a:pt x="636" y="840"/>
                </a:lnTo>
                <a:lnTo>
                  <a:pt x="624" y="834"/>
                </a:lnTo>
                <a:lnTo>
                  <a:pt x="618" y="828"/>
                </a:lnTo>
                <a:lnTo>
                  <a:pt x="618" y="804"/>
                </a:lnTo>
                <a:lnTo>
                  <a:pt x="624" y="792"/>
                </a:lnTo>
                <a:lnTo>
                  <a:pt x="636" y="780"/>
                </a:lnTo>
                <a:lnTo>
                  <a:pt x="642" y="768"/>
                </a:lnTo>
                <a:lnTo>
                  <a:pt x="648" y="762"/>
                </a:lnTo>
                <a:lnTo>
                  <a:pt x="654" y="750"/>
                </a:lnTo>
                <a:lnTo>
                  <a:pt x="654" y="744"/>
                </a:lnTo>
                <a:lnTo>
                  <a:pt x="666" y="732"/>
                </a:lnTo>
                <a:lnTo>
                  <a:pt x="678" y="726"/>
                </a:lnTo>
                <a:lnTo>
                  <a:pt x="684" y="726"/>
                </a:lnTo>
                <a:lnTo>
                  <a:pt x="690" y="732"/>
                </a:lnTo>
                <a:lnTo>
                  <a:pt x="690" y="744"/>
                </a:lnTo>
                <a:lnTo>
                  <a:pt x="696" y="750"/>
                </a:lnTo>
                <a:lnTo>
                  <a:pt x="702" y="750"/>
                </a:lnTo>
                <a:lnTo>
                  <a:pt x="726" y="738"/>
                </a:lnTo>
                <a:lnTo>
                  <a:pt x="732" y="732"/>
                </a:lnTo>
                <a:lnTo>
                  <a:pt x="738" y="738"/>
                </a:lnTo>
                <a:lnTo>
                  <a:pt x="756" y="738"/>
                </a:lnTo>
                <a:lnTo>
                  <a:pt x="762" y="732"/>
                </a:lnTo>
                <a:lnTo>
                  <a:pt x="768" y="720"/>
                </a:lnTo>
                <a:lnTo>
                  <a:pt x="774" y="714"/>
                </a:lnTo>
                <a:lnTo>
                  <a:pt x="774" y="708"/>
                </a:lnTo>
                <a:lnTo>
                  <a:pt x="792" y="696"/>
                </a:lnTo>
                <a:lnTo>
                  <a:pt x="792" y="678"/>
                </a:lnTo>
                <a:lnTo>
                  <a:pt x="798" y="672"/>
                </a:lnTo>
                <a:lnTo>
                  <a:pt x="798" y="666"/>
                </a:lnTo>
                <a:lnTo>
                  <a:pt x="804" y="660"/>
                </a:lnTo>
                <a:lnTo>
                  <a:pt x="828" y="648"/>
                </a:lnTo>
                <a:lnTo>
                  <a:pt x="840" y="636"/>
                </a:lnTo>
                <a:lnTo>
                  <a:pt x="846" y="618"/>
                </a:lnTo>
                <a:lnTo>
                  <a:pt x="846" y="606"/>
                </a:lnTo>
                <a:lnTo>
                  <a:pt x="852" y="588"/>
                </a:lnTo>
                <a:lnTo>
                  <a:pt x="852" y="576"/>
                </a:lnTo>
                <a:lnTo>
                  <a:pt x="858" y="570"/>
                </a:lnTo>
                <a:lnTo>
                  <a:pt x="870" y="564"/>
                </a:lnTo>
                <a:lnTo>
                  <a:pt x="876" y="558"/>
                </a:lnTo>
                <a:lnTo>
                  <a:pt x="888" y="558"/>
                </a:lnTo>
                <a:lnTo>
                  <a:pt x="870" y="534"/>
                </a:lnTo>
                <a:lnTo>
                  <a:pt x="894" y="498"/>
                </a:lnTo>
                <a:lnTo>
                  <a:pt x="924" y="480"/>
                </a:lnTo>
                <a:lnTo>
                  <a:pt x="924" y="474"/>
                </a:lnTo>
                <a:lnTo>
                  <a:pt x="912" y="462"/>
                </a:lnTo>
                <a:lnTo>
                  <a:pt x="906" y="450"/>
                </a:lnTo>
                <a:lnTo>
                  <a:pt x="906" y="414"/>
                </a:lnTo>
                <a:lnTo>
                  <a:pt x="912" y="408"/>
                </a:lnTo>
                <a:lnTo>
                  <a:pt x="924" y="408"/>
                </a:lnTo>
                <a:lnTo>
                  <a:pt x="948" y="396"/>
                </a:lnTo>
                <a:lnTo>
                  <a:pt x="954" y="390"/>
                </a:lnTo>
                <a:lnTo>
                  <a:pt x="954" y="384"/>
                </a:lnTo>
                <a:lnTo>
                  <a:pt x="948" y="378"/>
                </a:lnTo>
                <a:lnTo>
                  <a:pt x="936" y="372"/>
                </a:lnTo>
                <a:lnTo>
                  <a:pt x="900" y="372"/>
                </a:lnTo>
                <a:lnTo>
                  <a:pt x="894" y="336"/>
                </a:lnTo>
                <a:lnTo>
                  <a:pt x="876" y="336"/>
                </a:lnTo>
                <a:lnTo>
                  <a:pt x="864" y="318"/>
                </a:lnTo>
                <a:lnTo>
                  <a:pt x="846" y="318"/>
                </a:lnTo>
                <a:lnTo>
                  <a:pt x="846" y="306"/>
                </a:lnTo>
                <a:lnTo>
                  <a:pt x="852" y="294"/>
                </a:lnTo>
                <a:lnTo>
                  <a:pt x="852" y="288"/>
                </a:lnTo>
                <a:lnTo>
                  <a:pt x="846" y="288"/>
                </a:lnTo>
                <a:lnTo>
                  <a:pt x="834" y="276"/>
                </a:lnTo>
                <a:lnTo>
                  <a:pt x="834" y="270"/>
                </a:lnTo>
                <a:lnTo>
                  <a:pt x="840" y="264"/>
                </a:lnTo>
                <a:lnTo>
                  <a:pt x="846" y="252"/>
                </a:lnTo>
                <a:lnTo>
                  <a:pt x="852" y="246"/>
                </a:lnTo>
                <a:lnTo>
                  <a:pt x="822" y="240"/>
                </a:lnTo>
                <a:lnTo>
                  <a:pt x="828" y="228"/>
                </a:lnTo>
                <a:lnTo>
                  <a:pt x="804" y="210"/>
                </a:lnTo>
                <a:lnTo>
                  <a:pt x="804" y="204"/>
                </a:lnTo>
                <a:lnTo>
                  <a:pt x="810" y="192"/>
                </a:lnTo>
                <a:lnTo>
                  <a:pt x="834" y="180"/>
                </a:lnTo>
                <a:lnTo>
                  <a:pt x="876" y="180"/>
                </a:lnTo>
                <a:lnTo>
                  <a:pt x="894" y="186"/>
                </a:lnTo>
                <a:lnTo>
                  <a:pt x="912" y="186"/>
                </a:lnTo>
                <a:lnTo>
                  <a:pt x="918" y="192"/>
                </a:lnTo>
                <a:lnTo>
                  <a:pt x="918" y="204"/>
                </a:lnTo>
                <a:lnTo>
                  <a:pt x="930" y="204"/>
                </a:lnTo>
                <a:lnTo>
                  <a:pt x="942" y="198"/>
                </a:lnTo>
                <a:lnTo>
                  <a:pt x="948" y="192"/>
                </a:lnTo>
                <a:lnTo>
                  <a:pt x="960" y="186"/>
                </a:lnTo>
                <a:lnTo>
                  <a:pt x="966" y="180"/>
                </a:lnTo>
                <a:lnTo>
                  <a:pt x="972" y="186"/>
                </a:lnTo>
                <a:lnTo>
                  <a:pt x="978" y="180"/>
                </a:lnTo>
                <a:lnTo>
                  <a:pt x="1002" y="180"/>
                </a:lnTo>
                <a:lnTo>
                  <a:pt x="1002" y="162"/>
                </a:lnTo>
                <a:lnTo>
                  <a:pt x="1026" y="156"/>
                </a:lnTo>
                <a:lnTo>
                  <a:pt x="1050" y="120"/>
                </a:lnTo>
                <a:lnTo>
                  <a:pt x="1008" y="1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0" name="Parcel Islands" descr="© INSCALE GmbH, 05.05.2010&#10;http://www.presentationload.com/">
            <a:extLst>
              <a:ext uri="{FF2B5EF4-FFF2-40B4-BE49-F238E27FC236}">
                <a16:creationId xmlns:a16="http://schemas.microsoft.com/office/drawing/2014/main" id="{7BD29091-D396-4FCF-A128-A3C96D30FA6E}"/>
              </a:ext>
            </a:extLst>
          </p:cNvPr>
          <p:cNvSpPr>
            <a:spLocks noEditPoints="1"/>
          </p:cNvSpPr>
          <p:nvPr/>
        </p:nvSpPr>
        <p:spPr bwMode="gray">
          <a:xfrm>
            <a:off x="9372914" y="3384564"/>
            <a:ext cx="44258" cy="29505"/>
          </a:xfrm>
          <a:custGeom>
            <a:avLst/>
            <a:gdLst>
              <a:gd name="T0" fmla="*/ 2147483647 w 96"/>
              <a:gd name="T1" fmla="*/ 2147483647 h 66"/>
              <a:gd name="T2" fmla="*/ 2147483647 w 96"/>
              <a:gd name="T3" fmla="*/ 2147483647 h 66"/>
              <a:gd name="T4" fmla="*/ 0 w 96"/>
              <a:gd name="T5" fmla="*/ 2147483647 h 66"/>
              <a:gd name="T6" fmla="*/ 0 w 96"/>
              <a:gd name="T7" fmla="*/ 2147483647 h 66"/>
              <a:gd name="T8" fmla="*/ 2147483647 w 96"/>
              <a:gd name="T9" fmla="*/ 2147483647 h 66"/>
              <a:gd name="T10" fmla="*/ 2147483647 w 96"/>
              <a:gd name="T11" fmla="*/ 2147483647 h 66"/>
              <a:gd name="T12" fmla="*/ 2147483647 w 96"/>
              <a:gd name="T13" fmla="*/ 2147483647 h 66"/>
              <a:gd name="T14" fmla="*/ 2147483647 w 96"/>
              <a:gd name="T15" fmla="*/ 2147483647 h 66"/>
              <a:gd name="T16" fmla="*/ 2147483647 w 96"/>
              <a:gd name="T17" fmla="*/ 2147483647 h 66"/>
              <a:gd name="T18" fmla="*/ 2147483647 w 96"/>
              <a:gd name="T19" fmla="*/ 0 h 66"/>
              <a:gd name="T20" fmla="*/ 2147483647 w 96"/>
              <a:gd name="T21" fmla="*/ 2147483647 h 66"/>
              <a:gd name="T22" fmla="*/ 2147483647 w 96"/>
              <a:gd name="T23" fmla="*/ 2147483647 h 66"/>
              <a:gd name="T24" fmla="*/ 2147483647 w 96"/>
              <a:gd name="T25" fmla="*/ 2147483647 h 66"/>
              <a:gd name="T26" fmla="*/ 2147483647 w 96"/>
              <a:gd name="T27" fmla="*/ 2147483647 h 66"/>
              <a:gd name="T28" fmla="*/ 2147483647 w 96"/>
              <a:gd name="T29" fmla="*/ 0 h 66"/>
              <a:gd name="T30" fmla="*/ 2147483647 w 96"/>
              <a:gd name="T31" fmla="*/ 0 h 66"/>
              <a:gd name="T32" fmla="*/ 2147483647 w 96"/>
              <a:gd name="T33" fmla="*/ 2147483647 h 66"/>
              <a:gd name="T34" fmla="*/ 2147483647 w 96"/>
              <a:gd name="T35" fmla="*/ 2147483647 h 66"/>
              <a:gd name="T36" fmla="*/ 2147483647 w 96"/>
              <a:gd name="T37" fmla="*/ 2147483647 h 66"/>
              <a:gd name="T38" fmla="*/ 2147483647 w 96"/>
              <a:gd name="T39" fmla="*/ 2147483647 h 66"/>
              <a:gd name="T40" fmla="*/ 2147483647 w 96"/>
              <a:gd name="T41" fmla="*/ 2147483647 h 66"/>
              <a:gd name="T42" fmla="*/ 2147483647 w 96"/>
              <a:gd name="T43" fmla="*/ 2147483647 h 66"/>
              <a:gd name="T44" fmla="*/ 2147483647 w 96"/>
              <a:gd name="T45" fmla="*/ 2147483647 h 6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6"/>
              <a:gd name="T70" fmla="*/ 0 h 66"/>
              <a:gd name="T71" fmla="*/ 96 w 96"/>
              <a:gd name="T72" fmla="*/ 66 h 6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6" h="66">
                <a:moveTo>
                  <a:pt x="12" y="42"/>
                </a:moveTo>
                <a:lnTo>
                  <a:pt x="6" y="42"/>
                </a:lnTo>
                <a:lnTo>
                  <a:pt x="0" y="48"/>
                </a:lnTo>
                <a:lnTo>
                  <a:pt x="0" y="60"/>
                </a:lnTo>
                <a:lnTo>
                  <a:pt x="6" y="66"/>
                </a:lnTo>
                <a:lnTo>
                  <a:pt x="12" y="66"/>
                </a:lnTo>
                <a:lnTo>
                  <a:pt x="24" y="54"/>
                </a:lnTo>
                <a:lnTo>
                  <a:pt x="24" y="42"/>
                </a:lnTo>
                <a:lnTo>
                  <a:pt x="12" y="42"/>
                </a:lnTo>
                <a:close/>
                <a:moveTo>
                  <a:pt x="42" y="0"/>
                </a:moveTo>
                <a:lnTo>
                  <a:pt x="42" y="18"/>
                </a:lnTo>
                <a:lnTo>
                  <a:pt x="54" y="30"/>
                </a:lnTo>
                <a:lnTo>
                  <a:pt x="60" y="30"/>
                </a:lnTo>
                <a:lnTo>
                  <a:pt x="72" y="24"/>
                </a:lnTo>
                <a:lnTo>
                  <a:pt x="48" y="0"/>
                </a:lnTo>
                <a:lnTo>
                  <a:pt x="42" y="0"/>
                </a:lnTo>
                <a:close/>
                <a:moveTo>
                  <a:pt x="96" y="36"/>
                </a:moveTo>
                <a:lnTo>
                  <a:pt x="78" y="36"/>
                </a:lnTo>
                <a:lnTo>
                  <a:pt x="72" y="42"/>
                </a:lnTo>
                <a:lnTo>
                  <a:pt x="72" y="54"/>
                </a:lnTo>
                <a:lnTo>
                  <a:pt x="84" y="60"/>
                </a:lnTo>
                <a:lnTo>
                  <a:pt x="96" y="48"/>
                </a:lnTo>
                <a:lnTo>
                  <a:pt x="96" y="3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1" name="Oman" descr="© INSCALE GmbH, 05.05.2010&#10;http://www.presentationload.com/">
            <a:extLst>
              <a:ext uri="{FF2B5EF4-FFF2-40B4-BE49-F238E27FC236}">
                <a16:creationId xmlns:a16="http://schemas.microsoft.com/office/drawing/2014/main" id="{900E0A2F-3C59-4009-A04D-0C46546B2E66}"/>
              </a:ext>
            </a:extLst>
          </p:cNvPr>
          <p:cNvSpPr>
            <a:spLocks/>
          </p:cNvSpPr>
          <p:nvPr/>
        </p:nvSpPr>
        <p:spPr bwMode="gray">
          <a:xfrm>
            <a:off x="7403445" y="3089514"/>
            <a:ext cx="254483" cy="317179"/>
          </a:xfrm>
          <a:custGeom>
            <a:avLst/>
            <a:gdLst>
              <a:gd name="T0" fmla="*/ 2147483647 w 540"/>
              <a:gd name="T1" fmla="*/ 2147483647 h 672"/>
              <a:gd name="T2" fmla="*/ 2147483647 w 540"/>
              <a:gd name="T3" fmla="*/ 2147483647 h 672"/>
              <a:gd name="T4" fmla="*/ 2147483647 w 540"/>
              <a:gd name="T5" fmla="*/ 2147483647 h 672"/>
              <a:gd name="T6" fmla="*/ 2147483647 w 540"/>
              <a:gd name="T7" fmla="*/ 2147483647 h 672"/>
              <a:gd name="T8" fmla="*/ 2147483647 w 540"/>
              <a:gd name="T9" fmla="*/ 2147483647 h 672"/>
              <a:gd name="T10" fmla="*/ 2147483647 w 540"/>
              <a:gd name="T11" fmla="*/ 2147483647 h 672"/>
              <a:gd name="T12" fmla="*/ 2147483647 w 540"/>
              <a:gd name="T13" fmla="*/ 2147483647 h 672"/>
              <a:gd name="T14" fmla="*/ 2147483647 w 540"/>
              <a:gd name="T15" fmla="*/ 2147483647 h 672"/>
              <a:gd name="T16" fmla="*/ 2147483647 w 540"/>
              <a:gd name="T17" fmla="*/ 2147483647 h 672"/>
              <a:gd name="T18" fmla="*/ 2147483647 w 540"/>
              <a:gd name="T19" fmla="*/ 2147483647 h 672"/>
              <a:gd name="T20" fmla="*/ 2147483647 w 540"/>
              <a:gd name="T21" fmla="*/ 2147483647 h 672"/>
              <a:gd name="T22" fmla="*/ 2147483647 w 540"/>
              <a:gd name="T23" fmla="*/ 2147483647 h 672"/>
              <a:gd name="T24" fmla="*/ 2147483647 w 540"/>
              <a:gd name="T25" fmla="*/ 2147483647 h 672"/>
              <a:gd name="T26" fmla="*/ 2147483647 w 540"/>
              <a:gd name="T27" fmla="*/ 2147483647 h 672"/>
              <a:gd name="T28" fmla="*/ 2147483647 w 540"/>
              <a:gd name="T29" fmla="*/ 2147483647 h 672"/>
              <a:gd name="T30" fmla="*/ 2147483647 w 540"/>
              <a:gd name="T31" fmla="*/ 2147483647 h 672"/>
              <a:gd name="T32" fmla="*/ 2147483647 w 540"/>
              <a:gd name="T33" fmla="*/ 2147483647 h 672"/>
              <a:gd name="T34" fmla="*/ 2147483647 w 540"/>
              <a:gd name="T35" fmla="*/ 2147483647 h 672"/>
              <a:gd name="T36" fmla="*/ 2147483647 w 540"/>
              <a:gd name="T37" fmla="*/ 2147483647 h 672"/>
              <a:gd name="T38" fmla="*/ 2147483647 w 540"/>
              <a:gd name="T39" fmla="*/ 2147483647 h 672"/>
              <a:gd name="T40" fmla="*/ 2147483647 w 540"/>
              <a:gd name="T41" fmla="*/ 2147483647 h 672"/>
              <a:gd name="T42" fmla="*/ 2147483647 w 540"/>
              <a:gd name="T43" fmla="*/ 2147483647 h 672"/>
              <a:gd name="T44" fmla="*/ 2147483647 w 540"/>
              <a:gd name="T45" fmla="*/ 2147483647 h 672"/>
              <a:gd name="T46" fmla="*/ 2147483647 w 540"/>
              <a:gd name="T47" fmla="*/ 2147483647 h 672"/>
              <a:gd name="T48" fmla="*/ 2147483647 w 540"/>
              <a:gd name="T49" fmla="*/ 2147483647 h 672"/>
              <a:gd name="T50" fmla="*/ 2147483647 w 540"/>
              <a:gd name="T51" fmla="*/ 0 h 672"/>
              <a:gd name="T52" fmla="*/ 2147483647 w 540"/>
              <a:gd name="T53" fmla="*/ 2147483647 h 672"/>
              <a:gd name="T54" fmla="*/ 2147483647 w 540"/>
              <a:gd name="T55" fmla="*/ 2147483647 h 672"/>
              <a:gd name="T56" fmla="*/ 2147483647 w 540"/>
              <a:gd name="T57" fmla="*/ 2147483647 h 672"/>
              <a:gd name="T58" fmla="*/ 2147483647 w 540"/>
              <a:gd name="T59" fmla="*/ 2147483647 h 672"/>
              <a:gd name="T60" fmla="*/ 2147483647 w 540"/>
              <a:gd name="T61" fmla="*/ 2147483647 h 672"/>
              <a:gd name="T62" fmla="*/ 2147483647 w 540"/>
              <a:gd name="T63" fmla="*/ 2147483647 h 672"/>
              <a:gd name="T64" fmla="*/ 2147483647 w 540"/>
              <a:gd name="T65" fmla="*/ 2147483647 h 672"/>
              <a:gd name="T66" fmla="*/ 2147483647 w 540"/>
              <a:gd name="T67" fmla="*/ 2147483647 h 672"/>
              <a:gd name="T68" fmla="*/ 2147483647 w 540"/>
              <a:gd name="T69" fmla="*/ 2147483647 h 672"/>
              <a:gd name="T70" fmla="*/ 2147483647 w 540"/>
              <a:gd name="T71" fmla="*/ 2147483647 h 672"/>
              <a:gd name="T72" fmla="*/ 2147483647 w 540"/>
              <a:gd name="T73" fmla="*/ 2147483647 h 672"/>
              <a:gd name="T74" fmla="*/ 2147483647 w 540"/>
              <a:gd name="T75" fmla="*/ 2147483647 h 672"/>
              <a:gd name="T76" fmla="*/ 2147483647 w 540"/>
              <a:gd name="T77" fmla="*/ 2147483647 h 672"/>
              <a:gd name="T78" fmla="*/ 2147483647 w 540"/>
              <a:gd name="T79" fmla="*/ 2147483647 h 672"/>
              <a:gd name="T80" fmla="*/ 2147483647 w 540"/>
              <a:gd name="T81" fmla="*/ 2147483647 h 672"/>
              <a:gd name="T82" fmla="*/ 2147483647 w 540"/>
              <a:gd name="T83" fmla="*/ 2147483647 h 672"/>
              <a:gd name="T84" fmla="*/ 2147483647 w 540"/>
              <a:gd name="T85" fmla="*/ 2147483647 h 672"/>
              <a:gd name="T86" fmla="*/ 2147483647 w 540"/>
              <a:gd name="T87" fmla="*/ 2147483647 h 6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40"/>
              <a:gd name="T133" fmla="*/ 0 h 672"/>
              <a:gd name="T134" fmla="*/ 540 w 540"/>
              <a:gd name="T135" fmla="*/ 672 h 67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40" h="672">
                <a:moveTo>
                  <a:pt x="258" y="564"/>
                </a:moveTo>
                <a:lnTo>
                  <a:pt x="276" y="564"/>
                </a:lnTo>
                <a:lnTo>
                  <a:pt x="288" y="558"/>
                </a:lnTo>
                <a:lnTo>
                  <a:pt x="306" y="552"/>
                </a:lnTo>
                <a:lnTo>
                  <a:pt x="330" y="540"/>
                </a:lnTo>
                <a:lnTo>
                  <a:pt x="336" y="528"/>
                </a:lnTo>
                <a:lnTo>
                  <a:pt x="342" y="510"/>
                </a:lnTo>
                <a:lnTo>
                  <a:pt x="342" y="498"/>
                </a:lnTo>
                <a:lnTo>
                  <a:pt x="348" y="498"/>
                </a:lnTo>
                <a:lnTo>
                  <a:pt x="354" y="492"/>
                </a:lnTo>
                <a:lnTo>
                  <a:pt x="366" y="486"/>
                </a:lnTo>
                <a:lnTo>
                  <a:pt x="384" y="480"/>
                </a:lnTo>
                <a:lnTo>
                  <a:pt x="408" y="456"/>
                </a:lnTo>
                <a:lnTo>
                  <a:pt x="414" y="444"/>
                </a:lnTo>
                <a:lnTo>
                  <a:pt x="414" y="426"/>
                </a:lnTo>
                <a:lnTo>
                  <a:pt x="420" y="408"/>
                </a:lnTo>
                <a:lnTo>
                  <a:pt x="420" y="378"/>
                </a:lnTo>
                <a:lnTo>
                  <a:pt x="426" y="372"/>
                </a:lnTo>
                <a:lnTo>
                  <a:pt x="432" y="372"/>
                </a:lnTo>
                <a:lnTo>
                  <a:pt x="444" y="378"/>
                </a:lnTo>
                <a:lnTo>
                  <a:pt x="450" y="384"/>
                </a:lnTo>
                <a:lnTo>
                  <a:pt x="462" y="384"/>
                </a:lnTo>
                <a:lnTo>
                  <a:pt x="468" y="378"/>
                </a:lnTo>
                <a:lnTo>
                  <a:pt x="480" y="354"/>
                </a:lnTo>
                <a:lnTo>
                  <a:pt x="480" y="330"/>
                </a:lnTo>
                <a:lnTo>
                  <a:pt x="534" y="276"/>
                </a:lnTo>
                <a:lnTo>
                  <a:pt x="534" y="264"/>
                </a:lnTo>
                <a:lnTo>
                  <a:pt x="540" y="252"/>
                </a:lnTo>
                <a:lnTo>
                  <a:pt x="540" y="204"/>
                </a:lnTo>
                <a:lnTo>
                  <a:pt x="528" y="192"/>
                </a:lnTo>
                <a:lnTo>
                  <a:pt x="510" y="192"/>
                </a:lnTo>
                <a:lnTo>
                  <a:pt x="510" y="186"/>
                </a:lnTo>
                <a:lnTo>
                  <a:pt x="492" y="168"/>
                </a:lnTo>
                <a:lnTo>
                  <a:pt x="486" y="150"/>
                </a:lnTo>
                <a:lnTo>
                  <a:pt x="462" y="126"/>
                </a:lnTo>
                <a:lnTo>
                  <a:pt x="456" y="114"/>
                </a:lnTo>
                <a:lnTo>
                  <a:pt x="432" y="96"/>
                </a:lnTo>
                <a:lnTo>
                  <a:pt x="396" y="84"/>
                </a:lnTo>
                <a:lnTo>
                  <a:pt x="366" y="78"/>
                </a:lnTo>
                <a:lnTo>
                  <a:pt x="348" y="78"/>
                </a:lnTo>
                <a:lnTo>
                  <a:pt x="342" y="72"/>
                </a:lnTo>
                <a:lnTo>
                  <a:pt x="330" y="72"/>
                </a:lnTo>
                <a:lnTo>
                  <a:pt x="318" y="60"/>
                </a:lnTo>
                <a:lnTo>
                  <a:pt x="294" y="48"/>
                </a:lnTo>
                <a:lnTo>
                  <a:pt x="288" y="36"/>
                </a:lnTo>
                <a:lnTo>
                  <a:pt x="288" y="30"/>
                </a:lnTo>
                <a:lnTo>
                  <a:pt x="282" y="18"/>
                </a:lnTo>
                <a:lnTo>
                  <a:pt x="276" y="12"/>
                </a:lnTo>
                <a:lnTo>
                  <a:pt x="252" y="18"/>
                </a:lnTo>
                <a:lnTo>
                  <a:pt x="246" y="6"/>
                </a:lnTo>
                <a:lnTo>
                  <a:pt x="246" y="0"/>
                </a:lnTo>
                <a:lnTo>
                  <a:pt x="240" y="0"/>
                </a:lnTo>
                <a:lnTo>
                  <a:pt x="234" y="6"/>
                </a:lnTo>
                <a:lnTo>
                  <a:pt x="234" y="12"/>
                </a:lnTo>
                <a:lnTo>
                  <a:pt x="228" y="24"/>
                </a:lnTo>
                <a:lnTo>
                  <a:pt x="228" y="54"/>
                </a:lnTo>
                <a:lnTo>
                  <a:pt x="246" y="72"/>
                </a:lnTo>
                <a:lnTo>
                  <a:pt x="246" y="78"/>
                </a:lnTo>
                <a:lnTo>
                  <a:pt x="240" y="78"/>
                </a:lnTo>
                <a:lnTo>
                  <a:pt x="240" y="72"/>
                </a:lnTo>
                <a:lnTo>
                  <a:pt x="228" y="72"/>
                </a:lnTo>
                <a:lnTo>
                  <a:pt x="228" y="78"/>
                </a:lnTo>
                <a:lnTo>
                  <a:pt x="222" y="84"/>
                </a:lnTo>
                <a:lnTo>
                  <a:pt x="222" y="96"/>
                </a:lnTo>
                <a:lnTo>
                  <a:pt x="216" y="108"/>
                </a:lnTo>
                <a:lnTo>
                  <a:pt x="216" y="120"/>
                </a:lnTo>
                <a:lnTo>
                  <a:pt x="210" y="132"/>
                </a:lnTo>
                <a:lnTo>
                  <a:pt x="204" y="138"/>
                </a:lnTo>
                <a:lnTo>
                  <a:pt x="198" y="150"/>
                </a:lnTo>
                <a:lnTo>
                  <a:pt x="192" y="156"/>
                </a:lnTo>
                <a:lnTo>
                  <a:pt x="192" y="168"/>
                </a:lnTo>
                <a:lnTo>
                  <a:pt x="210" y="204"/>
                </a:lnTo>
                <a:lnTo>
                  <a:pt x="216" y="210"/>
                </a:lnTo>
                <a:lnTo>
                  <a:pt x="216" y="222"/>
                </a:lnTo>
                <a:lnTo>
                  <a:pt x="222" y="228"/>
                </a:lnTo>
                <a:lnTo>
                  <a:pt x="234" y="234"/>
                </a:lnTo>
                <a:lnTo>
                  <a:pt x="240" y="240"/>
                </a:lnTo>
                <a:lnTo>
                  <a:pt x="204" y="414"/>
                </a:lnTo>
                <a:lnTo>
                  <a:pt x="0" y="486"/>
                </a:lnTo>
                <a:lnTo>
                  <a:pt x="84" y="672"/>
                </a:lnTo>
                <a:lnTo>
                  <a:pt x="114" y="660"/>
                </a:lnTo>
                <a:lnTo>
                  <a:pt x="198" y="636"/>
                </a:lnTo>
                <a:lnTo>
                  <a:pt x="228" y="624"/>
                </a:lnTo>
                <a:lnTo>
                  <a:pt x="246" y="618"/>
                </a:lnTo>
                <a:lnTo>
                  <a:pt x="252" y="606"/>
                </a:lnTo>
                <a:lnTo>
                  <a:pt x="252" y="594"/>
                </a:lnTo>
                <a:lnTo>
                  <a:pt x="258" y="582"/>
                </a:lnTo>
                <a:lnTo>
                  <a:pt x="258" y="56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2" name="Norway" descr="© INSCALE GmbH, 05.05.2010&#10;http://www.presentationload.com/">
            <a:extLst>
              <a:ext uri="{FF2B5EF4-FFF2-40B4-BE49-F238E27FC236}">
                <a16:creationId xmlns:a16="http://schemas.microsoft.com/office/drawing/2014/main" id="{EFAE2641-7660-4211-8966-344075D5CEB6}"/>
              </a:ext>
            </a:extLst>
          </p:cNvPr>
          <p:cNvSpPr>
            <a:spLocks noEditPoints="1"/>
          </p:cNvSpPr>
          <p:nvPr/>
        </p:nvSpPr>
        <p:spPr bwMode="gray">
          <a:xfrm>
            <a:off x="5883931" y="1151395"/>
            <a:ext cx="641736" cy="706280"/>
          </a:xfrm>
          <a:custGeom>
            <a:avLst/>
            <a:gdLst>
              <a:gd name="T0" fmla="*/ 2147483647 w 1362"/>
              <a:gd name="T1" fmla="*/ 2147483647 h 1500"/>
              <a:gd name="T2" fmla="*/ 2147483647 w 1362"/>
              <a:gd name="T3" fmla="*/ 2147483647 h 1500"/>
              <a:gd name="T4" fmla="*/ 2147483647 w 1362"/>
              <a:gd name="T5" fmla="*/ 2147483647 h 1500"/>
              <a:gd name="T6" fmla="*/ 2147483647 w 1362"/>
              <a:gd name="T7" fmla="*/ 2147483647 h 1500"/>
              <a:gd name="T8" fmla="*/ 2147483647 w 1362"/>
              <a:gd name="T9" fmla="*/ 0 h 1500"/>
              <a:gd name="T10" fmla="*/ 2147483647 w 1362"/>
              <a:gd name="T11" fmla="*/ 2147483647 h 1500"/>
              <a:gd name="T12" fmla="*/ 2147483647 w 1362"/>
              <a:gd name="T13" fmla="*/ 2147483647 h 1500"/>
              <a:gd name="T14" fmla="*/ 2147483647 w 1362"/>
              <a:gd name="T15" fmla="*/ 2147483647 h 1500"/>
              <a:gd name="T16" fmla="*/ 2147483647 w 1362"/>
              <a:gd name="T17" fmla="*/ 2147483647 h 1500"/>
              <a:gd name="T18" fmla="*/ 2147483647 w 1362"/>
              <a:gd name="T19" fmla="*/ 2147483647 h 1500"/>
              <a:gd name="T20" fmla="*/ 2147483647 w 1362"/>
              <a:gd name="T21" fmla="*/ 2147483647 h 1500"/>
              <a:gd name="T22" fmla="*/ 2147483647 w 1362"/>
              <a:gd name="T23" fmla="*/ 2147483647 h 1500"/>
              <a:gd name="T24" fmla="*/ 2147483647 w 1362"/>
              <a:gd name="T25" fmla="*/ 2147483647 h 1500"/>
              <a:gd name="T26" fmla="*/ 2147483647 w 1362"/>
              <a:gd name="T27" fmla="*/ 2147483647 h 1500"/>
              <a:gd name="T28" fmla="*/ 2147483647 w 1362"/>
              <a:gd name="T29" fmla="*/ 2147483647 h 1500"/>
              <a:gd name="T30" fmla="*/ 2147483647 w 1362"/>
              <a:gd name="T31" fmla="*/ 2147483647 h 1500"/>
              <a:gd name="T32" fmla="*/ 2147483647 w 1362"/>
              <a:gd name="T33" fmla="*/ 2147483647 h 1500"/>
              <a:gd name="T34" fmla="*/ 2147483647 w 1362"/>
              <a:gd name="T35" fmla="*/ 2147483647 h 1500"/>
              <a:gd name="T36" fmla="*/ 2147483647 w 1362"/>
              <a:gd name="T37" fmla="*/ 2147483647 h 1500"/>
              <a:gd name="T38" fmla="*/ 2147483647 w 1362"/>
              <a:gd name="T39" fmla="*/ 2147483647 h 1500"/>
              <a:gd name="T40" fmla="*/ 2147483647 w 1362"/>
              <a:gd name="T41" fmla="*/ 2147483647 h 1500"/>
              <a:gd name="T42" fmla="*/ 2147483647 w 1362"/>
              <a:gd name="T43" fmla="*/ 2147483647 h 1500"/>
              <a:gd name="T44" fmla="*/ 2147483647 w 1362"/>
              <a:gd name="T45" fmla="*/ 2147483647 h 1500"/>
              <a:gd name="T46" fmla="*/ 2147483647 w 1362"/>
              <a:gd name="T47" fmla="*/ 2147483647 h 1500"/>
              <a:gd name="T48" fmla="*/ 2147483647 w 1362"/>
              <a:gd name="T49" fmla="*/ 2147483647 h 1500"/>
              <a:gd name="T50" fmla="*/ 2147483647 w 1362"/>
              <a:gd name="T51" fmla="*/ 2147483647 h 1500"/>
              <a:gd name="T52" fmla="*/ 2147483647 w 1362"/>
              <a:gd name="T53" fmla="*/ 2147483647 h 1500"/>
              <a:gd name="T54" fmla="*/ 2147483647 w 1362"/>
              <a:gd name="T55" fmla="*/ 2147483647 h 1500"/>
              <a:gd name="T56" fmla="*/ 2147483647 w 1362"/>
              <a:gd name="T57" fmla="*/ 2147483647 h 1500"/>
              <a:gd name="T58" fmla="*/ 2147483647 w 1362"/>
              <a:gd name="T59" fmla="*/ 2147483647 h 1500"/>
              <a:gd name="T60" fmla="*/ 2147483647 w 1362"/>
              <a:gd name="T61" fmla="*/ 2147483647 h 1500"/>
              <a:gd name="T62" fmla="*/ 2147483647 w 1362"/>
              <a:gd name="T63" fmla="*/ 2147483647 h 1500"/>
              <a:gd name="T64" fmla="*/ 2147483647 w 1362"/>
              <a:gd name="T65" fmla="*/ 2147483647 h 1500"/>
              <a:gd name="T66" fmla="*/ 2147483647 w 1362"/>
              <a:gd name="T67" fmla="*/ 2147483647 h 1500"/>
              <a:gd name="T68" fmla="*/ 2147483647 w 1362"/>
              <a:gd name="T69" fmla="*/ 2147483647 h 1500"/>
              <a:gd name="T70" fmla="*/ 2147483647 w 1362"/>
              <a:gd name="T71" fmla="*/ 2147483647 h 1500"/>
              <a:gd name="T72" fmla="*/ 2147483647 w 1362"/>
              <a:gd name="T73" fmla="*/ 2147483647 h 1500"/>
              <a:gd name="T74" fmla="*/ 2147483647 w 1362"/>
              <a:gd name="T75" fmla="*/ 2147483647 h 1500"/>
              <a:gd name="T76" fmla="*/ 2147483647 w 1362"/>
              <a:gd name="T77" fmla="*/ 2147483647 h 1500"/>
              <a:gd name="T78" fmla="*/ 2147483647 w 1362"/>
              <a:gd name="T79" fmla="*/ 2147483647 h 1500"/>
              <a:gd name="T80" fmla="*/ 2147483647 w 1362"/>
              <a:gd name="T81" fmla="*/ 2147483647 h 1500"/>
              <a:gd name="T82" fmla="*/ 2147483647 w 1362"/>
              <a:gd name="T83" fmla="*/ 2147483647 h 1500"/>
              <a:gd name="T84" fmla="*/ 2147483647 w 1362"/>
              <a:gd name="T85" fmla="*/ 2147483647 h 1500"/>
              <a:gd name="T86" fmla="*/ 2147483647 w 1362"/>
              <a:gd name="T87" fmla="*/ 2147483647 h 1500"/>
              <a:gd name="T88" fmla="*/ 2147483647 w 1362"/>
              <a:gd name="T89" fmla="*/ 2147483647 h 1500"/>
              <a:gd name="T90" fmla="*/ 2147483647 w 1362"/>
              <a:gd name="T91" fmla="*/ 2147483647 h 1500"/>
              <a:gd name="T92" fmla="*/ 2147483647 w 1362"/>
              <a:gd name="T93" fmla="*/ 2147483647 h 1500"/>
              <a:gd name="T94" fmla="*/ 2147483647 w 1362"/>
              <a:gd name="T95" fmla="*/ 2147483647 h 1500"/>
              <a:gd name="T96" fmla="*/ 2147483647 w 1362"/>
              <a:gd name="T97" fmla="*/ 2147483647 h 1500"/>
              <a:gd name="T98" fmla="*/ 2147483647 w 1362"/>
              <a:gd name="T99" fmla="*/ 2147483647 h 1500"/>
              <a:gd name="T100" fmla="*/ 2147483647 w 1362"/>
              <a:gd name="T101" fmla="*/ 2147483647 h 1500"/>
              <a:gd name="T102" fmla="*/ 2147483647 w 1362"/>
              <a:gd name="T103" fmla="*/ 2147483647 h 1500"/>
              <a:gd name="T104" fmla="*/ 2147483647 w 1362"/>
              <a:gd name="T105" fmla="*/ 2147483647 h 1500"/>
              <a:gd name="T106" fmla="*/ 2147483647 w 1362"/>
              <a:gd name="T107" fmla="*/ 2147483647 h 1500"/>
              <a:gd name="T108" fmla="*/ 2147483647 w 1362"/>
              <a:gd name="T109" fmla="*/ 2147483647 h 1500"/>
              <a:gd name="T110" fmla="*/ 2147483647 w 1362"/>
              <a:gd name="T111" fmla="*/ 2147483647 h 1500"/>
              <a:gd name="T112" fmla="*/ 2147483647 w 1362"/>
              <a:gd name="T113" fmla="*/ 2147483647 h 1500"/>
              <a:gd name="T114" fmla="*/ 2147483647 w 1362"/>
              <a:gd name="T115" fmla="*/ 2147483647 h 15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62"/>
              <a:gd name="T175" fmla="*/ 0 h 1500"/>
              <a:gd name="T176" fmla="*/ 1362 w 1362"/>
              <a:gd name="T177" fmla="*/ 1500 h 15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62" h="1500">
                <a:moveTo>
                  <a:pt x="324" y="120"/>
                </a:moveTo>
                <a:lnTo>
                  <a:pt x="336" y="126"/>
                </a:lnTo>
                <a:lnTo>
                  <a:pt x="354" y="132"/>
                </a:lnTo>
                <a:lnTo>
                  <a:pt x="378" y="132"/>
                </a:lnTo>
                <a:lnTo>
                  <a:pt x="294" y="90"/>
                </a:lnTo>
                <a:lnTo>
                  <a:pt x="294" y="102"/>
                </a:lnTo>
                <a:lnTo>
                  <a:pt x="306" y="108"/>
                </a:lnTo>
                <a:lnTo>
                  <a:pt x="312" y="114"/>
                </a:lnTo>
                <a:lnTo>
                  <a:pt x="324" y="120"/>
                </a:lnTo>
                <a:close/>
                <a:moveTo>
                  <a:pt x="684" y="48"/>
                </a:moveTo>
                <a:lnTo>
                  <a:pt x="732" y="48"/>
                </a:lnTo>
                <a:lnTo>
                  <a:pt x="738" y="54"/>
                </a:lnTo>
                <a:lnTo>
                  <a:pt x="750" y="54"/>
                </a:lnTo>
                <a:lnTo>
                  <a:pt x="774" y="66"/>
                </a:lnTo>
                <a:lnTo>
                  <a:pt x="786" y="66"/>
                </a:lnTo>
                <a:lnTo>
                  <a:pt x="798" y="60"/>
                </a:lnTo>
                <a:lnTo>
                  <a:pt x="804" y="60"/>
                </a:lnTo>
                <a:lnTo>
                  <a:pt x="816" y="54"/>
                </a:lnTo>
                <a:lnTo>
                  <a:pt x="828" y="54"/>
                </a:lnTo>
                <a:lnTo>
                  <a:pt x="840" y="60"/>
                </a:lnTo>
                <a:lnTo>
                  <a:pt x="876" y="72"/>
                </a:lnTo>
                <a:lnTo>
                  <a:pt x="888" y="78"/>
                </a:lnTo>
                <a:lnTo>
                  <a:pt x="894" y="84"/>
                </a:lnTo>
                <a:lnTo>
                  <a:pt x="900" y="84"/>
                </a:lnTo>
                <a:lnTo>
                  <a:pt x="924" y="60"/>
                </a:lnTo>
                <a:lnTo>
                  <a:pt x="984" y="66"/>
                </a:lnTo>
                <a:lnTo>
                  <a:pt x="984" y="42"/>
                </a:lnTo>
                <a:lnTo>
                  <a:pt x="1014" y="42"/>
                </a:lnTo>
                <a:lnTo>
                  <a:pt x="1026" y="36"/>
                </a:lnTo>
                <a:lnTo>
                  <a:pt x="1032" y="24"/>
                </a:lnTo>
                <a:lnTo>
                  <a:pt x="1038" y="18"/>
                </a:lnTo>
                <a:lnTo>
                  <a:pt x="1032" y="12"/>
                </a:lnTo>
                <a:lnTo>
                  <a:pt x="1002" y="12"/>
                </a:lnTo>
                <a:lnTo>
                  <a:pt x="990" y="18"/>
                </a:lnTo>
                <a:lnTo>
                  <a:pt x="984" y="18"/>
                </a:lnTo>
                <a:lnTo>
                  <a:pt x="972" y="6"/>
                </a:lnTo>
                <a:lnTo>
                  <a:pt x="960" y="0"/>
                </a:lnTo>
                <a:lnTo>
                  <a:pt x="918" y="0"/>
                </a:lnTo>
                <a:lnTo>
                  <a:pt x="900" y="6"/>
                </a:lnTo>
                <a:lnTo>
                  <a:pt x="882" y="18"/>
                </a:lnTo>
                <a:lnTo>
                  <a:pt x="870" y="18"/>
                </a:lnTo>
                <a:lnTo>
                  <a:pt x="864" y="12"/>
                </a:lnTo>
                <a:lnTo>
                  <a:pt x="864" y="6"/>
                </a:lnTo>
                <a:lnTo>
                  <a:pt x="858" y="6"/>
                </a:lnTo>
                <a:lnTo>
                  <a:pt x="852" y="0"/>
                </a:lnTo>
                <a:lnTo>
                  <a:pt x="822" y="0"/>
                </a:lnTo>
                <a:lnTo>
                  <a:pt x="804" y="18"/>
                </a:lnTo>
                <a:lnTo>
                  <a:pt x="738" y="0"/>
                </a:lnTo>
                <a:lnTo>
                  <a:pt x="726" y="0"/>
                </a:lnTo>
                <a:lnTo>
                  <a:pt x="708" y="6"/>
                </a:lnTo>
                <a:lnTo>
                  <a:pt x="690" y="6"/>
                </a:lnTo>
                <a:lnTo>
                  <a:pt x="672" y="12"/>
                </a:lnTo>
                <a:lnTo>
                  <a:pt x="660" y="12"/>
                </a:lnTo>
                <a:lnTo>
                  <a:pt x="660" y="6"/>
                </a:lnTo>
                <a:lnTo>
                  <a:pt x="666" y="0"/>
                </a:lnTo>
                <a:lnTo>
                  <a:pt x="630" y="12"/>
                </a:lnTo>
                <a:lnTo>
                  <a:pt x="648" y="36"/>
                </a:lnTo>
                <a:lnTo>
                  <a:pt x="684" y="48"/>
                </a:lnTo>
                <a:close/>
                <a:moveTo>
                  <a:pt x="324" y="66"/>
                </a:moveTo>
                <a:lnTo>
                  <a:pt x="342" y="66"/>
                </a:lnTo>
                <a:lnTo>
                  <a:pt x="348" y="72"/>
                </a:lnTo>
                <a:lnTo>
                  <a:pt x="360" y="72"/>
                </a:lnTo>
                <a:lnTo>
                  <a:pt x="360" y="78"/>
                </a:lnTo>
                <a:lnTo>
                  <a:pt x="342" y="96"/>
                </a:lnTo>
                <a:lnTo>
                  <a:pt x="336" y="96"/>
                </a:lnTo>
                <a:lnTo>
                  <a:pt x="378" y="114"/>
                </a:lnTo>
                <a:lnTo>
                  <a:pt x="390" y="120"/>
                </a:lnTo>
                <a:lnTo>
                  <a:pt x="396" y="126"/>
                </a:lnTo>
                <a:lnTo>
                  <a:pt x="414" y="126"/>
                </a:lnTo>
                <a:lnTo>
                  <a:pt x="426" y="132"/>
                </a:lnTo>
                <a:lnTo>
                  <a:pt x="438" y="132"/>
                </a:lnTo>
                <a:lnTo>
                  <a:pt x="462" y="108"/>
                </a:lnTo>
                <a:lnTo>
                  <a:pt x="504" y="96"/>
                </a:lnTo>
                <a:lnTo>
                  <a:pt x="534" y="120"/>
                </a:lnTo>
                <a:lnTo>
                  <a:pt x="528" y="120"/>
                </a:lnTo>
                <a:lnTo>
                  <a:pt x="516" y="126"/>
                </a:lnTo>
                <a:lnTo>
                  <a:pt x="504" y="126"/>
                </a:lnTo>
                <a:lnTo>
                  <a:pt x="480" y="132"/>
                </a:lnTo>
                <a:lnTo>
                  <a:pt x="468" y="138"/>
                </a:lnTo>
                <a:lnTo>
                  <a:pt x="456" y="150"/>
                </a:lnTo>
                <a:lnTo>
                  <a:pt x="486" y="150"/>
                </a:lnTo>
                <a:lnTo>
                  <a:pt x="498" y="156"/>
                </a:lnTo>
                <a:lnTo>
                  <a:pt x="522" y="156"/>
                </a:lnTo>
                <a:lnTo>
                  <a:pt x="516" y="162"/>
                </a:lnTo>
                <a:lnTo>
                  <a:pt x="504" y="162"/>
                </a:lnTo>
                <a:lnTo>
                  <a:pt x="486" y="168"/>
                </a:lnTo>
                <a:lnTo>
                  <a:pt x="474" y="174"/>
                </a:lnTo>
                <a:lnTo>
                  <a:pt x="468" y="180"/>
                </a:lnTo>
                <a:lnTo>
                  <a:pt x="462" y="180"/>
                </a:lnTo>
                <a:lnTo>
                  <a:pt x="516" y="198"/>
                </a:lnTo>
                <a:lnTo>
                  <a:pt x="522" y="198"/>
                </a:lnTo>
                <a:lnTo>
                  <a:pt x="528" y="204"/>
                </a:lnTo>
                <a:lnTo>
                  <a:pt x="540" y="210"/>
                </a:lnTo>
                <a:lnTo>
                  <a:pt x="558" y="210"/>
                </a:lnTo>
                <a:lnTo>
                  <a:pt x="576" y="216"/>
                </a:lnTo>
                <a:lnTo>
                  <a:pt x="594" y="210"/>
                </a:lnTo>
                <a:lnTo>
                  <a:pt x="606" y="204"/>
                </a:lnTo>
                <a:lnTo>
                  <a:pt x="612" y="204"/>
                </a:lnTo>
                <a:lnTo>
                  <a:pt x="618" y="198"/>
                </a:lnTo>
                <a:lnTo>
                  <a:pt x="612" y="192"/>
                </a:lnTo>
                <a:lnTo>
                  <a:pt x="612" y="186"/>
                </a:lnTo>
                <a:lnTo>
                  <a:pt x="606" y="180"/>
                </a:lnTo>
                <a:lnTo>
                  <a:pt x="606" y="174"/>
                </a:lnTo>
                <a:lnTo>
                  <a:pt x="612" y="168"/>
                </a:lnTo>
                <a:lnTo>
                  <a:pt x="618" y="168"/>
                </a:lnTo>
                <a:lnTo>
                  <a:pt x="630" y="162"/>
                </a:lnTo>
                <a:lnTo>
                  <a:pt x="648" y="162"/>
                </a:lnTo>
                <a:lnTo>
                  <a:pt x="648" y="144"/>
                </a:lnTo>
                <a:lnTo>
                  <a:pt x="678" y="132"/>
                </a:lnTo>
                <a:lnTo>
                  <a:pt x="690" y="102"/>
                </a:lnTo>
                <a:lnTo>
                  <a:pt x="714" y="114"/>
                </a:lnTo>
                <a:lnTo>
                  <a:pt x="738" y="102"/>
                </a:lnTo>
                <a:lnTo>
                  <a:pt x="750" y="114"/>
                </a:lnTo>
                <a:lnTo>
                  <a:pt x="762" y="120"/>
                </a:lnTo>
                <a:lnTo>
                  <a:pt x="780" y="126"/>
                </a:lnTo>
                <a:lnTo>
                  <a:pt x="792" y="138"/>
                </a:lnTo>
                <a:lnTo>
                  <a:pt x="792" y="144"/>
                </a:lnTo>
                <a:lnTo>
                  <a:pt x="786" y="150"/>
                </a:lnTo>
                <a:lnTo>
                  <a:pt x="786" y="162"/>
                </a:lnTo>
                <a:lnTo>
                  <a:pt x="774" y="174"/>
                </a:lnTo>
                <a:lnTo>
                  <a:pt x="828" y="174"/>
                </a:lnTo>
                <a:lnTo>
                  <a:pt x="834" y="180"/>
                </a:lnTo>
                <a:lnTo>
                  <a:pt x="846" y="186"/>
                </a:lnTo>
                <a:lnTo>
                  <a:pt x="852" y="192"/>
                </a:lnTo>
                <a:lnTo>
                  <a:pt x="858" y="192"/>
                </a:lnTo>
                <a:lnTo>
                  <a:pt x="864" y="186"/>
                </a:lnTo>
                <a:lnTo>
                  <a:pt x="876" y="186"/>
                </a:lnTo>
                <a:lnTo>
                  <a:pt x="894" y="174"/>
                </a:lnTo>
                <a:lnTo>
                  <a:pt x="906" y="168"/>
                </a:lnTo>
                <a:lnTo>
                  <a:pt x="924" y="162"/>
                </a:lnTo>
                <a:lnTo>
                  <a:pt x="936" y="156"/>
                </a:lnTo>
                <a:lnTo>
                  <a:pt x="942" y="150"/>
                </a:lnTo>
                <a:lnTo>
                  <a:pt x="942" y="144"/>
                </a:lnTo>
                <a:lnTo>
                  <a:pt x="936" y="144"/>
                </a:lnTo>
                <a:lnTo>
                  <a:pt x="924" y="138"/>
                </a:lnTo>
                <a:lnTo>
                  <a:pt x="888" y="138"/>
                </a:lnTo>
                <a:lnTo>
                  <a:pt x="882" y="120"/>
                </a:lnTo>
                <a:lnTo>
                  <a:pt x="828" y="114"/>
                </a:lnTo>
                <a:lnTo>
                  <a:pt x="828" y="96"/>
                </a:lnTo>
                <a:lnTo>
                  <a:pt x="798" y="102"/>
                </a:lnTo>
                <a:lnTo>
                  <a:pt x="798" y="84"/>
                </a:lnTo>
                <a:lnTo>
                  <a:pt x="726" y="84"/>
                </a:lnTo>
                <a:lnTo>
                  <a:pt x="720" y="72"/>
                </a:lnTo>
                <a:lnTo>
                  <a:pt x="684" y="72"/>
                </a:lnTo>
                <a:lnTo>
                  <a:pt x="678" y="60"/>
                </a:lnTo>
                <a:lnTo>
                  <a:pt x="654" y="48"/>
                </a:lnTo>
                <a:lnTo>
                  <a:pt x="624" y="48"/>
                </a:lnTo>
                <a:lnTo>
                  <a:pt x="624" y="30"/>
                </a:lnTo>
                <a:lnTo>
                  <a:pt x="618" y="30"/>
                </a:lnTo>
                <a:lnTo>
                  <a:pt x="612" y="24"/>
                </a:lnTo>
                <a:lnTo>
                  <a:pt x="540" y="24"/>
                </a:lnTo>
                <a:lnTo>
                  <a:pt x="534" y="30"/>
                </a:lnTo>
                <a:lnTo>
                  <a:pt x="534" y="36"/>
                </a:lnTo>
                <a:lnTo>
                  <a:pt x="540" y="42"/>
                </a:lnTo>
                <a:lnTo>
                  <a:pt x="546" y="54"/>
                </a:lnTo>
                <a:lnTo>
                  <a:pt x="564" y="72"/>
                </a:lnTo>
                <a:lnTo>
                  <a:pt x="552" y="66"/>
                </a:lnTo>
                <a:lnTo>
                  <a:pt x="546" y="60"/>
                </a:lnTo>
                <a:lnTo>
                  <a:pt x="528" y="48"/>
                </a:lnTo>
                <a:lnTo>
                  <a:pt x="492" y="30"/>
                </a:lnTo>
                <a:lnTo>
                  <a:pt x="480" y="30"/>
                </a:lnTo>
                <a:lnTo>
                  <a:pt x="474" y="36"/>
                </a:lnTo>
                <a:lnTo>
                  <a:pt x="468" y="48"/>
                </a:lnTo>
                <a:lnTo>
                  <a:pt x="462" y="54"/>
                </a:lnTo>
                <a:lnTo>
                  <a:pt x="450" y="54"/>
                </a:lnTo>
                <a:lnTo>
                  <a:pt x="438" y="48"/>
                </a:lnTo>
                <a:lnTo>
                  <a:pt x="420" y="48"/>
                </a:lnTo>
                <a:lnTo>
                  <a:pt x="420" y="42"/>
                </a:lnTo>
                <a:lnTo>
                  <a:pt x="426" y="42"/>
                </a:lnTo>
                <a:lnTo>
                  <a:pt x="438" y="30"/>
                </a:lnTo>
                <a:lnTo>
                  <a:pt x="384" y="30"/>
                </a:lnTo>
                <a:lnTo>
                  <a:pt x="372" y="42"/>
                </a:lnTo>
                <a:lnTo>
                  <a:pt x="366" y="30"/>
                </a:lnTo>
                <a:lnTo>
                  <a:pt x="354" y="30"/>
                </a:lnTo>
                <a:lnTo>
                  <a:pt x="318" y="48"/>
                </a:lnTo>
                <a:lnTo>
                  <a:pt x="318" y="60"/>
                </a:lnTo>
                <a:lnTo>
                  <a:pt x="324" y="66"/>
                </a:lnTo>
                <a:close/>
                <a:moveTo>
                  <a:pt x="642" y="708"/>
                </a:moveTo>
                <a:lnTo>
                  <a:pt x="666" y="696"/>
                </a:lnTo>
                <a:lnTo>
                  <a:pt x="666" y="690"/>
                </a:lnTo>
                <a:lnTo>
                  <a:pt x="678" y="690"/>
                </a:lnTo>
                <a:lnTo>
                  <a:pt x="678" y="678"/>
                </a:lnTo>
                <a:lnTo>
                  <a:pt x="672" y="672"/>
                </a:lnTo>
                <a:lnTo>
                  <a:pt x="630" y="690"/>
                </a:lnTo>
                <a:lnTo>
                  <a:pt x="642" y="708"/>
                </a:lnTo>
                <a:close/>
                <a:moveTo>
                  <a:pt x="774" y="648"/>
                </a:moveTo>
                <a:lnTo>
                  <a:pt x="780" y="642"/>
                </a:lnTo>
                <a:lnTo>
                  <a:pt x="786" y="642"/>
                </a:lnTo>
                <a:lnTo>
                  <a:pt x="792" y="636"/>
                </a:lnTo>
                <a:lnTo>
                  <a:pt x="792" y="630"/>
                </a:lnTo>
                <a:lnTo>
                  <a:pt x="786" y="624"/>
                </a:lnTo>
                <a:lnTo>
                  <a:pt x="774" y="624"/>
                </a:lnTo>
                <a:lnTo>
                  <a:pt x="768" y="630"/>
                </a:lnTo>
                <a:lnTo>
                  <a:pt x="768" y="642"/>
                </a:lnTo>
                <a:lnTo>
                  <a:pt x="774" y="648"/>
                </a:lnTo>
                <a:close/>
                <a:moveTo>
                  <a:pt x="594" y="696"/>
                </a:moveTo>
                <a:lnTo>
                  <a:pt x="576" y="696"/>
                </a:lnTo>
                <a:lnTo>
                  <a:pt x="552" y="708"/>
                </a:lnTo>
                <a:lnTo>
                  <a:pt x="546" y="714"/>
                </a:lnTo>
                <a:lnTo>
                  <a:pt x="570" y="720"/>
                </a:lnTo>
                <a:lnTo>
                  <a:pt x="576" y="714"/>
                </a:lnTo>
                <a:lnTo>
                  <a:pt x="588" y="714"/>
                </a:lnTo>
                <a:lnTo>
                  <a:pt x="600" y="702"/>
                </a:lnTo>
                <a:lnTo>
                  <a:pt x="594" y="696"/>
                </a:lnTo>
                <a:close/>
                <a:moveTo>
                  <a:pt x="918" y="612"/>
                </a:moveTo>
                <a:lnTo>
                  <a:pt x="936" y="618"/>
                </a:lnTo>
                <a:lnTo>
                  <a:pt x="942" y="606"/>
                </a:lnTo>
                <a:lnTo>
                  <a:pt x="948" y="600"/>
                </a:lnTo>
                <a:lnTo>
                  <a:pt x="948" y="594"/>
                </a:lnTo>
                <a:lnTo>
                  <a:pt x="918" y="594"/>
                </a:lnTo>
                <a:lnTo>
                  <a:pt x="918" y="612"/>
                </a:lnTo>
                <a:close/>
                <a:moveTo>
                  <a:pt x="486" y="756"/>
                </a:moveTo>
                <a:lnTo>
                  <a:pt x="474" y="756"/>
                </a:lnTo>
                <a:lnTo>
                  <a:pt x="438" y="774"/>
                </a:lnTo>
                <a:lnTo>
                  <a:pt x="432" y="780"/>
                </a:lnTo>
                <a:lnTo>
                  <a:pt x="432" y="786"/>
                </a:lnTo>
                <a:lnTo>
                  <a:pt x="444" y="786"/>
                </a:lnTo>
                <a:lnTo>
                  <a:pt x="456" y="780"/>
                </a:lnTo>
                <a:lnTo>
                  <a:pt x="462" y="774"/>
                </a:lnTo>
                <a:lnTo>
                  <a:pt x="474" y="768"/>
                </a:lnTo>
                <a:lnTo>
                  <a:pt x="510" y="768"/>
                </a:lnTo>
                <a:lnTo>
                  <a:pt x="510" y="762"/>
                </a:lnTo>
                <a:lnTo>
                  <a:pt x="504" y="762"/>
                </a:lnTo>
                <a:lnTo>
                  <a:pt x="504" y="756"/>
                </a:lnTo>
                <a:lnTo>
                  <a:pt x="486" y="756"/>
                </a:lnTo>
                <a:close/>
                <a:moveTo>
                  <a:pt x="1356" y="660"/>
                </a:moveTo>
                <a:lnTo>
                  <a:pt x="1326" y="666"/>
                </a:lnTo>
                <a:lnTo>
                  <a:pt x="1290" y="654"/>
                </a:lnTo>
                <a:lnTo>
                  <a:pt x="1260" y="642"/>
                </a:lnTo>
                <a:lnTo>
                  <a:pt x="1302" y="642"/>
                </a:lnTo>
                <a:lnTo>
                  <a:pt x="1326" y="630"/>
                </a:lnTo>
                <a:lnTo>
                  <a:pt x="1344" y="630"/>
                </a:lnTo>
                <a:lnTo>
                  <a:pt x="1350" y="624"/>
                </a:lnTo>
                <a:lnTo>
                  <a:pt x="1356" y="624"/>
                </a:lnTo>
                <a:lnTo>
                  <a:pt x="1344" y="618"/>
                </a:lnTo>
                <a:lnTo>
                  <a:pt x="1338" y="612"/>
                </a:lnTo>
                <a:lnTo>
                  <a:pt x="1320" y="606"/>
                </a:lnTo>
                <a:lnTo>
                  <a:pt x="1308" y="600"/>
                </a:lnTo>
                <a:lnTo>
                  <a:pt x="1284" y="600"/>
                </a:lnTo>
                <a:lnTo>
                  <a:pt x="1260" y="588"/>
                </a:lnTo>
                <a:lnTo>
                  <a:pt x="1254" y="588"/>
                </a:lnTo>
                <a:lnTo>
                  <a:pt x="1242" y="582"/>
                </a:lnTo>
                <a:lnTo>
                  <a:pt x="1242" y="588"/>
                </a:lnTo>
                <a:lnTo>
                  <a:pt x="1236" y="594"/>
                </a:lnTo>
                <a:lnTo>
                  <a:pt x="1236" y="600"/>
                </a:lnTo>
                <a:lnTo>
                  <a:pt x="1218" y="618"/>
                </a:lnTo>
                <a:lnTo>
                  <a:pt x="1206" y="618"/>
                </a:lnTo>
                <a:lnTo>
                  <a:pt x="1200" y="612"/>
                </a:lnTo>
                <a:lnTo>
                  <a:pt x="1224" y="588"/>
                </a:lnTo>
                <a:lnTo>
                  <a:pt x="1158" y="564"/>
                </a:lnTo>
                <a:lnTo>
                  <a:pt x="1158" y="576"/>
                </a:lnTo>
                <a:lnTo>
                  <a:pt x="1152" y="594"/>
                </a:lnTo>
                <a:lnTo>
                  <a:pt x="1134" y="630"/>
                </a:lnTo>
                <a:lnTo>
                  <a:pt x="1128" y="630"/>
                </a:lnTo>
                <a:lnTo>
                  <a:pt x="1122" y="624"/>
                </a:lnTo>
                <a:lnTo>
                  <a:pt x="1116" y="612"/>
                </a:lnTo>
                <a:lnTo>
                  <a:pt x="1116" y="594"/>
                </a:lnTo>
                <a:lnTo>
                  <a:pt x="1122" y="582"/>
                </a:lnTo>
                <a:lnTo>
                  <a:pt x="1116" y="594"/>
                </a:lnTo>
                <a:lnTo>
                  <a:pt x="1104" y="600"/>
                </a:lnTo>
                <a:lnTo>
                  <a:pt x="1080" y="624"/>
                </a:lnTo>
                <a:lnTo>
                  <a:pt x="1056" y="636"/>
                </a:lnTo>
                <a:lnTo>
                  <a:pt x="1050" y="636"/>
                </a:lnTo>
                <a:lnTo>
                  <a:pt x="1050" y="630"/>
                </a:lnTo>
                <a:lnTo>
                  <a:pt x="1056" y="618"/>
                </a:lnTo>
                <a:lnTo>
                  <a:pt x="1086" y="588"/>
                </a:lnTo>
                <a:lnTo>
                  <a:pt x="1092" y="576"/>
                </a:lnTo>
                <a:lnTo>
                  <a:pt x="1104" y="570"/>
                </a:lnTo>
                <a:lnTo>
                  <a:pt x="1068" y="570"/>
                </a:lnTo>
                <a:lnTo>
                  <a:pt x="1050" y="582"/>
                </a:lnTo>
                <a:lnTo>
                  <a:pt x="1026" y="582"/>
                </a:lnTo>
                <a:lnTo>
                  <a:pt x="984" y="606"/>
                </a:lnTo>
                <a:lnTo>
                  <a:pt x="960" y="606"/>
                </a:lnTo>
                <a:lnTo>
                  <a:pt x="954" y="636"/>
                </a:lnTo>
                <a:lnTo>
                  <a:pt x="918" y="624"/>
                </a:lnTo>
                <a:lnTo>
                  <a:pt x="882" y="630"/>
                </a:lnTo>
                <a:lnTo>
                  <a:pt x="894" y="660"/>
                </a:lnTo>
                <a:lnTo>
                  <a:pt x="846" y="648"/>
                </a:lnTo>
                <a:lnTo>
                  <a:pt x="828" y="654"/>
                </a:lnTo>
                <a:lnTo>
                  <a:pt x="834" y="678"/>
                </a:lnTo>
                <a:lnTo>
                  <a:pt x="792" y="690"/>
                </a:lnTo>
                <a:lnTo>
                  <a:pt x="792" y="654"/>
                </a:lnTo>
                <a:lnTo>
                  <a:pt x="762" y="654"/>
                </a:lnTo>
                <a:lnTo>
                  <a:pt x="774" y="678"/>
                </a:lnTo>
                <a:lnTo>
                  <a:pt x="750" y="660"/>
                </a:lnTo>
                <a:lnTo>
                  <a:pt x="750" y="690"/>
                </a:lnTo>
                <a:lnTo>
                  <a:pt x="726" y="690"/>
                </a:lnTo>
                <a:lnTo>
                  <a:pt x="726" y="660"/>
                </a:lnTo>
                <a:lnTo>
                  <a:pt x="738" y="654"/>
                </a:lnTo>
                <a:lnTo>
                  <a:pt x="744" y="648"/>
                </a:lnTo>
                <a:lnTo>
                  <a:pt x="708" y="642"/>
                </a:lnTo>
                <a:lnTo>
                  <a:pt x="708" y="684"/>
                </a:lnTo>
                <a:lnTo>
                  <a:pt x="678" y="696"/>
                </a:lnTo>
                <a:lnTo>
                  <a:pt x="696" y="708"/>
                </a:lnTo>
                <a:lnTo>
                  <a:pt x="660" y="714"/>
                </a:lnTo>
                <a:lnTo>
                  <a:pt x="672" y="726"/>
                </a:lnTo>
                <a:lnTo>
                  <a:pt x="630" y="726"/>
                </a:lnTo>
                <a:lnTo>
                  <a:pt x="630" y="738"/>
                </a:lnTo>
                <a:lnTo>
                  <a:pt x="660" y="750"/>
                </a:lnTo>
                <a:lnTo>
                  <a:pt x="654" y="762"/>
                </a:lnTo>
                <a:lnTo>
                  <a:pt x="618" y="744"/>
                </a:lnTo>
                <a:lnTo>
                  <a:pt x="600" y="750"/>
                </a:lnTo>
                <a:lnTo>
                  <a:pt x="624" y="762"/>
                </a:lnTo>
                <a:lnTo>
                  <a:pt x="606" y="780"/>
                </a:lnTo>
                <a:lnTo>
                  <a:pt x="594" y="762"/>
                </a:lnTo>
                <a:lnTo>
                  <a:pt x="576" y="768"/>
                </a:lnTo>
                <a:lnTo>
                  <a:pt x="576" y="780"/>
                </a:lnTo>
                <a:lnTo>
                  <a:pt x="546" y="780"/>
                </a:lnTo>
                <a:lnTo>
                  <a:pt x="540" y="792"/>
                </a:lnTo>
                <a:lnTo>
                  <a:pt x="564" y="804"/>
                </a:lnTo>
                <a:lnTo>
                  <a:pt x="564" y="822"/>
                </a:lnTo>
                <a:lnTo>
                  <a:pt x="528" y="810"/>
                </a:lnTo>
                <a:lnTo>
                  <a:pt x="522" y="822"/>
                </a:lnTo>
                <a:lnTo>
                  <a:pt x="552" y="834"/>
                </a:lnTo>
                <a:lnTo>
                  <a:pt x="504" y="834"/>
                </a:lnTo>
                <a:lnTo>
                  <a:pt x="504" y="852"/>
                </a:lnTo>
                <a:lnTo>
                  <a:pt x="492" y="846"/>
                </a:lnTo>
                <a:lnTo>
                  <a:pt x="486" y="846"/>
                </a:lnTo>
                <a:lnTo>
                  <a:pt x="474" y="852"/>
                </a:lnTo>
                <a:lnTo>
                  <a:pt x="468" y="858"/>
                </a:lnTo>
                <a:lnTo>
                  <a:pt x="456" y="858"/>
                </a:lnTo>
                <a:lnTo>
                  <a:pt x="456" y="870"/>
                </a:lnTo>
                <a:lnTo>
                  <a:pt x="462" y="876"/>
                </a:lnTo>
                <a:lnTo>
                  <a:pt x="456" y="876"/>
                </a:lnTo>
                <a:lnTo>
                  <a:pt x="450" y="882"/>
                </a:lnTo>
                <a:lnTo>
                  <a:pt x="444" y="882"/>
                </a:lnTo>
                <a:lnTo>
                  <a:pt x="444" y="900"/>
                </a:lnTo>
                <a:lnTo>
                  <a:pt x="480" y="900"/>
                </a:lnTo>
                <a:lnTo>
                  <a:pt x="468" y="912"/>
                </a:lnTo>
                <a:lnTo>
                  <a:pt x="432" y="906"/>
                </a:lnTo>
                <a:lnTo>
                  <a:pt x="420" y="912"/>
                </a:lnTo>
                <a:lnTo>
                  <a:pt x="414" y="918"/>
                </a:lnTo>
                <a:lnTo>
                  <a:pt x="414" y="930"/>
                </a:lnTo>
                <a:lnTo>
                  <a:pt x="420" y="936"/>
                </a:lnTo>
                <a:lnTo>
                  <a:pt x="420" y="948"/>
                </a:lnTo>
                <a:lnTo>
                  <a:pt x="408" y="954"/>
                </a:lnTo>
                <a:lnTo>
                  <a:pt x="390" y="954"/>
                </a:lnTo>
                <a:lnTo>
                  <a:pt x="390" y="972"/>
                </a:lnTo>
                <a:lnTo>
                  <a:pt x="408" y="990"/>
                </a:lnTo>
                <a:lnTo>
                  <a:pt x="408" y="996"/>
                </a:lnTo>
                <a:lnTo>
                  <a:pt x="402" y="1002"/>
                </a:lnTo>
                <a:lnTo>
                  <a:pt x="366" y="1002"/>
                </a:lnTo>
                <a:lnTo>
                  <a:pt x="360" y="1008"/>
                </a:lnTo>
                <a:lnTo>
                  <a:pt x="360" y="1026"/>
                </a:lnTo>
                <a:lnTo>
                  <a:pt x="354" y="1032"/>
                </a:lnTo>
                <a:lnTo>
                  <a:pt x="342" y="1032"/>
                </a:lnTo>
                <a:lnTo>
                  <a:pt x="336" y="1026"/>
                </a:lnTo>
                <a:lnTo>
                  <a:pt x="318" y="1026"/>
                </a:lnTo>
                <a:lnTo>
                  <a:pt x="294" y="1050"/>
                </a:lnTo>
                <a:lnTo>
                  <a:pt x="282" y="1050"/>
                </a:lnTo>
                <a:lnTo>
                  <a:pt x="270" y="1062"/>
                </a:lnTo>
                <a:lnTo>
                  <a:pt x="270" y="1068"/>
                </a:lnTo>
                <a:lnTo>
                  <a:pt x="276" y="1074"/>
                </a:lnTo>
                <a:lnTo>
                  <a:pt x="276" y="1080"/>
                </a:lnTo>
                <a:lnTo>
                  <a:pt x="264" y="1092"/>
                </a:lnTo>
                <a:lnTo>
                  <a:pt x="252" y="1092"/>
                </a:lnTo>
                <a:lnTo>
                  <a:pt x="246" y="1086"/>
                </a:lnTo>
                <a:lnTo>
                  <a:pt x="234" y="1080"/>
                </a:lnTo>
                <a:lnTo>
                  <a:pt x="234" y="1074"/>
                </a:lnTo>
                <a:lnTo>
                  <a:pt x="228" y="1074"/>
                </a:lnTo>
                <a:lnTo>
                  <a:pt x="204" y="1086"/>
                </a:lnTo>
                <a:lnTo>
                  <a:pt x="198" y="1092"/>
                </a:lnTo>
                <a:lnTo>
                  <a:pt x="180" y="1092"/>
                </a:lnTo>
                <a:lnTo>
                  <a:pt x="180" y="1110"/>
                </a:lnTo>
                <a:lnTo>
                  <a:pt x="186" y="1116"/>
                </a:lnTo>
                <a:lnTo>
                  <a:pt x="192" y="1116"/>
                </a:lnTo>
                <a:lnTo>
                  <a:pt x="192" y="1128"/>
                </a:lnTo>
                <a:lnTo>
                  <a:pt x="186" y="1128"/>
                </a:lnTo>
                <a:lnTo>
                  <a:pt x="174" y="1116"/>
                </a:lnTo>
                <a:lnTo>
                  <a:pt x="162" y="1116"/>
                </a:lnTo>
                <a:lnTo>
                  <a:pt x="156" y="1122"/>
                </a:lnTo>
                <a:lnTo>
                  <a:pt x="156" y="1134"/>
                </a:lnTo>
                <a:lnTo>
                  <a:pt x="168" y="1134"/>
                </a:lnTo>
                <a:lnTo>
                  <a:pt x="174" y="1140"/>
                </a:lnTo>
                <a:lnTo>
                  <a:pt x="180" y="1140"/>
                </a:lnTo>
                <a:lnTo>
                  <a:pt x="180" y="1152"/>
                </a:lnTo>
                <a:lnTo>
                  <a:pt x="138" y="1152"/>
                </a:lnTo>
                <a:lnTo>
                  <a:pt x="138" y="1146"/>
                </a:lnTo>
                <a:lnTo>
                  <a:pt x="132" y="1146"/>
                </a:lnTo>
                <a:lnTo>
                  <a:pt x="126" y="1158"/>
                </a:lnTo>
                <a:lnTo>
                  <a:pt x="126" y="1170"/>
                </a:lnTo>
                <a:lnTo>
                  <a:pt x="120" y="1164"/>
                </a:lnTo>
                <a:lnTo>
                  <a:pt x="102" y="1164"/>
                </a:lnTo>
                <a:lnTo>
                  <a:pt x="96" y="1158"/>
                </a:lnTo>
                <a:lnTo>
                  <a:pt x="90" y="1158"/>
                </a:lnTo>
                <a:lnTo>
                  <a:pt x="90" y="1164"/>
                </a:lnTo>
                <a:lnTo>
                  <a:pt x="96" y="1170"/>
                </a:lnTo>
                <a:lnTo>
                  <a:pt x="120" y="1182"/>
                </a:lnTo>
                <a:lnTo>
                  <a:pt x="132" y="1182"/>
                </a:lnTo>
                <a:lnTo>
                  <a:pt x="108" y="1200"/>
                </a:lnTo>
                <a:lnTo>
                  <a:pt x="108" y="1188"/>
                </a:lnTo>
                <a:lnTo>
                  <a:pt x="90" y="1188"/>
                </a:lnTo>
                <a:lnTo>
                  <a:pt x="84" y="1194"/>
                </a:lnTo>
                <a:lnTo>
                  <a:pt x="60" y="1182"/>
                </a:lnTo>
                <a:lnTo>
                  <a:pt x="54" y="1194"/>
                </a:lnTo>
                <a:lnTo>
                  <a:pt x="66" y="1200"/>
                </a:lnTo>
                <a:lnTo>
                  <a:pt x="30" y="1194"/>
                </a:lnTo>
                <a:lnTo>
                  <a:pt x="30" y="1212"/>
                </a:lnTo>
                <a:lnTo>
                  <a:pt x="78" y="1212"/>
                </a:lnTo>
                <a:lnTo>
                  <a:pt x="54" y="1218"/>
                </a:lnTo>
                <a:lnTo>
                  <a:pt x="18" y="1212"/>
                </a:lnTo>
                <a:lnTo>
                  <a:pt x="6" y="1224"/>
                </a:lnTo>
                <a:lnTo>
                  <a:pt x="6" y="1230"/>
                </a:lnTo>
                <a:lnTo>
                  <a:pt x="18" y="1242"/>
                </a:lnTo>
                <a:lnTo>
                  <a:pt x="36" y="1242"/>
                </a:lnTo>
                <a:lnTo>
                  <a:pt x="18" y="1248"/>
                </a:lnTo>
                <a:lnTo>
                  <a:pt x="12" y="1254"/>
                </a:lnTo>
                <a:lnTo>
                  <a:pt x="12" y="1260"/>
                </a:lnTo>
                <a:lnTo>
                  <a:pt x="66" y="1260"/>
                </a:lnTo>
                <a:lnTo>
                  <a:pt x="78" y="1272"/>
                </a:lnTo>
                <a:lnTo>
                  <a:pt x="96" y="1260"/>
                </a:lnTo>
                <a:lnTo>
                  <a:pt x="108" y="1272"/>
                </a:lnTo>
                <a:lnTo>
                  <a:pt x="138" y="1260"/>
                </a:lnTo>
                <a:lnTo>
                  <a:pt x="132" y="1266"/>
                </a:lnTo>
                <a:lnTo>
                  <a:pt x="126" y="1278"/>
                </a:lnTo>
                <a:lnTo>
                  <a:pt x="60" y="1278"/>
                </a:lnTo>
                <a:lnTo>
                  <a:pt x="54" y="1272"/>
                </a:lnTo>
                <a:lnTo>
                  <a:pt x="24" y="1272"/>
                </a:lnTo>
                <a:lnTo>
                  <a:pt x="12" y="1278"/>
                </a:lnTo>
                <a:lnTo>
                  <a:pt x="0" y="1278"/>
                </a:lnTo>
                <a:lnTo>
                  <a:pt x="6" y="1284"/>
                </a:lnTo>
                <a:lnTo>
                  <a:pt x="6" y="1296"/>
                </a:lnTo>
                <a:lnTo>
                  <a:pt x="12" y="1296"/>
                </a:lnTo>
                <a:lnTo>
                  <a:pt x="18" y="1302"/>
                </a:lnTo>
                <a:lnTo>
                  <a:pt x="30" y="1302"/>
                </a:lnTo>
                <a:lnTo>
                  <a:pt x="24" y="1308"/>
                </a:lnTo>
                <a:lnTo>
                  <a:pt x="18" y="1320"/>
                </a:lnTo>
                <a:lnTo>
                  <a:pt x="36" y="1338"/>
                </a:lnTo>
                <a:lnTo>
                  <a:pt x="48" y="1338"/>
                </a:lnTo>
                <a:lnTo>
                  <a:pt x="72" y="1320"/>
                </a:lnTo>
                <a:lnTo>
                  <a:pt x="102" y="1314"/>
                </a:lnTo>
                <a:lnTo>
                  <a:pt x="90" y="1338"/>
                </a:lnTo>
                <a:lnTo>
                  <a:pt x="78" y="1332"/>
                </a:lnTo>
                <a:lnTo>
                  <a:pt x="66" y="1350"/>
                </a:lnTo>
                <a:lnTo>
                  <a:pt x="30" y="1350"/>
                </a:lnTo>
                <a:lnTo>
                  <a:pt x="48" y="1368"/>
                </a:lnTo>
                <a:lnTo>
                  <a:pt x="24" y="1380"/>
                </a:lnTo>
                <a:lnTo>
                  <a:pt x="6" y="1380"/>
                </a:lnTo>
                <a:lnTo>
                  <a:pt x="6" y="1398"/>
                </a:lnTo>
                <a:lnTo>
                  <a:pt x="66" y="1398"/>
                </a:lnTo>
                <a:lnTo>
                  <a:pt x="54" y="1422"/>
                </a:lnTo>
                <a:lnTo>
                  <a:pt x="66" y="1422"/>
                </a:lnTo>
                <a:lnTo>
                  <a:pt x="54" y="1440"/>
                </a:lnTo>
                <a:lnTo>
                  <a:pt x="42" y="1434"/>
                </a:lnTo>
                <a:lnTo>
                  <a:pt x="36" y="1434"/>
                </a:lnTo>
                <a:lnTo>
                  <a:pt x="30" y="1428"/>
                </a:lnTo>
                <a:lnTo>
                  <a:pt x="18" y="1428"/>
                </a:lnTo>
                <a:lnTo>
                  <a:pt x="18" y="1440"/>
                </a:lnTo>
                <a:lnTo>
                  <a:pt x="24" y="1452"/>
                </a:lnTo>
                <a:lnTo>
                  <a:pt x="36" y="1464"/>
                </a:lnTo>
                <a:lnTo>
                  <a:pt x="84" y="1482"/>
                </a:lnTo>
                <a:lnTo>
                  <a:pt x="78" y="1488"/>
                </a:lnTo>
                <a:lnTo>
                  <a:pt x="84" y="1494"/>
                </a:lnTo>
                <a:lnTo>
                  <a:pt x="126" y="1494"/>
                </a:lnTo>
                <a:lnTo>
                  <a:pt x="132" y="1500"/>
                </a:lnTo>
                <a:lnTo>
                  <a:pt x="144" y="1500"/>
                </a:lnTo>
                <a:lnTo>
                  <a:pt x="192" y="1476"/>
                </a:lnTo>
                <a:lnTo>
                  <a:pt x="204" y="1464"/>
                </a:lnTo>
                <a:lnTo>
                  <a:pt x="216" y="1458"/>
                </a:lnTo>
                <a:lnTo>
                  <a:pt x="222" y="1452"/>
                </a:lnTo>
                <a:lnTo>
                  <a:pt x="258" y="1422"/>
                </a:lnTo>
                <a:lnTo>
                  <a:pt x="282" y="1422"/>
                </a:lnTo>
                <a:lnTo>
                  <a:pt x="294" y="1416"/>
                </a:lnTo>
                <a:lnTo>
                  <a:pt x="300" y="1410"/>
                </a:lnTo>
                <a:lnTo>
                  <a:pt x="300" y="1386"/>
                </a:lnTo>
                <a:lnTo>
                  <a:pt x="294" y="1380"/>
                </a:lnTo>
                <a:lnTo>
                  <a:pt x="294" y="1374"/>
                </a:lnTo>
                <a:lnTo>
                  <a:pt x="312" y="1368"/>
                </a:lnTo>
                <a:lnTo>
                  <a:pt x="306" y="1374"/>
                </a:lnTo>
                <a:lnTo>
                  <a:pt x="306" y="1380"/>
                </a:lnTo>
                <a:lnTo>
                  <a:pt x="300" y="1386"/>
                </a:lnTo>
                <a:lnTo>
                  <a:pt x="300" y="1392"/>
                </a:lnTo>
                <a:lnTo>
                  <a:pt x="312" y="1404"/>
                </a:lnTo>
                <a:lnTo>
                  <a:pt x="330" y="1410"/>
                </a:lnTo>
                <a:lnTo>
                  <a:pt x="342" y="1410"/>
                </a:lnTo>
                <a:lnTo>
                  <a:pt x="348" y="1416"/>
                </a:lnTo>
                <a:lnTo>
                  <a:pt x="354" y="1416"/>
                </a:lnTo>
                <a:lnTo>
                  <a:pt x="372" y="1434"/>
                </a:lnTo>
                <a:lnTo>
                  <a:pt x="378" y="1422"/>
                </a:lnTo>
                <a:lnTo>
                  <a:pt x="384" y="1416"/>
                </a:lnTo>
                <a:lnTo>
                  <a:pt x="384" y="1398"/>
                </a:lnTo>
                <a:lnTo>
                  <a:pt x="372" y="1386"/>
                </a:lnTo>
                <a:lnTo>
                  <a:pt x="372" y="1380"/>
                </a:lnTo>
                <a:lnTo>
                  <a:pt x="378" y="1374"/>
                </a:lnTo>
                <a:lnTo>
                  <a:pt x="384" y="1374"/>
                </a:lnTo>
                <a:lnTo>
                  <a:pt x="384" y="1368"/>
                </a:lnTo>
                <a:lnTo>
                  <a:pt x="378" y="1356"/>
                </a:lnTo>
                <a:lnTo>
                  <a:pt x="414" y="1356"/>
                </a:lnTo>
                <a:lnTo>
                  <a:pt x="420" y="1350"/>
                </a:lnTo>
                <a:lnTo>
                  <a:pt x="420" y="1326"/>
                </a:lnTo>
                <a:lnTo>
                  <a:pt x="426" y="1326"/>
                </a:lnTo>
                <a:lnTo>
                  <a:pt x="420" y="1314"/>
                </a:lnTo>
                <a:lnTo>
                  <a:pt x="420" y="1308"/>
                </a:lnTo>
                <a:lnTo>
                  <a:pt x="414" y="1302"/>
                </a:lnTo>
                <a:lnTo>
                  <a:pt x="414" y="1296"/>
                </a:lnTo>
                <a:lnTo>
                  <a:pt x="408" y="1284"/>
                </a:lnTo>
                <a:lnTo>
                  <a:pt x="402" y="1278"/>
                </a:lnTo>
                <a:lnTo>
                  <a:pt x="426" y="1272"/>
                </a:lnTo>
                <a:lnTo>
                  <a:pt x="438" y="1260"/>
                </a:lnTo>
                <a:lnTo>
                  <a:pt x="438" y="1248"/>
                </a:lnTo>
                <a:lnTo>
                  <a:pt x="420" y="1230"/>
                </a:lnTo>
                <a:lnTo>
                  <a:pt x="414" y="1230"/>
                </a:lnTo>
                <a:lnTo>
                  <a:pt x="402" y="1218"/>
                </a:lnTo>
                <a:lnTo>
                  <a:pt x="402" y="1200"/>
                </a:lnTo>
                <a:lnTo>
                  <a:pt x="408" y="1188"/>
                </a:lnTo>
                <a:lnTo>
                  <a:pt x="408" y="1176"/>
                </a:lnTo>
                <a:lnTo>
                  <a:pt x="384" y="1152"/>
                </a:lnTo>
                <a:lnTo>
                  <a:pt x="384" y="1140"/>
                </a:lnTo>
                <a:lnTo>
                  <a:pt x="390" y="1134"/>
                </a:lnTo>
                <a:lnTo>
                  <a:pt x="396" y="1134"/>
                </a:lnTo>
                <a:lnTo>
                  <a:pt x="402" y="1128"/>
                </a:lnTo>
                <a:lnTo>
                  <a:pt x="402" y="1122"/>
                </a:lnTo>
                <a:lnTo>
                  <a:pt x="396" y="1116"/>
                </a:lnTo>
                <a:lnTo>
                  <a:pt x="390" y="1116"/>
                </a:lnTo>
                <a:lnTo>
                  <a:pt x="384" y="1110"/>
                </a:lnTo>
                <a:lnTo>
                  <a:pt x="426" y="1068"/>
                </a:lnTo>
                <a:lnTo>
                  <a:pt x="438" y="1062"/>
                </a:lnTo>
                <a:lnTo>
                  <a:pt x="444" y="1056"/>
                </a:lnTo>
                <a:lnTo>
                  <a:pt x="456" y="1050"/>
                </a:lnTo>
                <a:lnTo>
                  <a:pt x="498" y="1050"/>
                </a:lnTo>
                <a:lnTo>
                  <a:pt x="504" y="1044"/>
                </a:lnTo>
                <a:lnTo>
                  <a:pt x="504" y="1038"/>
                </a:lnTo>
                <a:lnTo>
                  <a:pt x="486" y="1020"/>
                </a:lnTo>
                <a:lnTo>
                  <a:pt x="474" y="1014"/>
                </a:lnTo>
                <a:lnTo>
                  <a:pt x="486" y="1008"/>
                </a:lnTo>
                <a:lnTo>
                  <a:pt x="492" y="1008"/>
                </a:lnTo>
                <a:lnTo>
                  <a:pt x="522" y="978"/>
                </a:lnTo>
                <a:lnTo>
                  <a:pt x="528" y="936"/>
                </a:lnTo>
                <a:lnTo>
                  <a:pt x="528" y="900"/>
                </a:lnTo>
                <a:lnTo>
                  <a:pt x="546" y="912"/>
                </a:lnTo>
                <a:lnTo>
                  <a:pt x="558" y="906"/>
                </a:lnTo>
                <a:lnTo>
                  <a:pt x="564" y="906"/>
                </a:lnTo>
                <a:lnTo>
                  <a:pt x="570" y="900"/>
                </a:lnTo>
                <a:lnTo>
                  <a:pt x="576" y="900"/>
                </a:lnTo>
                <a:lnTo>
                  <a:pt x="576" y="894"/>
                </a:lnTo>
                <a:lnTo>
                  <a:pt x="570" y="888"/>
                </a:lnTo>
                <a:lnTo>
                  <a:pt x="570" y="882"/>
                </a:lnTo>
                <a:lnTo>
                  <a:pt x="564" y="876"/>
                </a:lnTo>
                <a:lnTo>
                  <a:pt x="582" y="876"/>
                </a:lnTo>
                <a:lnTo>
                  <a:pt x="588" y="870"/>
                </a:lnTo>
                <a:lnTo>
                  <a:pt x="588" y="864"/>
                </a:lnTo>
                <a:lnTo>
                  <a:pt x="594" y="858"/>
                </a:lnTo>
                <a:lnTo>
                  <a:pt x="606" y="852"/>
                </a:lnTo>
                <a:lnTo>
                  <a:pt x="612" y="852"/>
                </a:lnTo>
                <a:lnTo>
                  <a:pt x="618" y="834"/>
                </a:lnTo>
                <a:lnTo>
                  <a:pt x="612" y="828"/>
                </a:lnTo>
                <a:lnTo>
                  <a:pt x="600" y="822"/>
                </a:lnTo>
                <a:lnTo>
                  <a:pt x="600" y="810"/>
                </a:lnTo>
                <a:lnTo>
                  <a:pt x="606" y="810"/>
                </a:lnTo>
                <a:lnTo>
                  <a:pt x="618" y="804"/>
                </a:lnTo>
                <a:lnTo>
                  <a:pt x="636" y="786"/>
                </a:lnTo>
                <a:lnTo>
                  <a:pt x="678" y="780"/>
                </a:lnTo>
                <a:lnTo>
                  <a:pt x="696" y="780"/>
                </a:lnTo>
                <a:lnTo>
                  <a:pt x="702" y="774"/>
                </a:lnTo>
                <a:lnTo>
                  <a:pt x="702" y="744"/>
                </a:lnTo>
                <a:lnTo>
                  <a:pt x="714" y="732"/>
                </a:lnTo>
                <a:lnTo>
                  <a:pt x="720" y="738"/>
                </a:lnTo>
                <a:lnTo>
                  <a:pt x="720" y="750"/>
                </a:lnTo>
                <a:lnTo>
                  <a:pt x="744" y="744"/>
                </a:lnTo>
                <a:lnTo>
                  <a:pt x="768" y="750"/>
                </a:lnTo>
                <a:lnTo>
                  <a:pt x="792" y="750"/>
                </a:lnTo>
                <a:lnTo>
                  <a:pt x="798" y="756"/>
                </a:lnTo>
                <a:lnTo>
                  <a:pt x="810" y="756"/>
                </a:lnTo>
                <a:lnTo>
                  <a:pt x="816" y="750"/>
                </a:lnTo>
                <a:lnTo>
                  <a:pt x="810" y="750"/>
                </a:lnTo>
                <a:lnTo>
                  <a:pt x="798" y="738"/>
                </a:lnTo>
                <a:lnTo>
                  <a:pt x="798" y="732"/>
                </a:lnTo>
                <a:lnTo>
                  <a:pt x="810" y="732"/>
                </a:lnTo>
                <a:lnTo>
                  <a:pt x="810" y="708"/>
                </a:lnTo>
                <a:lnTo>
                  <a:pt x="840" y="714"/>
                </a:lnTo>
                <a:lnTo>
                  <a:pt x="834" y="708"/>
                </a:lnTo>
                <a:lnTo>
                  <a:pt x="840" y="702"/>
                </a:lnTo>
                <a:lnTo>
                  <a:pt x="858" y="708"/>
                </a:lnTo>
                <a:lnTo>
                  <a:pt x="858" y="696"/>
                </a:lnTo>
                <a:lnTo>
                  <a:pt x="864" y="690"/>
                </a:lnTo>
                <a:lnTo>
                  <a:pt x="882" y="690"/>
                </a:lnTo>
                <a:lnTo>
                  <a:pt x="888" y="696"/>
                </a:lnTo>
                <a:lnTo>
                  <a:pt x="894" y="708"/>
                </a:lnTo>
                <a:lnTo>
                  <a:pt x="906" y="714"/>
                </a:lnTo>
                <a:lnTo>
                  <a:pt x="918" y="726"/>
                </a:lnTo>
                <a:lnTo>
                  <a:pt x="930" y="726"/>
                </a:lnTo>
                <a:lnTo>
                  <a:pt x="942" y="732"/>
                </a:lnTo>
                <a:lnTo>
                  <a:pt x="960" y="732"/>
                </a:lnTo>
                <a:lnTo>
                  <a:pt x="966" y="738"/>
                </a:lnTo>
                <a:lnTo>
                  <a:pt x="978" y="738"/>
                </a:lnTo>
                <a:lnTo>
                  <a:pt x="990" y="732"/>
                </a:lnTo>
                <a:lnTo>
                  <a:pt x="996" y="726"/>
                </a:lnTo>
                <a:lnTo>
                  <a:pt x="1026" y="726"/>
                </a:lnTo>
                <a:lnTo>
                  <a:pt x="1038" y="732"/>
                </a:lnTo>
                <a:lnTo>
                  <a:pt x="1044" y="738"/>
                </a:lnTo>
                <a:lnTo>
                  <a:pt x="1062" y="738"/>
                </a:lnTo>
                <a:lnTo>
                  <a:pt x="1062" y="726"/>
                </a:lnTo>
                <a:lnTo>
                  <a:pt x="1068" y="720"/>
                </a:lnTo>
                <a:lnTo>
                  <a:pt x="1068" y="714"/>
                </a:lnTo>
                <a:lnTo>
                  <a:pt x="1092" y="714"/>
                </a:lnTo>
                <a:lnTo>
                  <a:pt x="1092" y="678"/>
                </a:lnTo>
                <a:lnTo>
                  <a:pt x="1098" y="672"/>
                </a:lnTo>
                <a:lnTo>
                  <a:pt x="1098" y="660"/>
                </a:lnTo>
                <a:lnTo>
                  <a:pt x="1110" y="654"/>
                </a:lnTo>
                <a:lnTo>
                  <a:pt x="1116" y="654"/>
                </a:lnTo>
                <a:lnTo>
                  <a:pt x="1128" y="648"/>
                </a:lnTo>
                <a:lnTo>
                  <a:pt x="1158" y="648"/>
                </a:lnTo>
                <a:lnTo>
                  <a:pt x="1170" y="642"/>
                </a:lnTo>
                <a:lnTo>
                  <a:pt x="1206" y="642"/>
                </a:lnTo>
                <a:lnTo>
                  <a:pt x="1206" y="654"/>
                </a:lnTo>
                <a:lnTo>
                  <a:pt x="1242" y="660"/>
                </a:lnTo>
                <a:lnTo>
                  <a:pt x="1248" y="660"/>
                </a:lnTo>
                <a:lnTo>
                  <a:pt x="1260" y="672"/>
                </a:lnTo>
                <a:lnTo>
                  <a:pt x="1266" y="684"/>
                </a:lnTo>
                <a:lnTo>
                  <a:pt x="1266" y="702"/>
                </a:lnTo>
                <a:lnTo>
                  <a:pt x="1260" y="702"/>
                </a:lnTo>
                <a:lnTo>
                  <a:pt x="1260" y="696"/>
                </a:lnTo>
                <a:lnTo>
                  <a:pt x="1254" y="696"/>
                </a:lnTo>
                <a:lnTo>
                  <a:pt x="1254" y="708"/>
                </a:lnTo>
                <a:lnTo>
                  <a:pt x="1278" y="708"/>
                </a:lnTo>
                <a:lnTo>
                  <a:pt x="1284" y="696"/>
                </a:lnTo>
                <a:lnTo>
                  <a:pt x="1284" y="690"/>
                </a:lnTo>
                <a:lnTo>
                  <a:pt x="1308" y="684"/>
                </a:lnTo>
                <a:lnTo>
                  <a:pt x="1314" y="672"/>
                </a:lnTo>
                <a:lnTo>
                  <a:pt x="1350" y="672"/>
                </a:lnTo>
                <a:lnTo>
                  <a:pt x="1362" y="660"/>
                </a:lnTo>
                <a:lnTo>
                  <a:pt x="1356" y="660"/>
                </a:lnTo>
                <a:close/>
                <a:moveTo>
                  <a:pt x="564" y="726"/>
                </a:moveTo>
                <a:lnTo>
                  <a:pt x="540" y="738"/>
                </a:lnTo>
                <a:lnTo>
                  <a:pt x="546" y="756"/>
                </a:lnTo>
                <a:lnTo>
                  <a:pt x="576" y="756"/>
                </a:lnTo>
                <a:lnTo>
                  <a:pt x="570" y="738"/>
                </a:lnTo>
                <a:lnTo>
                  <a:pt x="564" y="726"/>
                </a:lnTo>
                <a:close/>
                <a:moveTo>
                  <a:pt x="522" y="714"/>
                </a:moveTo>
                <a:lnTo>
                  <a:pt x="516" y="720"/>
                </a:lnTo>
                <a:lnTo>
                  <a:pt x="510" y="732"/>
                </a:lnTo>
                <a:lnTo>
                  <a:pt x="510" y="750"/>
                </a:lnTo>
                <a:lnTo>
                  <a:pt x="528" y="768"/>
                </a:lnTo>
                <a:lnTo>
                  <a:pt x="528" y="756"/>
                </a:lnTo>
                <a:lnTo>
                  <a:pt x="534" y="744"/>
                </a:lnTo>
                <a:lnTo>
                  <a:pt x="534" y="720"/>
                </a:lnTo>
                <a:lnTo>
                  <a:pt x="528" y="714"/>
                </a:lnTo>
                <a:lnTo>
                  <a:pt x="522" y="714"/>
                </a:lnTo>
                <a:close/>
                <a:moveTo>
                  <a:pt x="606" y="738"/>
                </a:moveTo>
                <a:lnTo>
                  <a:pt x="618" y="732"/>
                </a:lnTo>
                <a:lnTo>
                  <a:pt x="624" y="732"/>
                </a:lnTo>
                <a:lnTo>
                  <a:pt x="630" y="726"/>
                </a:lnTo>
                <a:lnTo>
                  <a:pt x="618" y="720"/>
                </a:lnTo>
                <a:lnTo>
                  <a:pt x="588" y="720"/>
                </a:lnTo>
                <a:lnTo>
                  <a:pt x="576" y="732"/>
                </a:lnTo>
                <a:lnTo>
                  <a:pt x="582" y="744"/>
                </a:lnTo>
                <a:lnTo>
                  <a:pt x="606" y="73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3" name="Nigeria" descr="© INSCALE GmbH, 05.05.2010&#10;http://www.presentationload.com/">
            <a:extLst>
              <a:ext uri="{FF2B5EF4-FFF2-40B4-BE49-F238E27FC236}">
                <a16:creationId xmlns:a16="http://schemas.microsoft.com/office/drawing/2014/main" id="{99FD24E4-381E-481F-B4EA-69BA12163B96}"/>
              </a:ext>
            </a:extLst>
          </p:cNvPr>
          <p:cNvSpPr>
            <a:spLocks/>
          </p:cNvSpPr>
          <p:nvPr/>
        </p:nvSpPr>
        <p:spPr bwMode="gray">
          <a:xfrm>
            <a:off x="5771442" y="3513650"/>
            <a:ext cx="394632" cy="363283"/>
          </a:xfrm>
          <a:custGeom>
            <a:avLst/>
            <a:gdLst>
              <a:gd name="T0" fmla="*/ 2147483647 w 840"/>
              <a:gd name="T1" fmla="*/ 2147483647 h 768"/>
              <a:gd name="T2" fmla="*/ 2147483647 w 840"/>
              <a:gd name="T3" fmla="*/ 2147483647 h 768"/>
              <a:gd name="T4" fmla="*/ 2147483647 w 840"/>
              <a:gd name="T5" fmla="*/ 2147483647 h 768"/>
              <a:gd name="T6" fmla="*/ 2147483647 w 840"/>
              <a:gd name="T7" fmla="*/ 2147483647 h 768"/>
              <a:gd name="T8" fmla="*/ 2147483647 w 840"/>
              <a:gd name="T9" fmla="*/ 2147483647 h 768"/>
              <a:gd name="T10" fmla="*/ 2147483647 w 840"/>
              <a:gd name="T11" fmla="*/ 2147483647 h 768"/>
              <a:gd name="T12" fmla="*/ 2147483647 w 840"/>
              <a:gd name="T13" fmla="*/ 2147483647 h 768"/>
              <a:gd name="T14" fmla="*/ 2147483647 w 840"/>
              <a:gd name="T15" fmla="*/ 2147483647 h 768"/>
              <a:gd name="T16" fmla="*/ 2147483647 w 840"/>
              <a:gd name="T17" fmla="*/ 2147483647 h 768"/>
              <a:gd name="T18" fmla="*/ 2147483647 w 840"/>
              <a:gd name="T19" fmla="*/ 2147483647 h 768"/>
              <a:gd name="T20" fmla="*/ 2147483647 w 840"/>
              <a:gd name="T21" fmla="*/ 2147483647 h 768"/>
              <a:gd name="T22" fmla="*/ 2147483647 w 840"/>
              <a:gd name="T23" fmla="*/ 2147483647 h 768"/>
              <a:gd name="T24" fmla="*/ 2147483647 w 840"/>
              <a:gd name="T25" fmla="*/ 2147483647 h 768"/>
              <a:gd name="T26" fmla="*/ 2147483647 w 840"/>
              <a:gd name="T27" fmla="*/ 2147483647 h 768"/>
              <a:gd name="T28" fmla="*/ 2147483647 w 840"/>
              <a:gd name="T29" fmla="*/ 2147483647 h 768"/>
              <a:gd name="T30" fmla="*/ 2147483647 w 840"/>
              <a:gd name="T31" fmla="*/ 2147483647 h 768"/>
              <a:gd name="T32" fmla="*/ 2147483647 w 840"/>
              <a:gd name="T33" fmla="*/ 2147483647 h 768"/>
              <a:gd name="T34" fmla="*/ 2147483647 w 840"/>
              <a:gd name="T35" fmla="*/ 2147483647 h 768"/>
              <a:gd name="T36" fmla="*/ 2147483647 w 840"/>
              <a:gd name="T37" fmla="*/ 2147483647 h 768"/>
              <a:gd name="T38" fmla="*/ 2147483647 w 840"/>
              <a:gd name="T39" fmla="*/ 2147483647 h 768"/>
              <a:gd name="T40" fmla="*/ 2147483647 w 840"/>
              <a:gd name="T41" fmla="*/ 2147483647 h 768"/>
              <a:gd name="T42" fmla="*/ 2147483647 w 840"/>
              <a:gd name="T43" fmla="*/ 2147483647 h 768"/>
              <a:gd name="T44" fmla="*/ 2147483647 w 840"/>
              <a:gd name="T45" fmla="*/ 2147483647 h 768"/>
              <a:gd name="T46" fmla="*/ 2147483647 w 840"/>
              <a:gd name="T47" fmla="*/ 2147483647 h 768"/>
              <a:gd name="T48" fmla="*/ 2147483647 w 840"/>
              <a:gd name="T49" fmla="*/ 2147483647 h 768"/>
              <a:gd name="T50" fmla="*/ 2147483647 w 840"/>
              <a:gd name="T51" fmla="*/ 2147483647 h 768"/>
              <a:gd name="T52" fmla="*/ 2147483647 w 840"/>
              <a:gd name="T53" fmla="*/ 2147483647 h 768"/>
              <a:gd name="T54" fmla="*/ 2147483647 w 840"/>
              <a:gd name="T55" fmla="*/ 2147483647 h 768"/>
              <a:gd name="T56" fmla="*/ 2147483647 w 840"/>
              <a:gd name="T57" fmla="*/ 2147483647 h 768"/>
              <a:gd name="T58" fmla="*/ 2147483647 w 840"/>
              <a:gd name="T59" fmla="*/ 2147483647 h 768"/>
              <a:gd name="T60" fmla="*/ 2147483647 w 840"/>
              <a:gd name="T61" fmla="*/ 2147483647 h 768"/>
              <a:gd name="T62" fmla="*/ 2147483647 w 840"/>
              <a:gd name="T63" fmla="*/ 2147483647 h 768"/>
              <a:gd name="T64" fmla="*/ 2147483647 w 840"/>
              <a:gd name="T65" fmla="*/ 2147483647 h 768"/>
              <a:gd name="T66" fmla="*/ 2147483647 w 840"/>
              <a:gd name="T67" fmla="*/ 2147483647 h 768"/>
              <a:gd name="T68" fmla="*/ 2147483647 w 840"/>
              <a:gd name="T69" fmla="*/ 2147483647 h 768"/>
              <a:gd name="T70" fmla="*/ 2147483647 w 840"/>
              <a:gd name="T71" fmla="*/ 2147483647 h 768"/>
              <a:gd name="T72" fmla="*/ 2147483647 w 840"/>
              <a:gd name="T73" fmla="*/ 2147483647 h 768"/>
              <a:gd name="T74" fmla="*/ 2147483647 w 840"/>
              <a:gd name="T75" fmla="*/ 2147483647 h 768"/>
              <a:gd name="T76" fmla="*/ 2147483647 w 840"/>
              <a:gd name="T77" fmla="*/ 2147483647 h 768"/>
              <a:gd name="T78" fmla="*/ 2147483647 w 840"/>
              <a:gd name="T79" fmla="*/ 2147483647 h 768"/>
              <a:gd name="T80" fmla="*/ 2147483647 w 840"/>
              <a:gd name="T81" fmla="*/ 2147483647 h 768"/>
              <a:gd name="T82" fmla="*/ 2147483647 w 840"/>
              <a:gd name="T83" fmla="*/ 2147483647 h 768"/>
              <a:gd name="T84" fmla="*/ 2147483647 w 840"/>
              <a:gd name="T85" fmla="*/ 2147483647 h 768"/>
              <a:gd name="T86" fmla="*/ 2147483647 w 840"/>
              <a:gd name="T87" fmla="*/ 2147483647 h 768"/>
              <a:gd name="T88" fmla="*/ 2147483647 w 840"/>
              <a:gd name="T89" fmla="*/ 2147483647 h 768"/>
              <a:gd name="T90" fmla="*/ 2147483647 w 840"/>
              <a:gd name="T91" fmla="*/ 2147483647 h 768"/>
              <a:gd name="T92" fmla="*/ 2147483647 w 840"/>
              <a:gd name="T93" fmla="*/ 2147483647 h 768"/>
              <a:gd name="T94" fmla="*/ 2147483647 w 840"/>
              <a:gd name="T95" fmla="*/ 2147483647 h 768"/>
              <a:gd name="T96" fmla="*/ 2147483647 w 840"/>
              <a:gd name="T97" fmla="*/ 2147483647 h 768"/>
              <a:gd name="T98" fmla="*/ 2147483647 w 840"/>
              <a:gd name="T99" fmla="*/ 2147483647 h 768"/>
              <a:gd name="T100" fmla="*/ 2147483647 w 840"/>
              <a:gd name="T101" fmla="*/ 2147483647 h 768"/>
              <a:gd name="T102" fmla="*/ 2147483647 w 840"/>
              <a:gd name="T103" fmla="*/ 2147483647 h 768"/>
              <a:gd name="T104" fmla="*/ 2147483647 w 840"/>
              <a:gd name="T105" fmla="*/ 2147483647 h 768"/>
              <a:gd name="T106" fmla="*/ 2147483647 w 840"/>
              <a:gd name="T107" fmla="*/ 2147483647 h 768"/>
              <a:gd name="T108" fmla="*/ 2147483647 w 840"/>
              <a:gd name="T109" fmla="*/ 2147483647 h 768"/>
              <a:gd name="T110" fmla="*/ 2147483647 w 840"/>
              <a:gd name="T111" fmla="*/ 2147483647 h 768"/>
              <a:gd name="T112" fmla="*/ 2147483647 w 840"/>
              <a:gd name="T113" fmla="*/ 2147483647 h 768"/>
              <a:gd name="T114" fmla="*/ 2147483647 w 840"/>
              <a:gd name="T115" fmla="*/ 2147483647 h 768"/>
              <a:gd name="T116" fmla="*/ 2147483647 w 840"/>
              <a:gd name="T117" fmla="*/ 2147483647 h 768"/>
              <a:gd name="T118" fmla="*/ 2147483647 w 840"/>
              <a:gd name="T119" fmla="*/ 2147483647 h 7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0"/>
              <a:gd name="T181" fmla="*/ 0 h 768"/>
              <a:gd name="T182" fmla="*/ 840 w 840"/>
              <a:gd name="T183" fmla="*/ 768 h 76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0" h="768">
                <a:moveTo>
                  <a:pt x="420" y="738"/>
                </a:moveTo>
                <a:lnTo>
                  <a:pt x="420" y="732"/>
                </a:lnTo>
                <a:lnTo>
                  <a:pt x="426" y="726"/>
                </a:lnTo>
                <a:lnTo>
                  <a:pt x="426" y="714"/>
                </a:lnTo>
                <a:lnTo>
                  <a:pt x="432" y="702"/>
                </a:lnTo>
                <a:lnTo>
                  <a:pt x="432" y="648"/>
                </a:lnTo>
                <a:lnTo>
                  <a:pt x="498" y="594"/>
                </a:lnTo>
                <a:lnTo>
                  <a:pt x="498" y="588"/>
                </a:lnTo>
                <a:lnTo>
                  <a:pt x="504" y="582"/>
                </a:lnTo>
                <a:lnTo>
                  <a:pt x="516" y="558"/>
                </a:lnTo>
                <a:lnTo>
                  <a:pt x="522" y="552"/>
                </a:lnTo>
                <a:lnTo>
                  <a:pt x="528" y="552"/>
                </a:lnTo>
                <a:lnTo>
                  <a:pt x="534" y="558"/>
                </a:lnTo>
                <a:lnTo>
                  <a:pt x="546" y="564"/>
                </a:lnTo>
                <a:lnTo>
                  <a:pt x="552" y="564"/>
                </a:lnTo>
                <a:lnTo>
                  <a:pt x="558" y="558"/>
                </a:lnTo>
                <a:lnTo>
                  <a:pt x="558" y="546"/>
                </a:lnTo>
                <a:lnTo>
                  <a:pt x="552" y="540"/>
                </a:lnTo>
                <a:lnTo>
                  <a:pt x="564" y="540"/>
                </a:lnTo>
                <a:lnTo>
                  <a:pt x="570" y="552"/>
                </a:lnTo>
                <a:lnTo>
                  <a:pt x="582" y="564"/>
                </a:lnTo>
                <a:lnTo>
                  <a:pt x="588" y="576"/>
                </a:lnTo>
                <a:lnTo>
                  <a:pt x="588" y="582"/>
                </a:lnTo>
                <a:lnTo>
                  <a:pt x="594" y="594"/>
                </a:lnTo>
                <a:lnTo>
                  <a:pt x="600" y="600"/>
                </a:lnTo>
                <a:lnTo>
                  <a:pt x="606" y="600"/>
                </a:lnTo>
                <a:lnTo>
                  <a:pt x="624" y="582"/>
                </a:lnTo>
                <a:lnTo>
                  <a:pt x="624" y="570"/>
                </a:lnTo>
                <a:lnTo>
                  <a:pt x="630" y="558"/>
                </a:lnTo>
                <a:lnTo>
                  <a:pt x="642" y="552"/>
                </a:lnTo>
                <a:lnTo>
                  <a:pt x="648" y="546"/>
                </a:lnTo>
                <a:lnTo>
                  <a:pt x="648" y="516"/>
                </a:lnTo>
                <a:lnTo>
                  <a:pt x="672" y="486"/>
                </a:lnTo>
                <a:lnTo>
                  <a:pt x="684" y="438"/>
                </a:lnTo>
                <a:lnTo>
                  <a:pt x="696" y="432"/>
                </a:lnTo>
                <a:lnTo>
                  <a:pt x="702" y="426"/>
                </a:lnTo>
                <a:lnTo>
                  <a:pt x="714" y="420"/>
                </a:lnTo>
                <a:lnTo>
                  <a:pt x="720" y="414"/>
                </a:lnTo>
                <a:lnTo>
                  <a:pt x="720" y="402"/>
                </a:lnTo>
                <a:lnTo>
                  <a:pt x="726" y="384"/>
                </a:lnTo>
                <a:lnTo>
                  <a:pt x="726" y="354"/>
                </a:lnTo>
                <a:lnTo>
                  <a:pt x="744" y="354"/>
                </a:lnTo>
                <a:lnTo>
                  <a:pt x="750" y="348"/>
                </a:lnTo>
                <a:lnTo>
                  <a:pt x="756" y="330"/>
                </a:lnTo>
                <a:lnTo>
                  <a:pt x="756" y="300"/>
                </a:lnTo>
                <a:lnTo>
                  <a:pt x="762" y="294"/>
                </a:lnTo>
                <a:lnTo>
                  <a:pt x="768" y="264"/>
                </a:lnTo>
                <a:lnTo>
                  <a:pt x="774" y="252"/>
                </a:lnTo>
                <a:lnTo>
                  <a:pt x="786" y="240"/>
                </a:lnTo>
                <a:lnTo>
                  <a:pt x="786" y="234"/>
                </a:lnTo>
                <a:lnTo>
                  <a:pt x="792" y="228"/>
                </a:lnTo>
                <a:lnTo>
                  <a:pt x="792" y="222"/>
                </a:lnTo>
                <a:lnTo>
                  <a:pt x="798" y="216"/>
                </a:lnTo>
                <a:lnTo>
                  <a:pt x="798" y="210"/>
                </a:lnTo>
                <a:lnTo>
                  <a:pt x="810" y="210"/>
                </a:lnTo>
                <a:lnTo>
                  <a:pt x="822" y="204"/>
                </a:lnTo>
                <a:lnTo>
                  <a:pt x="840" y="186"/>
                </a:lnTo>
                <a:lnTo>
                  <a:pt x="840" y="174"/>
                </a:lnTo>
                <a:lnTo>
                  <a:pt x="834" y="168"/>
                </a:lnTo>
                <a:lnTo>
                  <a:pt x="834" y="162"/>
                </a:lnTo>
                <a:lnTo>
                  <a:pt x="840" y="156"/>
                </a:lnTo>
                <a:lnTo>
                  <a:pt x="840" y="126"/>
                </a:lnTo>
                <a:lnTo>
                  <a:pt x="810" y="126"/>
                </a:lnTo>
                <a:lnTo>
                  <a:pt x="810" y="120"/>
                </a:lnTo>
                <a:lnTo>
                  <a:pt x="804" y="108"/>
                </a:lnTo>
                <a:lnTo>
                  <a:pt x="804" y="60"/>
                </a:lnTo>
                <a:lnTo>
                  <a:pt x="774" y="12"/>
                </a:lnTo>
                <a:lnTo>
                  <a:pt x="756" y="12"/>
                </a:lnTo>
                <a:lnTo>
                  <a:pt x="750" y="18"/>
                </a:lnTo>
                <a:lnTo>
                  <a:pt x="750" y="24"/>
                </a:lnTo>
                <a:lnTo>
                  <a:pt x="744" y="30"/>
                </a:lnTo>
                <a:lnTo>
                  <a:pt x="744" y="36"/>
                </a:lnTo>
                <a:lnTo>
                  <a:pt x="720" y="36"/>
                </a:lnTo>
                <a:lnTo>
                  <a:pt x="714" y="42"/>
                </a:lnTo>
                <a:lnTo>
                  <a:pt x="702" y="48"/>
                </a:lnTo>
                <a:lnTo>
                  <a:pt x="696" y="54"/>
                </a:lnTo>
                <a:lnTo>
                  <a:pt x="684" y="60"/>
                </a:lnTo>
                <a:lnTo>
                  <a:pt x="654" y="60"/>
                </a:lnTo>
                <a:lnTo>
                  <a:pt x="648" y="54"/>
                </a:lnTo>
                <a:lnTo>
                  <a:pt x="636" y="48"/>
                </a:lnTo>
                <a:lnTo>
                  <a:pt x="600" y="36"/>
                </a:lnTo>
                <a:lnTo>
                  <a:pt x="546" y="36"/>
                </a:lnTo>
                <a:lnTo>
                  <a:pt x="528" y="42"/>
                </a:lnTo>
                <a:lnTo>
                  <a:pt x="516" y="54"/>
                </a:lnTo>
                <a:lnTo>
                  <a:pt x="504" y="60"/>
                </a:lnTo>
                <a:lnTo>
                  <a:pt x="492" y="84"/>
                </a:lnTo>
                <a:lnTo>
                  <a:pt x="486" y="90"/>
                </a:lnTo>
                <a:lnTo>
                  <a:pt x="480" y="90"/>
                </a:lnTo>
                <a:lnTo>
                  <a:pt x="468" y="84"/>
                </a:lnTo>
                <a:lnTo>
                  <a:pt x="438" y="84"/>
                </a:lnTo>
                <a:lnTo>
                  <a:pt x="414" y="72"/>
                </a:lnTo>
                <a:lnTo>
                  <a:pt x="402" y="60"/>
                </a:lnTo>
                <a:lnTo>
                  <a:pt x="390" y="54"/>
                </a:lnTo>
                <a:lnTo>
                  <a:pt x="384" y="48"/>
                </a:lnTo>
                <a:lnTo>
                  <a:pt x="372" y="42"/>
                </a:lnTo>
                <a:lnTo>
                  <a:pt x="360" y="42"/>
                </a:lnTo>
                <a:lnTo>
                  <a:pt x="336" y="54"/>
                </a:lnTo>
                <a:lnTo>
                  <a:pt x="324" y="66"/>
                </a:lnTo>
                <a:lnTo>
                  <a:pt x="312" y="72"/>
                </a:lnTo>
                <a:lnTo>
                  <a:pt x="306" y="72"/>
                </a:lnTo>
                <a:lnTo>
                  <a:pt x="294" y="66"/>
                </a:lnTo>
                <a:lnTo>
                  <a:pt x="288" y="60"/>
                </a:lnTo>
                <a:lnTo>
                  <a:pt x="288" y="54"/>
                </a:lnTo>
                <a:lnTo>
                  <a:pt x="282" y="48"/>
                </a:lnTo>
                <a:lnTo>
                  <a:pt x="282" y="42"/>
                </a:lnTo>
                <a:lnTo>
                  <a:pt x="258" y="18"/>
                </a:lnTo>
                <a:lnTo>
                  <a:pt x="222" y="18"/>
                </a:lnTo>
                <a:lnTo>
                  <a:pt x="222" y="12"/>
                </a:lnTo>
                <a:lnTo>
                  <a:pt x="210" y="0"/>
                </a:lnTo>
                <a:lnTo>
                  <a:pt x="198" y="0"/>
                </a:lnTo>
                <a:lnTo>
                  <a:pt x="186" y="6"/>
                </a:lnTo>
                <a:lnTo>
                  <a:pt x="180" y="6"/>
                </a:lnTo>
                <a:lnTo>
                  <a:pt x="180" y="12"/>
                </a:lnTo>
                <a:lnTo>
                  <a:pt x="126" y="12"/>
                </a:lnTo>
                <a:lnTo>
                  <a:pt x="102" y="36"/>
                </a:lnTo>
                <a:lnTo>
                  <a:pt x="102" y="60"/>
                </a:lnTo>
                <a:lnTo>
                  <a:pt x="96" y="78"/>
                </a:lnTo>
                <a:lnTo>
                  <a:pt x="90" y="90"/>
                </a:lnTo>
                <a:lnTo>
                  <a:pt x="84" y="96"/>
                </a:lnTo>
                <a:lnTo>
                  <a:pt x="78" y="108"/>
                </a:lnTo>
                <a:lnTo>
                  <a:pt x="72" y="114"/>
                </a:lnTo>
                <a:lnTo>
                  <a:pt x="66" y="114"/>
                </a:lnTo>
                <a:lnTo>
                  <a:pt x="66" y="168"/>
                </a:lnTo>
                <a:lnTo>
                  <a:pt x="60" y="180"/>
                </a:lnTo>
                <a:lnTo>
                  <a:pt x="60" y="186"/>
                </a:lnTo>
                <a:lnTo>
                  <a:pt x="54" y="192"/>
                </a:lnTo>
                <a:lnTo>
                  <a:pt x="66" y="216"/>
                </a:lnTo>
                <a:lnTo>
                  <a:pt x="72" y="222"/>
                </a:lnTo>
                <a:lnTo>
                  <a:pt x="78" y="234"/>
                </a:lnTo>
                <a:lnTo>
                  <a:pt x="78" y="246"/>
                </a:lnTo>
                <a:lnTo>
                  <a:pt x="84" y="252"/>
                </a:lnTo>
                <a:lnTo>
                  <a:pt x="84" y="264"/>
                </a:lnTo>
                <a:lnTo>
                  <a:pt x="78" y="270"/>
                </a:lnTo>
                <a:lnTo>
                  <a:pt x="72" y="270"/>
                </a:lnTo>
                <a:lnTo>
                  <a:pt x="60" y="276"/>
                </a:lnTo>
                <a:lnTo>
                  <a:pt x="60" y="318"/>
                </a:lnTo>
                <a:lnTo>
                  <a:pt x="48" y="324"/>
                </a:lnTo>
                <a:lnTo>
                  <a:pt x="42" y="336"/>
                </a:lnTo>
                <a:lnTo>
                  <a:pt x="36" y="342"/>
                </a:lnTo>
                <a:lnTo>
                  <a:pt x="36" y="372"/>
                </a:lnTo>
                <a:lnTo>
                  <a:pt x="24" y="396"/>
                </a:lnTo>
                <a:lnTo>
                  <a:pt x="6" y="396"/>
                </a:lnTo>
                <a:lnTo>
                  <a:pt x="0" y="426"/>
                </a:lnTo>
                <a:lnTo>
                  <a:pt x="6" y="462"/>
                </a:lnTo>
                <a:lnTo>
                  <a:pt x="0" y="492"/>
                </a:lnTo>
                <a:lnTo>
                  <a:pt x="0" y="606"/>
                </a:lnTo>
                <a:lnTo>
                  <a:pt x="6" y="612"/>
                </a:lnTo>
                <a:lnTo>
                  <a:pt x="30" y="612"/>
                </a:lnTo>
                <a:lnTo>
                  <a:pt x="54" y="600"/>
                </a:lnTo>
                <a:lnTo>
                  <a:pt x="60" y="594"/>
                </a:lnTo>
                <a:lnTo>
                  <a:pt x="66" y="600"/>
                </a:lnTo>
                <a:lnTo>
                  <a:pt x="108" y="600"/>
                </a:lnTo>
                <a:lnTo>
                  <a:pt x="126" y="606"/>
                </a:lnTo>
                <a:lnTo>
                  <a:pt x="138" y="618"/>
                </a:lnTo>
                <a:lnTo>
                  <a:pt x="150" y="636"/>
                </a:lnTo>
                <a:lnTo>
                  <a:pt x="156" y="648"/>
                </a:lnTo>
                <a:lnTo>
                  <a:pt x="168" y="660"/>
                </a:lnTo>
                <a:lnTo>
                  <a:pt x="186" y="660"/>
                </a:lnTo>
                <a:lnTo>
                  <a:pt x="180" y="666"/>
                </a:lnTo>
                <a:lnTo>
                  <a:pt x="180" y="678"/>
                </a:lnTo>
                <a:lnTo>
                  <a:pt x="174" y="684"/>
                </a:lnTo>
                <a:lnTo>
                  <a:pt x="186" y="684"/>
                </a:lnTo>
                <a:lnTo>
                  <a:pt x="198" y="678"/>
                </a:lnTo>
                <a:lnTo>
                  <a:pt x="198" y="684"/>
                </a:lnTo>
                <a:lnTo>
                  <a:pt x="192" y="690"/>
                </a:lnTo>
                <a:lnTo>
                  <a:pt x="186" y="702"/>
                </a:lnTo>
                <a:lnTo>
                  <a:pt x="186" y="714"/>
                </a:lnTo>
                <a:lnTo>
                  <a:pt x="204" y="750"/>
                </a:lnTo>
                <a:lnTo>
                  <a:pt x="216" y="762"/>
                </a:lnTo>
                <a:lnTo>
                  <a:pt x="234" y="768"/>
                </a:lnTo>
                <a:lnTo>
                  <a:pt x="270" y="768"/>
                </a:lnTo>
                <a:lnTo>
                  <a:pt x="276" y="762"/>
                </a:lnTo>
                <a:lnTo>
                  <a:pt x="282" y="762"/>
                </a:lnTo>
                <a:lnTo>
                  <a:pt x="288" y="738"/>
                </a:lnTo>
                <a:lnTo>
                  <a:pt x="312" y="750"/>
                </a:lnTo>
                <a:lnTo>
                  <a:pt x="336" y="744"/>
                </a:lnTo>
                <a:lnTo>
                  <a:pt x="354" y="756"/>
                </a:lnTo>
                <a:lnTo>
                  <a:pt x="396" y="756"/>
                </a:lnTo>
                <a:lnTo>
                  <a:pt x="396" y="732"/>
                </a:lnTo>
                <a:lnTo>
                  <a:pt x="420" y="732"/>
                </a:lnTo>
                <a:lnTo>
                  <a:pt x="420" y="73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4" name="Niger" descr="© INSCALE GmbH, 05.05.2010&#10;http://www.presentationload.com/">
            <a:extLst>
              <a:ext uri="{FF2B5EF4-FFF2-40B4-BE49-F238E27FC236}">
                <a16:creationId xmlns:a16="http://schemas.microsoft.com/office/drawing/2014/main" id="{FD27DD37-D6B9-4656-9281-2773ED3E1C14}"/>
              </a:ext>
            </a:extLst>
          </p:cNvPr>
          <p:cNvSpPr>
            <a:spLocks/>
          </p:cNvSpPr>
          <p:nvPr/>
        </p:nvSpPr>
        <p:spPr bwMode="gray">
          <a:xfrm>
            <a:off x="5688459" y="3148524"/>
            <a:ext cx="523715" cy="444422"/>
          </a:xfrm>
          <a:custGeom>
            <a:avLst/>
            <a:gdLst>
              <a:gd name="T0" fmla="*/ 2147483647 w 1110"/>
              <a:gd name="T1" fmla="*/ 2147483647 h 942"/>
              <a:gd name="T2" fmla="*/ 2147483647 w 1110"/>
              <a:gd name="T3" fmla="*/ 2147483647 h 942"/>
              <a:gd name="T4" fmla="*/ 2147483647 w 1110"/>
              <a:gd name="T5" fmla="*/ 2147483647 h 942"/>
              <a:gd name="T6" fmla="*/ 2147483647 w 1110"/>
              <a:gd name="T7" fmla="*/ 2147483647 h 942"/>
              <a:gd name="T8" fmla="*/ 2147483647 w 1110"/>
              <a:gd name="T9" fmla="*/ 2147483647 h 942"/>
              <a:gd name="T10" fmla="*/ 2147483647 w 1110"/>
              <a:gd name="T11" fmla="*/ 2147483647 h 942"/>
              <a:gd name="T12" fmla="*/ 2147483647 w 1110"/>
              <a:gd name="T13" fmla="*/ 2147483647 h 942"/>
              <a:gd name="T14" fmla="*/ 2147483647 w 1110"/>
              <a:gd name="T15" fmla="*/ 2147483647 h 942"/>
              <a:gd name="T16" fmla="*/ 2147483647 w 1110"/>
              <a:gd name="T17" fmla="*/ 2147483647 h 942"/>
              <a:gd name="T18" fmla="*/ 2147483647 w 1110"/>
              <a:gd name="T19" fmla="*/ 2147483647 h 942"/>
              <a:gd name="T20" fmla="*/ 2147483647 w 1110"/>
              <a:gd name="T21" fmla="*/ 2147483647 h 942"/>
              <a:gd name="T22" fmla="*/ 2147483647 w 1110"/>
              <a:gd name="T23" fmla="*/ 2147483647 h 942"/>
              <a:gd name="T24" fmla="*/ 2147483647 w 1110"/>
              <a:gd name="T25" fmla="*/ 2147483647 h 942"/>
              <a:gd name="T26" fmla="*/ 2147483647 w 1110"/>
              <a:gd name="T27" fmla="*/ 2147483647 h 942"/>
              <a:gd name="T28" fmla="*/ 2147483647 w 1110"/>
              <a:gd name="T29" fmla="*/ 2147483647 h 942"/>
              <a:gd name="T30" fmla="*/ 2147483647 w 1110"/>
              <a:gd name="T31" fmla="*/ 2147483647 h 942"/>
              <a:gd name="T32" fmla="*/ 2147483647 w 1110"/>
              <a:gd name="T33" fmla="*/ 2147483647 h 942"/>
              <a:gd name="T34" fmla="*/ 2147483647 w 1110"/>
              <a:gd name="T35" fmla="*/ 2147483647 h 942"/>
              <a:gd name="T36" fmla="*/ 2147483647 w 1110"/>
              <a:gd name="T37" fmla="*/ 2147483647 h 942"/>
              <a:gd name="T38" fmla="*/ 2147483647 w 1110"/>
              <a:gd name="T39" fmla="*/ 2147483647 h 942"/>
              <a:gd name="T40" fmla="*/ 2147483647 w 1110"/>
              <a:gd name="T41" fmla="*/ 2147483647 h 942"/>
              <a:gd name="T42" fmla="*/ 2147483647 w 1110"/>
              <a:gd name="T43" fmla="*/ 2147483647 h 942"/>
              <a:gd name="T44" fmla="*/ 2147483647 w 1110"/>
              <a:gd name="T45" fmla="*/ 2147483647 h 942"/>
              <a:gd name="T46" fmla="*/ 2147483647 w 1110"/>
              <a:gd name="T47" fmla="*/ 2147483647 h 942"/>
              <a:gd name="T48" fmla="*/ 2147483647 w 1110"/>
              <a:gd name="T49" fmla="*/ 2147483647 h 942"/>
              <a:gd name="T50" fmla="*/ 2147483647 w 1110"/>
              <a:gd name="T51" fmla="*/ 2147483647 h 942"/>
              <a:gd name="T52" fmla="*/ 2147483647 w 1110"/>
              <a:gd name="T53" fmla="*/ 2147483647 h 942"/>
              <a:gd name="T54" fmla="*/ 2147483647 w 1110"/>
              <a:gd name="T55" fmla="*/ 2147483647 h 942"/>
              <a:gd name="T56" fmla="*/ 2147483647 w 1110"/>
              <a:gd name="T57" fmla="*/ 2147483647 h 942"/>
              <a:gd name="T58" fmla="*/ 2147483647 w 1110"/>
              <a:gd name="T59" fmla="*/ 2147483647 h 942"/>
              <a:gd name="T60" fmla="*/ 2147483647 w 1110"/>
              <a:gd name="T61" fmla="*/ 2147483647 h 942"/>
              <a:gd name="T62" fmla="*/ 2147483647 w 1110"/>
              <a:gd name="T63" fmla="*/ 2147483647 h 942"/>
              <a:gd name="T64" fmla="*/ 2147483647 w 1110"/>
              <a:gd name="T65" fmla="*/ 2147483647 h 942"/>
              <a:gd name="T66" fmla="*/ 2147483647 w 1110"/>
              <a:gd name="T67" fmla="*/ 2147483647 h 942"/>
              <a:gd name="T68" fmla="*/ 2147483647 w 1110"/>
              <a:gd name="T69" fmla="*/ 2147483647 h 942"/>
              <a:gd name="T70" fmla="*/ 2147483647 w 1110"/>
              <a:gd name="T71" fmla="*/ 2147483647 h 942"/>
              <a:gd name="T72" fmla="*/ 2147483647 w 1110"/>
              <a:gd name="T73" fmla="*/ 2147483647 h 942"/>
              <a:gd name="T74" fmla="*/ 2147483647 w 1110"/>
              <a:gd name="T75" fmla="*/ 2147483647 h 942"/>
              <a:gd name="T76" fmla="*/ 2147483647 w 1110"/>
              <a:gd name="T77" fmla="*/ 2147483647 h 942"/>
              <a:gd name="T78" fmla="*/ 2147483647 w 1110"/>
              <a:gd name="T79" fmla="*/ 2147483647 h 942"/>
              <a:gd name="T80" fmla="*/ 2147483647 w 1110"/>
              <a:gd name="T81" fmla="*/ 2147483647 h 942"/>
              <a:gd name="T82" fmla="*/ 2147483647 w 1110"/>
              <a:gd name="T83" fmla="*/ 2147483647 h 942"/>
              <a:gd name="T84" fmla="*/ 2147483647 w 1110"/>
              <a:gd name="T85" fmla="*/ 2147483647 h 942"/>
              <a:gd name="T86" fmla="*/ 2147483647 w 1110"/>
              <a:gd name="T87" fmla="*/ 2147483647 h 942"/>
              <a:gd name="T88" fmla="*/ 2147483647 w 1110"/>
              <a:gd name="T89" fmla="*/ 2147483647 h 942"/>
              <a:gd name="T90" fmla="*/ 2147483647 w 1110"/>
              <a:gd name="T91" fmla="*/ 2147483647 h 942"/>
              <a:gd name="T92" fmla="*/ 2147483647 w 1110"/>
              <a:gd name="T93" fmla="*/ 2147483647 h 942"/>
              <a:gd name="T94" fmla="*/ 2147483647 w 1110"/>
              <a:gd name="T95" fmla="*/ 2147483647 h 942"/>
              <a:gd name="T96" fmla="*/ 2147483647 w 1110"/>
              <a:gd name="T97" fmla="*/ 2147483647 h 942"/>
              <a:gd name="T98" fmla="*/ 0 w 1110"/>
              <a:gd name="T99" fmla="*/ 2147483647 h 942"/>
              <a:gd name="T100" fmla="*/ 2147483647 w 1110"/>
              <a:gd name="T101" fmla="*/ 2147483647 h 94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10"/>
              <a:gd name="T154" fmla="*/ 0 h 942"/>
              <a:gd name="T155" fmla="*/ 1110 w 1110"/>
              <a:gd name="T156" fmla="*/ 942 h 94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10" h="942">
                <a:moveTo>
                  <a:pt x="54" y="792"/>
                </a:moveTo>
                <a:lnTo>
                  <a:pt x="54" y="810"/>
                </a:lnTo>
                <a:lnTo>
                  <a:pt x="66" y="810"/>
                </a:lnTo>
                <a:lnTo>
                  <a:pt x="48" y="828"/>
                </a:lnTo>
                <a:lnTo>
                  <a:pt x="48" y="834"/>
                </a:lnTo>
                <a:lnTo>
                  <a:pt x="72" y="858"/>
                </a:lnTo>
                <a:lnTo>
                  <a:pt x="84" y="864"/>
                </a:lnTo>
                <a:lnTo>
                  <a:pt x="90" y="876"/>
                </a:lnTo>
                <a:lnTo>
                  <a:pt x="108" y="876"/>
                </a:lnTo>
                <a:lnTo>
                  <a:pt x="120" y="864"/>
                </a:lnTo>
                <a:lnTo>
                  <a:pt x="132" y="864"/>
                </a:lnTo>
                <a:lnTo>
                  <a:pt x="144" y="876"/>
                </a:lnTo>
                <a:lnTo>
                  <a:pt x="150" y="888"/>
                </a:lnTo>
                <a:lnTo>
                  <a:pt x="126" y="894"/>
                </a:lnTo>
                <a:lnTo>
                  <a:pt x="150" y="930"/>
                </a:lnTo>
                <a:lnTo>
                  <a:pt x="150" y="906"/>
                </a:lnTo>
                <a:lnTo>
                  <a:pt x="180" y="894"/>
                </a:lnTo>
                <a:lnTo>
                  <a:pt x="192" y="906"/>
                </a:lnTo>
                <a:lnTo>
                  <a:pt x="198" y="918"/>
                </a:lnTo>
                <a:lnTo>
                  <a:pt x="204" y="924"/>
                </a:lnTo>
                <a:lnTo>
                  <a:pt x="210" y="924"/>
                </a:lnTo>
                <a:lnTo>
                  <a:pt x="216" y="930"/>
                </a:lnTo>
                <a:lnTo>
                  <a:pt x="222" y="930"/>
                </a:lnTo>
                <a:lnTo>
                  <a:pt x="234" y="936"/>
                </a:lnTo>
                <a:lnTo>
                  <a:pt x="240" y="942"/>
                </a:lnTo>
                <a:lnTo>
                  <a:pt x="240" y="888"/>
                </a:lnTo>
                <a:lnTo>
                  <a:pt x="246" y="888"/>
                </a:lnTo>
                <a:lnTo>
                  <a:pt x="252" y="882"/>
                </a:lnTo>
                <a:lnTo>
                  <a:pt x="258" y="870"/>
                </a:lnTo>
                <a:lnTo>
                  <a:pt x="264" y="864"/>
                </a:lnTo>
                <a:lnTo>
                  <a:pt x="270" y="852"/>
                </a:lnTo>
                <a:lnTo>
                  <a:pt x="276" y="834"/>
                </a:lnTo>
                <a:lnTo>
                  <a:pt x="276" y="810"/>
                </a:lnTo>
                <a:lnTo>
                  <a:pt x="300" y="786"/>
                </a:lnTo>
                <a:lnTo>
                  <a:pt x="354" y="786"/>
                </a:lnTo>
                <a:lnTo>
                  <a:pt x="354" y="780"/>
                </a:lnTo>
                <a:lnTo>
                  <a:pt x="360" y="780"/>
                </a:lnTo>
                <a:lnTo>
                  <a:pt x="372" y="774"/>
                </a:lnTo>
                <a:lnTo>
                  <a:pt x="384" y="774"/>
                </a:lnTo>
                <a:lnTo>
                  <a:pt x="396" y="786"/>
                </a:lnTo>
                <a:lnTo>
                  <a:pt x="396" y="792"/>
                </a:lnTo>
                <a:lnTo>
                  <a:pt x="432" y="792"/>
                </a:lnTo>
                <a:lnTo>
                  <a:pt x="456" y="816"/>
                </a:lnTo>
                <a:lnTo>
                  <a:pt x="456" y="822"/>
                </a:lnTo>
                <a:lnTo>
                  <a:pt x="462" y="828"/>
                </a:lnTo>
                <a:lnTo>
                  <a:pt x="462" y="834"/>
                </a:lnTo>
                <a:lnTo>
                  <a:pt x="468" y="840"/>
                </a:lnTo>
                <a:lnTo>
                  <a:pt x="480" y="846"/>
                </a:lnTo>
                <a:lnTo>
                  <a:pt x="486" y="846"/>
                </a:lnTo>
                <a:lnTo>
                  <a:pt x="498" y="840"/>
                </a:lnTo>
                <a:lnTo>
                  <a:pt x="510" y="828"/>
                </a:lnTo>
                <a:lnTo>
                  <a:pt x="534" y="816"/>
                </a:lnTo>
                <a:lnTo>
                  <a:pt x="546" y="816"/>
                </a:lnTo>
                <a:lnTo>
                  <a:pt x="558" y="822"/>
                </a:lnTo>
                <a:lnTo>
                  <a:pt x="564" y="828"/>
                </a:lnTo>
                <a:lnTo>
                  <a:pt x="576" y="834"/>
                </a:lnTo>
                <a:lnTo>
                  <a:pt x="588" y="846"/>
                </a:lnTo>
                <a:lnTo>
                  <a:pt x="612" y="858"/>
                </a:lnTo>
                <a:lnTo>
                  <a:pt x="642" y="858"/>
                </a:lnTo>
                <a:lnTo>
                  <a:pt x="654" y="864"/>
                </a:lnTo>
                <a:lnTo>
                  <a:pt x="660" y="864"/>
                </a:lnTo>
                <a:lnTo>
                  <a:pt x="666" y="858"/>
                </a:lnTo>
                <a:lnTo>
                  <a:pt x="678" y="834"/>
                </a:lnTo>
                <a:lnTo>
                  <a:pt x="690" y="828"/>
                </a:lnTo>
                <a:lnTo>
                  <a:pt x="702" y="816"/>
                </a:lnTo>
                <a:lnTo>
                  <a:pt x="720" y="810"/>
                </a:lnTo>
                <a:lnTo>
                  <a:pt x="774" y="810"/>
                </a:lnTo>
                <a:lnTo>
                  <a:pt x="810" y="822"/>
                </a:lnTo>
                <a:lnTo>
                  <a:pt x="822" y="828"/>
                </a:lnTo>
                <a:lnTo>
                  <a:pt x="828" y="834"/>
                </a:lnTo>
                <a:lnTo>
                  <a:pt x="858" y="834"/>
                </a:lnTo>
                <a:lnTo>
                  <a:pt x="870" y="828"/>
                </a:lnTo>
                <a:lnTo>
                  <a:pt x="876" y="822"/>
                </a:lnTo>
                <a:lnTo>
                  <a:pt x="888" y="816"/>
                </a:lnTo>
                <a:lnTo>
                  <a:pt x="894" y="810"/>
                </a:lnTo>
                <a:lnTo>
                  <a:pt x="918" y="810"/>
                </a:lnTo>
                <a:lnTo>
                  <a:pt x="918" y="804"/>
                </a:lnTo>
                <a:lnTo>
                  <a:pt x="924" y="798"/>
                </a:lnTo>
                <a:lnTo>
                  <a:pt x="924" y="792"/>
                </a:lnTo>
                <a:lnTo>
                  <a:pt x="930" y="786"/>
                </a:lnTo>
                <a:lnTo>
                  <a:pt x="936" y="786"/>
                </a:lnTo>
                <a:lnTo>
                  <a:pt x="930" y="726"/>
                </a:lnTo>
                <a:lnTo>
                  <a:pt x="948" y="720"/>
                </a:lnTo>
                <a:lnTo>
                  <a:pt x="948" y="714"/>
                </a:lnTo>
                <a:lnTo>
                  <a:pt x="954" y="708"/>
                </a:lnTo>
                <a:lnTo>
                  <a:pt x="954" y="696"/>
                </a:lnTo>
                <a:lnTo>
                  <a:pt x="960" y="678"/>
                </a:lnTo>
                <a:lnTo>
                  <a:pt x="966" y="666"/>
                </a:lnTo>
                <a:lnTo>
                  <a:pt x="978" y="648"/>
                </a:lnTo>
                <a:lnTo>
                  <a:pt x="984" y="636"/>
                </a:lnTo>
                <a:lnTo>
                  <a:pt x="1002" y="618"/>
                </a:lnTo>
                <a:lnTo>
                  <a:pt x="1026" y="588"/>
                </a:lnTo>
                <a:lnTo>
                  <a:pt x="1050" y="564"/>
                </a:lnTo>
                <a:lnTo>
                  <a:pt x="1068" y="540"/>
                </a:lnTo>
                <a:lnTo>
                  <a:pt x="1074" y="534"/>
                </a:lnTo>
                <a:lnTo>
                  <a:pt x="1092" y="288"/>
                </a:lnTo>
                <a:lnTo>
                  <a:pt x="1110" y="252"/>
                </a:lnTo>
                <a:lnTo>
                  <a:pt x="1080" y="216"/>
                </a:lnTo>
                <a:lnTo>
                  <a:pt x="1074" y="192"/>
                </a:lnTo>
                <a:lnTo>
                  <a:pt x="1044" y="156"/>
                </a:lnTo>
                <a:lnTo>
                  <a:pt x="1056" y="108"/>
                </a:lnTo>
                <a:lnTo>
                  <a:pt x="1038" y="42"/>
                </a:lnTo>
                <a:lnTo>
                  <a:pt x="1020" y="48"/>
                </a:lnTo>
                <a:lnTo>
                  <a:pt x="1002" y="60"/>
                </a:lnTo>
                <a:lnTo>
                  <a:pt x="990" y="66"/>
                </a:lnTo>
                <a:lnTo>
                  <a:pt x="984" y="66"/>
                </a:lnTo>
                <a:lnTo>
                  <a:pt x="978" y="60"/>
                </a:lnTo>
                <a:lnTo>
                  <a:pt x="966" y="54"/>
                </a:lnTo>
                <a:lnTo>
                  <a:pt x="960" y="42"/>
                </a:lnTo>
                <a:lnTo>
                  <a:pt x="954" y="36"/>
                </a:lnTo>
                <a:lnTo>
                  <a:pt x="942" y="30"/>
                </a:lnTo>
                <a:lnTo>
                  <a:pt x="936" y="24"/>
                </a:lnTo>
                <a:lnTo>
                  <a:pt x="930" y="24"/>
                </a:lnTo>
                <a:lnTo>
                  <a:pt x="918" y="18"/>
                </a:lnTo>
                <a:lnTo>
                  <a:pt x="900" y="12"/>
                </a:lnTo>
                <a:lnTo>
                  <a:pt x="888" y="12"/>
                </a:lnTo>
                <a:lnTo>
                  <a:pt x="876" y="6"/>
                </a:lnTo>
                <a:lnTo>
                  <a:pt x="864" y="6"/>
                </a:lnTo>
                <a:lnTo>
                  <a:pt x="828" y="0"/>
                </a:lnTo>
                <a:lnTo>
                  <a:pt x="816" y="6"/>
                </a:lnTo>
                <a:lnTo>
                  <a:pt x="786" y="30"/>
                </a:lnTo>
                <a:lnTo>
                  <a:pt x="738" y="66"/>
                </a:lnTo>
                <a:lnTo>
                  <a:pt x="684" y="102"/>
                </a:lnTo>
                <a:lnTo>
                  <a:pt x="624" y="144"/>
                </a:lnTo>
                <a:lnTo>
                  <a:pt x="576" y="180"/>
                </a:lnTo>
                <a:lnTo>
                  <a:pt x="534" y="210"/>
                </a:lnTo>
                <a:lnTo>
                  <a:pt x="510" y="222"/>
                </a:lnTo>
                <a:lnTo>
                  <a:pt x="480" y="246"/>
                </a:lnTo>
                <a:lnTo>
                  <a:pt x="450" y="282"/>
                </a:lnTo>
                <a:lnTo>
                  <a:pt x="414" y="312"/>
                </a:lnTo>
                <a:lnTo>
                  <a:pt x="390" y="330"/>
                </a:lnTo>
                <a:lnTo>
                  <a:pt x="366" y="336"/>
                </a:lnTo>
                <a:lnTo>
                  <a:pt x="324" y="342"/>
                </a:lnTo>
                <a:lnTo>
                  <a:pt x="282" y="354"/>
                </a:lnTo>
                <a:lnTo>
                  <a:pt x="282" y="558"/>
                </a:lnTo>
                <a:lnTo>
                  <a:pt x="264" y="582"/>
                </a:lnTo>
                <a:lnTo>
                  <a:pt x="264" y="594"/>
                </a:lnTo>
                <a:lnTo>
                  <a:pt x="258" y="606"/>
                </a:lnTo>
                <a:lnTo>
                  <a:pt x="258" y="624"/>
                </a:lnTo>
                <a:lnTo>
                  <a:pt x="252" y="636"/>
                </a:lnTo>
                <a:lnTo>
                  <a:pt x="240" y="642"/>
                </a:lnTo>
                <a:lnTo>
                  <a:pt x="222" y="648"/>
                </a:lnTo>
                <a:lnTo>
                  <a:pt x="198" y="648"/>
                </a:lnTo>
                <a:lnTo>
                  <a:pt x="186" y="654"/>
                </a:lnTo>
                <a:lnTo>
                  <a:pt x="138" y="648"/>
                </a:lnTo>
                <a:lnTo>
                  <a:pt x="138" y="666"/>
                </a:lnTo>
                <a:lnTo>
                  <a:pt x="72" y="660"/>
                </a:lnTo>
                <a:lnTo>
                  <a:pt x="48" y="678"/>
                </a:lnTo>
                <a:lnTo>
                  <a:pt x="0" y="690"/>
                </a:lnTo>
                <a:lnTo>
                  <a:pt x="0" y="726"/>
                </a:lnTo>
                <a:lnTo>
                  <a:pt x="6" y="738"/>
                </a:lnTo>
                <a:lnTo>
                  <a:pt x="6" y="762"/>
                </a:lnTo>
                <a:lnTo>
                  <a:pt x="18" y="786"/>
                </a:lnTo>
                <a:lnTo>
                  <a:pt x="30" y="792"/>
                </a:lnTo>
                <a:lnTo>
                  <a:pt x="54" y="79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5" name="Nicaragua" descr="© INSCALE GmbH, 05.05.2010&#10;http://www.presentationload.com/">
            <a:extLst>
              <a:ext uri="{FF2B5EF4-FFF2-40B4-BE49-F238E27FC236}">
                <a16:creationId xmlns:a16="http://schemas.microsoft.com/office/drawing/2014/main" id="{65C2CAAC-DA54-40C4-B4F3-86F2A0FF68ED}"/>
              </a:ext>
            </a:extLst>
          </p:cNvPr>
          <p:cNvSpPr>
            <a:spLocks/>
          </p:cNvSpPr>
          <p:nvPr/>
        </p:nvSpPr>
        <p:spPr bwMode="gray">
          <a:xfrm>
            <a:off x="2760073" y="3476769"/>
            <a:ext cx="153059" cy="156747"/>
          </a:xfrm>
          <a:custGeom>
            <a:avLst/>
            <a:gdLst>
              <a:gd name="T0" fmla="*/ 2147483647 w 324"/>
              <a:gd name="T1" fmla="*/ 2147483647 h 330"/>
              <a:gd name="T2" fmla="*/ 2147483647 w 324"/>
              <a:gd name="T3" fmla="*/ 0 h 330"/>
              <a:gd name="T4" fmla="*/ 2147483647 w 324"/>
              <a:gd name="T5" fmla="*/ 2147483647 h 330"/>
              <a:gd name="T6" fmla="*/ 2147483647 w 324"/>
              <a:gd name="T7" fmla="*/ 2147483647 h 330"/>
              <a:gd name="T8" fmla="*/ 2147483647 w 324"/>
              <a:gd name="T9" fmla="*/ 0 h 330"/>
              <a:gd name="T10" fmla="*/ 2147483647 w 324"/>
              <a:gd name="T11" fmla="*/ 2147483647 h 330"/>
              <a:gd name="T12" fmla="*/ 2147483647 w 324"/>
              <a:gd name="T13" fmla="*/ 2147483647 h 330"/>
              <a:gd name="T14" fmla="*/ 2147483647 w 324"/>
              <a:gd name="T15" fmla="*/ 2147483647 h 330"/>
              <a:gd name="T16" fmla="*/ 2147483647 w 324"/>
              <a:gd name="T17" fmla="*/ 2147483647 h 330"/>
              <a:gd name="T18" fmla="*/ 2147483647 w 324"/>
              <a:gd name="T19" fmla="*/ 2147483647 h 330"/>
              <a:gd name="T20" fmla="*/ 2147483647 w 324"/>
              <a:gd name="T21" fmla="*/ 2147483647 h 330"/>
              <a:gd name="T22" fmla="*/ 2147483647 w 324"/>
              <a:gd name="T23" fmla="*/ 2147483647 h 330"/>
              <a:gd name="T24" fmla="*/ 2147483647 w 324"/>
              <a:gd name="T25" fmla="*/ 2147483647 h 330"/>
              <a:gd name="T26" fmla="*/ 2147483647 w 324"/>
              <a:gd name="T27" fmla="*/ 2147483647 h 330"/>
              <a:gd name="T28" fmla="*/ 2147483647 w 324"/>
              <a:gd name="T29" fmla="*/ 2147483647 h 330"/>
              <a:gd name="T30" fmla="*/ 2147483647 w 324"/>
              <a:gd name="T31" fmla="*/ 2147483647 h 330"/>
              <a:gd name="T32" fmla="*/ 2147483647 w 324"/>
              <a:gd name="T33" fmla="*/ 2147483647 h 330"/>
              <a:gd name="T34" fmla="*/ 2147483647 w 324"/>
              <a:gd name="T35" fmla="*/ 2147483647 h 330"/>
              <a:gd name="T36" fmla="*/ 2147483647 w 324"/>
              <a:gd name="T37" fmla="*/ 2147483647 h 330"/>
              <a:gd name="T38" fmla="*/ 2147483647 w 324"/>
              <a:gd name="T39" fmla="*/ 2147483647 h 330"/>
              <a:gd name="T40" fmla="*/ 2147483647 w 324"/>
              <a:gd name="T41" fmla="*/ 2147483647 h 330"/>
              <a:gd name="T42" fmla="*/ 2147483647 w 324"/>
              <a:gd name="T43" fmla="*/ 2147483647 h 330"/>
              <a:gd name="T44" fmla="*/ 2147483647 w 324"/>
              <a:gd name="T45" fmla="*/ 2147483647 h 330"/>
              <a:gd name="T46" fmla="*/ 2147483647 w 324"/>
              <a:gd name="T47" fmla="*/ 2147483647 h 330"/>
              <a:gd name="T48" fmla="*/ 2147483647 w 324"/>
              <a:gd name="T49" fmla="*/ 2147483647 h 330"/>
              <a:gd name="T50" fmla="*/ 2147483647 w 324"/>
              <a:gd name="T51" fmla="*/ 2147483647 h 330"/>
              <a:gd name="T52" fmla="*/ 2147483647 w 324"/>
              <a:gd name="T53" fmla="*/ 2147483647 h 330"/>
              <a:gd name="T54" fmla="*/ 2147483647 w 324"/>
              <a:gd name="T55" fmla="*/ 2147483647 h 330"/>
              <a:gd name="T56" fmla="*/ 2147483647 w 324"/>
              <a:gd name="T57" fmla="*/ 2147483647 h 330"/>
              <a:gd name="T58" fmla="*/ 2147483647 w 324"/>
              <a:gd name="T59" fmla="*/ 2147483647 h 330"/>
              <a:gd name="T60" fmla="*/ 2147483647 w 324"/>
              <a:gd name="T61" fmla="*/ 2147483647 h 330"/>
              <a:gd name="T62" fmla="*/ 2147483647 w 324"/>
              <a:gd name="T63" fmla="*/ 2147483647 h 330"/>
              <a:gd name="T64" fmla="*/ 2147483647 w 324"/>
              <a:gd name="T65" fmla="*/ 2147483647 h 330"/>
              <a:gd name="T66" fmla="*/ 2147483647 w 324"/>
              <a:gd name="T67" fmla="*/ 2147483647 h 330"/>
              <a:gd name="T68" fmla="*/ 2147483647 w 324"/>
              <a:gd name="T69" fmla="*/ 2147483647 h 330"/>
              <a:gd name="T70" fmla="*/ 2147483647 w 324"/>
              <a:gd name="T71" fmla="*/ 2147483647 h 330"/>
              <a:gd name="T72" fmla="*/ 2147483647 w 324"/>
              <a:gd name="T73" fmla="*/ 2147483647 h 330"/>
              <a:gd name="T74" fmla="*/ 2147483647 w 324"/>
              <a:gd name="T75" fmla="*/ 2147483647 h 330"/>
              <a:gd name="T76" fmla="*/ 2147483647 w 324"/>
              <a:gd name="T77" fmla="*/ 2147483647 h 330"/>
              <a:gd name="T78" fmla="*/ 2147483647 w 324"/>
              <a:gd name="T79" fmla="*/ 2147483647 h 330"/>
              <a:gd name="T80" fmla="*/ 2147483647 w 324"/>
              <a:gd name="T81" fmla="*/ 2147483647 h 33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24"/>
              <a:gd name="T124" fmla="*/ 0 h 330"/>
              <a:gd name="T125" fmla="*/ 324 w 324"/>
              <a:gd name="T126" fmla="*/ 330 h 33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24" h="330">
                <a:moveTo>
                  <a:pt x="324" y="18"/>
                </a:moveTo>
                <a:lnTo>
                  <a:pt x="318" y="12"/>
                </a:lnTo>
                <a:lnTo>
                  <a:pt x="318" y="6"/>
                </a:lnTo>
                <a:lnTo>
                  <a:pt x="312" y="0"/>
                </a:lnTo>
                <a:lnTo>
                  <a:pt x="264" y="0"/>
                </a:lnTo>
                <a:lnTo>
                  <a:pt x="264" y="6"/>
                </a:lnTo>
                <a:lnTo>
                  <a:pt x="252" y="18"/>
                </a:lnTo>
                <a:lnTo>
                  <a:pt x="240" y="18"/>
                </a:lnTo>
                <a:lnTo>
                  <a:pt x="222" y="0"/>
                </a:lnTo>
                <a:lnTo>
                  <a:pt x="210" y="0"/>
                </a:lnTo>
                <a:lnTo>
                  <a:pt x="198" y="12"/>
                </a:lnTo>
                <a:lnTo>
                  <a:pt x="198" y="30"/>
                </a:lnTo>
                <a:lnTo>
                  <a:pt x="180" y="30"/>
                </a:lnTo>
                <a:lnTo>
                  <a:pt x="168" y="54"/>
                </a:lnTo>
                <a:lnTo>
                  <a:pt x="144" y="78"/>
                </a:lnTo>
                <a:lnTo>
                  <a:pt x="126" y="78"/>
                </a:lnTo>
                <a:lnTo>
                  <a:pt x="120" y="72"/>
                </a:lnTo>
                <a:lnTo>
                  <a:pt x="120" y="66"/>
                </a:lnTo>
                <a:lnTo>
                  <a:pt x="108" y="66"/>
                </a:lnTo>
                <a:lnTo>
                  <a:pt x="102" y="72"/>
                </a:lnTo>
                <a:lnTo>
                  <a:pt x="96" y="84"/>
                </a:lnTo>
                <a:lnTo>
                  <a:pt x="60" y="84"/>
                </a:lnTo>
                <a:lnTo>
                  <a:pt x="54" y="90"/>
                </a:lnTo>
                <a:lnTo>
                  <a:pt x="54" y="102"/>
                </a:lnTo>
                <a:lnTo>
                  <a:pt x="60" y="108"/>
                </a:lnTo>
                <a:lnTo>
                  <a:pt x="60" y="120"/>
                </a:lnTo>
                <a:lnTo>
                  <a:pt x="66" y="126"/>
                </a:lnTo>
                <a:lnTo>
                  <a:pt x="48" y="126"/>
                </a:lnTo>
                <a:lnTo>
                  <a:pt x="48" y="144"/>
                </a:lnTo>
                <a:lnTo>
                  <a:pt x="36" y="150"/>
                </a:lnTo>
                <a:lnTo>
                  <a:pt x="0" y="150"/>
                </a:lnTo>
                <a:lnTo>
                  <a:pt x="48" y="204"/>
                </a:lnTo>
                <a:lnTo>
                  <a:pt x="48" y="210"/>
                </a:lnTo>
                <a:lnTo>
                  <a:pt x="54" y="216"/>
                </a:lnTo>
                <a:lnTo>
                  <a:pt x="54" y="228"/>
                </a:lnTo>
                <a:lnTo>
                  <a:pt x="66" y="252"/>
                </a:lnTo>
                <a:lnTo>
                  <a:pt x="72" y="258"/>
                </a:lnTo>
                <a:lnTo>
                  <a:pt x="96" y="270"/>
                </a:lnTo>
                <a:lnTo>
                  <a:pt x="108" y="282"/>
                </a:lnTo>
                <a:lnTo>
                  <a:pt x="114" y="294"/>
                </a:lnTo>
                <a:lnTo>
                  <a:pt x="138" y="294"/>
                </a:lnTo>
                <a:lnTo>
                  <a:pt x="132" y="294"/>
                </a:lnTo>
                <a:lnTo>
                  <a:pt x="120" y="282"/>
                </a:lnTo>
                <a:lnTo>
                  <a:pt x="120" y="276"/>
                </a:lnTo>
                <a:lnTo>
                  <a:pt x="126" y="270"/>
                </a:lnTo>
                <a:lnTo>
                  <a:pt x="138" y="270"/>
                </a:lnTo>
                <a:lnTo>
                  <a:pt x="138" y="264"/>
                </a:lnTo>
                <a:lnTo>
                  <a:pt x="132" y="258"/>
                </a:lnTo>
                <a:lnTo>
                  <a:pt x="126" y="258"/>
                </a:lnTo>
                <a:lnTo>
                  <a:pt x="120" y="264"/>
                </a:lnTo>
                <a:lnTo>
                  <a:pt x="114" y="264"/>
                </a:lnTo>
                <a:lnTo>
                  <a:pt x="114" y="222"/>
                </a:lnTo>
                <a:lnTo>
                  <a:pt x="120" y="222"/>
                </a:lnTo>
                <a:lnTo>
                  <a:pt x="132" y="228"/>
                </a:lnTo>
                <a:lnTo>
                  <a:pt x="144" y="240"/>
                </a:lnTo>
                <a:lnTo>
                  <a:pt x="156" y="246"/>
                </a:lnTo>
                <a:lnTo>
                  <a:pt x="180" y="270"/>
                </a:lnTo>
                <a:lnTo>
                  <a:pt x="192" y="306"/>
                </a:lnTo>
                <a:lnTo>
                  <a:pt x="210" y="306"/>
                </a:lnTo>
                <a:lnTo>
                  <a:pt x="216" y="312"/>
                </a:lnTo>
                <a:lnTo>
                  <a:pt x="222" y="312"/>
                </a:lnTo>
                <a:lnTo>
                  <a:pt x="222" y="318"/>
                </a:lnTo>
                <a:lnTo>
                  <a:pt x="234" y="330"/>
                </a:lnTo>
                <a:lnTo>
                  <a:pt x="270" y="330"/>
                </a:lnTo>
                <a:lnTo>
                  <a:pt x="270" y="324"/>
                </a:lnTo>
                <a:lnTo>
                  <a:pt x="258" y="312"/>
                </a:lnTo>
                <a:lnTo>
                  <a:pt x="252" y="300"/>
                </a:lnTo>
                <a:lnTo>
                  <a:pt x="252" y="276"/>
                </a:lnTo>
                <a:lnTo>
                  <a:pt x="264" y="264"/>
                </a:lnTo>
                <a:lnTo>
                  <a:pt x="270" y="264"/>
                </a:lnTo>
                <a:lnTo>
                  <a:pt x="270" y="246"/>
                </a:lnTo>
                <a:lnTo>
                  <a:pt x="264" y="234"/>
                </a:lnTo>
                <a:lnTo>
                  <a:pt x="264" y="222"/>
                </a:lnTo>
                <a:lnTo>
                  <a:pt x="270" y="174"/>
                </a:lnTo>
                <a:lnTo>
                  <a:pt x="282" y="192"/>
                </a:lnTo>
                <a:lnTo>
                  <a:pt x="288" y="108"/>
                </a:lnTo>
                <a:lnTo>
                  <a:pt x="288" y="102"/>
                </a:lnTo>
                <a:lnTo>
                  <a:pt x="294" y="96"/>
                </a:lnTo>
                <a:lnTo>
                  <a:pt x="306" y="72"/>
                </a:lnTo>
                <a:lnTo>
                  <a:pt x="312" y="66"/>
                </a:lnTo>
                <a:lnTo>
                  <a:pt x="324" y="42"/>
                </a:lnTo>
                <a:lnTo>
                  <a:pt x="324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6" name="New Zealand" descr="© INSCALE GmbH, 05.05.2010&#10;http://www.presentationload.com/">
            <a:extLst>
              <a:ext uri="{FF2B5EF4-FFF2-40B4-BE49-F238E27FC236}">
                <a16:creationId xmlns:a16="http://schemas.microsoft.com/office/drawing/2014/main" id="{9B4B106B-1AD8-442A-885A-996A6192721C}"/>
              </a:ext>
            </a:extLst>
          </p:cNvPr>
          <p:cNvSpPr>
            <a:spLocks noEditPoints="1"/>
          </p:cNvSpPr>
          <p:nvPr/>
        </p:nvSpPr>
        <p:spPr bwMode="gray">
          <a:xfrm>
            <a:off x="10685894" y="5344814"/>
            <a:ext cx="599325" cy="462863"/>
          </a:xfrm>
          <a:custGeom>
            <a:avLst/>
            <a:gdLst>
              <a:gd name="T0" fmla="*/ 2147483647 w 1272"/>
              <a:gd name="T1" fmla="*/ 2147483647 h 984"/>
              <a:gd name="T2" fmla="*/ 2147483647 w 1272"/>
              <a:gd name="T3" fmla="*/ 2147483647 h 984"/>
              <a:gd name="T4" fmla="*/ 2147483647 w 1272"/>
              <a:gd name="T5" fmla="*/ 2147483647 h 984"/>
              <a:gd name="T6" fmla="*/ 2147483647 w 1272"/>
              <a:gd name="T7" fmla="*/ 2147483647 h 984"/>
              <a:gd name="T8" fmla="*/ 2147483647 w 1272"/>
              <a:gd name="T9" fmla="*/ 2147483647 h 984"/>
              <a:gd name="T10" fmla="*/ 2147483647 w 1272"/>
              <a:gd name="T11" fmla="*/ 2147483647 h 984"/>
              <a:gd name="T12" fmla="*/ 2147483647 w 1272"/>
              <a:gd name="T13" fmla="*/ 2147483647 h 984"/>
              <a:gd name="T14" fmla="*/ 2147483647 w 1272"/>
              <a:gd name="T15" fmla="*/ 2147483647 h 984"/>
              <a:gd name="T16" fmla="*/ 2147483647 w 1272"/>
              <a:gd name="T17" fmla="*/ 2147483647 h 984"/>
              <a:gd name="T18" fmla="*/ 2147483647 w 1272"/>
              <a:gd name="T19" fmla="*/ 2147483647 h 984"/>
              <a:gd name="T20" fmla="*/ 2147483647 w 1272"/>
              <a:gd name="T21" fmla="*/ 2147483647 h 984"/>
              <a:gd name="T22" fmla="*/ 2147483647 w 1272"/>
              <a:gd name="T23" fmla="*/ 2147483647 h 984"/>
              <a:gd name="T24" fmla="*/ 2147483647 w 1272"/>
              <a:gd name="T25" fmla="*/ 2147483647 h 984"/>
              <a:gd name="T26" fmla="*/ 2147483647 w 1272"/>
              <a:gd name="T27" fmla="*/ 2147483647 h 984"/>
              <a:gd name="T28" fmla="*/ 2147483647 w 1272"/>
              <a:gd name="T29" fmla="*/ 2147483647 h 984"/>
              <a:gd name="T30" fmla="*/ 2147483647 w 1272"/>
              <a:gd name="T31" fmla="*/ 2147483647 h 984"/>
              <a:gd name="T32" fmla="*/ 2147483647 w 1272"/>
              <a:gd name="T33" fmla="*/ 2147483647 h 984"/>
              <a:gd name="T34" fmla="*/ 2147483647 w 1272"/>
              <a:gd name="T35" fmla="*/ 2147483647 h 984"/>
              <a:gd name="T36" fmla="*/ 2147483647 w 1272"/>
              <a:gd name="T37" fmla="*/ 2147483647 h 984"/>
              <a:gd name="T38" fmla="*/ 2147483647 w 1272"/>
              <a:gd name="T39" fmla="*/ 2147483647 h 984"/>
              <a:gd name="T40" fmla="*/ 2147483647 w 1272"/>
              <a:gd name="T41" fmla="*/ 2147483647 h 984"/>
              <a:gd name="T42" fmla="*/ 2147483647 w 1272"/>
              <a:gd name="T43" fmla="*/ 2147483647 h 984"/>
              <a:gd name="T44" fmla="*/ 2147483647 w 1272"/>
              <a:gd name="T45" fmla="*/ 2147483647 h 984"/>
              <a:gd name="T46" fmla="*/ 2147483647 w 1272"/>
              <a:gd name="T47" fmla="*/ 2147483647 h 984"/>
              <a:gd name="T48" fmla="*/ 2147483647 w 1272"/>
              <a:gd name="T49" fmla="*/ 2147483647 h 984"/>
              <a:gd name="T50" fmla="*/ 2147483647 w 1272"/>
              <a:gd name="T51" fmla="*/ 2147483647 h 984"/>
              <a:gd name="T52" fmla="*/ 2147483647 w 1272"/>
              <a:gd name="T53" fmla="*/ 2147483647 h 984"/>
              <a:gd name="T54" fmla="*/ 2147483647 w 1272"/>
              <a:gd name="T55" fmla="*/ 2147483647 h 984"/>
              <a:gd name="T56" fmla="*/ 2147483647 w 1272"/>
              <a:gd name="T57" fmla="*/ 2147483647 h 984"/>
              <a:gd name="T58" fmla="*/ 2147483647 w 1272"/>
              <a:gd name="T59" fmla="*/ 2147483647 h 984"/>
              <a:gd name="T60" fmla="*/ 2147483647 w 1272"/>
              <a:gd name="T61" fmla="*/ 2147483647 h 984"/>
              <a:gd name="T62" fmla="*/ 2147483647 w 1272"/>
              <a:gd name="T63" fmla="*/ 2147483647 h 984"/>
              <a:gd name="T64" fmla="*/ 2147483647 w 1272"/>
              <a:gd name="T65" fmla="*/ 2147483647 h 984"/>
              <a:gd name="T66" fmla="*/ 2147483647 w 1272"/>
              <a:gd name="T67" fmla="*/ 2147483647 h 984"/>
              <a:gd name="T68" fmla="*/ 2147483647 w 1272"/>
              <a:gd name="T69" fmla="*/ 2147483647 h 984"/>
              <a:gd name="T70" fmla="*/ 2147483647 w 1272"/>
              <a:gd name="T71" fmla="*/ 2147483647 h 984"/>
              <a:gd name="T72" fmla="*/ 2147483647 w 1272"/>
              <a:gd name="T73" fmla="*/ 2147483647 h 984"/>
              <a:gd name="T74" fmla="*/ 2147483647 w 1272"/>
              <a:gd name="T75" fmla="*/ 2147483647 h 984"/>
              <a:gd name="T76" fmla="*/ 2147483647 w 1272"/>
              <a:gd name="T77" fmla="*/ 2147483647 h 984"/>
              <a:gd name="T78" fmla="*/ 2147483647 w 1272"/>
              <a:gd name="T79" fmla="*/ 2147483647 h 984"/>
              <a:gd name="T80" fmla="*/ 2147483647 w 1272"/>
              <a:gd name="T81" fmla="*/ 2147483647 h 984"/>
              <a:gd name="T82" fmla="*/ 2147483647 w 1272"/>
              <a:gd name="T83" fmla="*/ 2147483647 h 984"/>
              <a:gd name="T84" fmla="*/ 2147483647 w 1272"/>
              <a:gd name="T85" fmla="*/ 2147483647 h 984"/>
              <a:gd name="T86" fmla="*/ 2147483647 w 1272"/>
              <a:gd name="T87" fmla="*/ 2147483647 h 984"/>
              <a:gd name="T88" fmla="*/ 2147483647 w 1272"/>
              <a:gd name="T89" fmla="*/ 2147483647 h 984"/>
              <a:gd name="T90" fmla="*/ 2147483647 w 1272"/>
              <a:gd name="T91" fmla="*/ 2147483647 h 984"/>
              <a:gd name="T92" fmla="*/ 2147483647 w 1272"/>
              <a:gd name="T93" fmla="*/ 2147483647 h 984"/>
              <a:gd name="T94" fmla="*/ 2147483647 w 1272"/>
              <a:gd name="T95" fmla="*/ 2147483647 h 984"/>
              <a:gd name="T96" fmla="*/ 2147483647 w 1272"/>
              <a:gd name="T97" fmla="*/ 2147483647 h 984"/>
              <a:gd name="T98" fmla="*/ 2147483647 w 1272"/>
              <a:gd name="T99" fmla="*/ 2147483647 h 984"/>
              <a:gd name="T100" fmla="*/ 2147483647 w 1272"/>
              <a:gd name="T101" fmla="*/ 2147483647 h 984"/>
              <a:gd name="T102" fmla="*/ 2147483647 w 1272"/>
              <a:gd name="T103" fmla="*/ 2147483647 h 984"/>
              <a:gd name="T104" fmla="*/ 2147483647 w 1272"/>
              <a:gd name="T105" fmla="*/ 2147483647 h 984"/>
              <a:gd name="T106" fmla="*/ 2147483647 w 1272"/>
              <a:gd name="T107" fmla="*/ 2147483647 h 984"/>
              <a:gd name="T108" fmla="*/ 2147483647 w 1272"/>
              <a:gd name="T109" fmla="*/ 2147483647 h 984"/>
              <a:gd name="T110" fmla="*/ 2147483647 w 1272"/>
              <a:gd name="T111" fmla="*/ 2147483647 h 984"/>
              <a:gd name="T112" fmla="*/ 2147483647 w 1272"/>
              <a:gd name="T113" fmla="*/ 2147483647 h 984"/>
              <a:gd name="T114" fmla="*/ 2147483647 w 1272"/>
              <a:gd name="T115" fmla="*/ 2147483647 h 984"/>
              <a:gd name="T116" fmla="*/ 2147483647 w 1272"/>
              <a:gd name="T117" fmla="*/ 2147483647 h 984"/>
              <a:gd name="T118" fmla="*/ 2147483647 w 1272"/>
              <a:gd name="T119" fmla="*/ 2147483647 h 984"/>
              <a:gd name="T120" fmla="*/ 2147483647 w 1272"/>
              <a:gd name="T121" fmla="*/ 2147483647 h 9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72"/>
              <a:gd name="T184" fmla="*/ 0 h 984"/>
              <a:gd name="T185" fmla="*/ 1272 w 1272"/>
              <a:gd name="T186" fmla="*/ 984 h 98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72" h="984">
                <a:moveTo>
                  <a:pt x="750" y="564"/>
                </a:moveTo>
                <a:lnTo>
                  <a:pt x="738" y="564"/>
                </a:lnTo>
                <a:lnTo>
                  <a:pt x="744" y="528"/>
                </a:lnTo>
                <a:lnTo>
                  <a:pt x="720" y="546"/>
                </a:lnTo>
                <a:lnTo>
                  <a:pt x="726" y="540"/>
                </a:lnTo>
                <a:lnTo>
                  <a:pt x="726" y="504"/>
                </a:lnTo>
                <a:lnTo>
                  <a:pt x="708" y="504"/>
                </a:lnTo>
                <a:lnTo>
                  <a:pt x="702" y="510"/>
                </a:lnTo>
                <a:lnTo>
                  <a:pt x="696" y="522"/>
                </a:lnTo>
                <a:lnTo>
                  <a:pt x="690" y="528"/>
                </a:lnTo>
                <a:lnTo>
                  <a:pt x="672" y="540"/>
                </a:lnTo>
                <a:lnTo>
                  <a:pt x="660" y="546"/>
                </a:lnTo>
                <a:lnTo>
                  <a:pt x="654" y="558"/>
                </a:lnTo>
                <a:lnTo>
                  <a:pt x="642" y="570"/>
                </a:lnTo>
                <a:lnTo>
                  <a:pt x="630" y="576"/>
                </a:lnTo>
                <a:lnTo>
                  <a:pt x="618" y="588"/>
                </a:lnTo>
                <a:lnTo>
                  <a:pt x="606" y="588"/>
                </a:lnTo>
                <a:lnTo>
                  <a:pt x="588" y="600"/>
                </a:lnTo>
                <a:lnTo>
                  <a:pt x="576" y="606"/>
                </a:lnTo>
                <a:lnTo>
                  <a:pt x="546" y="636"/>
                </a:lnTo>
                <a:lnTo>
                  <a:pt x="540" y="648"/>
                </a:lnTo>
                <a:lnTo>
                  <a:pt x="534" y="648"/>
                </a:lnTo>
                <a:lnTo>
                  <a:pt x="528" y="654"/>
                </a:lnTo>
                <a:lnTo>
                  <a:pt x="510" y="660"/>
                </a:lnTo>
                <a:lnTo>
                  <a:pt x="498" y="666"/>
                </a:lnTo>
                <a:lnTo>
                  <a:pt x="462" y="678"/>
                </a:lnTo>
                <a:lnTo>
                  <a:pt x="438" y="690"/>
                </a:lnTo>
                <a:lnTo>
                  <a:pt x="426" y="702"/>
                </a:lnTo>
                <a:lnTo>
                  <a:pt x="414" y="708"/>
                </a:lnTo>
                <a:lnTo>
                  <a:pt x="408" y="720"/>
                </a:lnTo>
                <a:lnTo>
                  <a:pt x="396" y="726"/>
                </a:lnTo>
                <a:lnTo>
                  <a:pt x="378" y="726"/>
                </a:lnTo>
                <a:lnTo>
                  <a:pt x="366" y="732"/>
                </a:lnTo>
                <a:lnTo>
                  <a:pt x="312" y="750"/>
                </a:lnTo>
                <a:lnTo>
                  <a:pt x="288" y="762"/>
                </a:lnTo>
                <a:lnTo>
                  <a:pt x="270" y="774"/>
                </a:lnTo>
                <a:lnTo>
                  <a:pt x="246" y="786"/>
                </a:lnTo>
                <a:lnTo>
                  <a:pt x="222" y="792"/>
                </a:lnTo>
                <a:lnTo>
                  <a:pt x="198" y="804"/>
                </a:lnTo>
                <a:lnTo>
                  <a:pt x="180" y="810"/>
                </a:lnTo>
                <a:lnTo>
                  <a:pt x="174" y="816"/>
                </a:lnTo>
                <a:lnTo>
                  <a:pt x="168" y="828"/>
                </a:lnTo>
                <a:lnTo>
                  <a:pt x="168" y="846"/>
                </a:lnTo>
                <a:lnTo>
                  <a:pt x="156" y="834"/>
                </a:lnTo>
                <a:lnTo>
                  <a:pt x="150" y="834"/>
                </a:lnTo>
                <a:lnTo>
                  <a:pt x="144" y="840"/>
                </a:lnTo>
                <a:lnTo>
                  <a:pt x="120" y="852"/>
                </a:lnTo>
                <a:lnTo>
                  <a:pt x="108" y="864"/>
                </a:lnTo>
                <a:lnTo>
                  <a:pt x="72" y="882"/>
                </a:lnTo>
                <a:lnTo>
                  <a:pt x="66" y="882"/>
                </a:lnTo>
                <a:lnTo>
                  <a:pt x="54" y="888"/>
                </a:lnTo>
                <a:lnTo>
                  <a:pt x="36" y="888"/>
                </a:lnTo>
                <a:lnTo>
                  <a:pt x="18" y="894"/>
                </a:lnTo>
                <a:lnTo>
                  <a:pt x="12" y="906"/>
                </a:lnTo>
                <a:lnTo>
                  <a:pt x="0" y="912"/>
                </a:lnTo>
                <a:lnTo>
                  <a:pt x="18" y="912"/>
                </a:lnTo>
                <a:lnTo>
                  <a:pt x="24" y="918"/>
                </a:lnTo>
                <a:lnTo>
                  <a:pt x="30" y="918"/>
                </a:lnTo>
                <a:lnTo>
                  <a:pt x="24" y="924"/>
                </a:lnTo>
                <a:lnTo>
                  <a:pt x="24" y="942"/>
                </a:lnTo>
                <a:lnTo>
                  <a:pt x="30" y="948"/>
                </a:lnTo>
                <a:lnTo>
                  <a:pt x="42" y="948"/>
                </a:lnTo>
                <a:lnTo>
                  <a:pt x="54" y="942"/>
                </a:lnTo>
                <a:lnTo>
                  <a:pt x="60" y="936"/>
                </a:lnTo>
                <a:lnTo>
                  <a:pt x="72" y="948"/>
                </a:lnTo>
                <a:lnTo>
                  <a:pt x="96" y="948"/>
                </a:lnTo>
                <a:lnTo>
                  <a:pt x="102" y="954"/>
                </a:lnTo>
                <a:lnTo>
                  <a:pt x="132" y="954"/>
                </a:lnTo>
                <a:lnTo>
                  <a:pt x="150" y="972"/>
                </a:lnTo>
                <a:lnTo>
                  <a:pt x="180" y="966"/>
                </a:lnTo>
                <a:lnTo>
                  <a:pt x="192" y="972"/>
                </a:lnTo>
                <a:lnTo>
                  <a:pt x="198" y="978"/>
                </a:lnTo>
                <a:lnTo>
                  <a:pt x="216" y="984"/>
                </a:lnTo>
                <a:lnTo>
                  <a:pt x="228" y="984"/>
                </a:lnTo>
                <a:lnTo>
                  <a:pt x="252" y="972"/>
                </a:lnTo>
                <a:lnTo>
                  <a:pt x="264" y="948"/>
                </a:lnTo>
                <a:lnTo>
                  <a:pt x="288" y="936"/>
                </a:lnTo>
                <a:lnTo>
                  <a:pt x="312" y="936"/>
                </a:lnTo>
                <a:lnTo>
                  <a:pt x="336" y="924"/>
                </a:lnTo>
                <a:lnTo>
                  <a:pt x="342" y="912"/>
                </a:lnTo>
                <a:lnTo>
                  <a:pt x="342" y="894"/>
                </a:lnTo>
                <a:lnTo>
                  <a:pt x="348" y="882"/>
                </a:lnTo>
                <a:lnTo>
                  <a:pt x="372" y="870"/>
                </a:lnTo>
                <a:lnTo>
                  <a:pt x="396" y="870"/>
                </a:lnTo>
                <a:lnTo>
                  <a:pt x="408" y="858"/>
                </a:lnTo>
                <a:lnTo>
                  <a:pt x="408" y="846"/>
                </a:lnTo>
                <a:lnTo>
                  <a:pt x="402" y="840"/>
                </a:lnTo>
                <a:lnTo>
                  <a:pt x="420" y="840"/>
                </a:lnTo>
                <a:lnTo>
                  <a:pt x="480" y="792"/>
                </a:lnTo>
                <a:lnTo>
                  <a:pt x="462" y="774"/>
                </a:lnTo>
                <a:lnTo>
                  <a:pt x="504" y="792"/>
                </a:lnTo>
                <a:lnTo>
                  <a:pt x="504" y="774"/>
                </a:lnTo>
                <a:lnTo>
                  <a:pt x="510" y="768"/>
                </a:lnTo>
                <a:lnTo>
                  <a:pt x="540" y="768"/>
                </a:lnTo>
                <a:lnTo>
                  <a:pt x="546" y="774"/>
                </a:lnTo>
                <a:lnTo>
                  <a:pt x="558" y="780"/>
                </a:lnTo>
                <a:lnTo>
                  <a:pt x="570" y="780"/>
                </a:lnTo>
                <a:lnTo>
                  <a:pt x="576" y="774"/>
                </a:lnTo>
                <a:lnTo>
                  <a:pt x="576" y="768"/>
                </a:lnTo>
                <a:lnTo>
                  <a:pt x="582" y="762"/>
                </a:lnTo>
                <a:lnTo>
                  <a:pt x="582" y="756"/>
                </a:lnTo>
                <a:lnTo>
                  <a:pt x="570" y="744"/>
                </a:lnTo>
                <a:lnTo>
                  <a:pt x="612" y="702"/>
                </a:lnTo>
                <a:lnTo>
                  <a:pt x="618" y="702"/>
                </a:lnTo>
                <a:lnTo>
                  <a:pt x="624" y="696"/>
                </a:lnTo>
                <a:lnTo>
                  <a:pt x="660" y="678"/>
                </a:lnTo>
                <a:lnTo>
                  <a:pt x="666" y="666"/>
                </a:lnTo>
                <a:lnTo>
                  <a:pt x="672" y="660"/>
                </a:lnTo>
                <a:lnTo>
                  <a:pt x="672" y="654"/>
                </a:lnTo>
                <a:lnTo>
                  <a:pt x="696" y="654"/>
                </a:lnTo>
                <a:lnTo>
                  <a:pt x="708" y="648"/>
                </a:lnTo>
                <a:lnTo>
                  <a:pt x="738" y="618"/>
                </a:lnTo>
                <a:lnTo>
                  <a:pt x="738" y="612"/>
                </a:lnTo>
                <a:lnTo>
                  <a:pt x="744" y="612"/>
                </a:lnTo>
                <a:lnTo>
                  <a:pt x="750" y="606"/>
                </a:lnTo>
                <a:lnTo>
                  <a:pt x="768" y="594"/>
                </a:lnTo>
                <a:lnTo>
                  <a:pt x="780" y="582"/>
                </a:lnTo>
                <a:lnTo>
                  <a:pt x="786" y="570"/>
                </a:lnTo>
                <a:lnTo>
                  <a:pt x="786" y="546"/>
                </a:lnTo>
                <a:lnTo>
                  <a:pt x="780" y="540"/>
                </a:lnTo>
                <a:lnTo>
                  <a:pt x="780" y="534"/>
                </a:lnTo>
                <a:lnTo>
                  <a:pt x="750" y="564"/>
                </a:lnTo>
                <a:close/>
                <a:moveTo>
                  <a:pt x="1224" y="324"/>
                </a:moveTo>
                <a:lnTo>
                  <a:pt x="1236" y="318"/>
                </a:lnTo>
                <a:lnTo>
                  <a:pt x="1242" y="318"/>
                </a:lnTo>
                <a:lnTo>
                  <a:pt x="1266" y="306"/>
                </a:lnTo>
                <a:lnTo>
                  <a:pt x="1272" y="300"/>
                </a:lnTo>
                <a:lnTo>
                  <a:pt x="1272" y="282"/>
                </a:lnTo>
                <a:lnTo>
                  <a:pt x="1266" y="270"/>
                </a:lnTo>
                <a:lnTo>
                  <a:pt x="1260" y="264"/>
                </a:lnTo>
                <a:lnTo>
                  <a:pt x="1248" y="264"/>
                </a:lnTo>
                <a:lnTo>
                  <a:pt x="1236" y="276"/>
                </a:lnTo>
                <a:lnTo>
                  <a:pt x="1236" y="282"/>
                </a:lnTo>
                <a:lnTo>
                  <a:pt x="1224" y="282"/>
                </a:lnTo>
                <a:lnTo>
                  <a:pt x="1212" y="276"/>
                </a:lnTo>
                <a:lnTo>
                  <a:pt x="1200" y="276"/>
                </a:lnTo>
                <a:lnTo>
                  <a:pt x="1194" y="282"/>
                </a:lnTo>
                <a:lnTo>
                  <a:pt x="1176" y="288"/>
                </a:lnTo>
                <a:lnTo>
                  <a:pt x="1158" y="288"/>
                </a:lnTo>
                <a:lnTo>
                  <a:pt x="1146" y="276"/>
                </a:lnTo>
                <a:lnTo>
                  <a:pt x="1146" y="222"/>
                </a:lnTo>
                <a:lnTo>
                  <a:pt x="1170" y="180"/>
                </a:lnTo>
                <a:lnTo>
                  <a:pt x="1170" y="174"/>
                </a:lnTo>
                <a:lnTo>
                  <a:pt x="1164" y="162"/>
                </a:lnTo>
                <a:lnTo>
                  <a:pt x="1158" y="156"/>
                </a:lnTo>
                <a:lnTo>
                  <a:pt x="1146" y="156"/>
                </a:lnTo>
                <a:lnTo>
                  <a:pt x="1140" y="168"/>
                </a:lnTo>
                <a:lnTo>
                  <a:pt x="1134" y="174"/>
                </a:lnTo>
                <a:lnTo>
                  <a:pt x="1134" y="204"/>
                </a:lnTo>
                <a:lnTo>
                  <a:pt x="1128" y="216"/>
                </a:lnTo>
                <a:lnTo>
                  <a:pt x="1116" y="222"/>
                </a:lnTo>
                <a:lnTo>
                  <a:pt x="1116" y="192"/>
                </a:lnTo>
                <a:lnTo>
                  <a:pt x="1092" y="174"/>
                </a:lnTo>
                <a:lnTo>
                  <a:pt x="1104" y="150"/>
                </a:lnTo>
                <a:lnTo>
                  <a:pt x="1116" y="138"/>
                </a:lnTo>
                <a:lnTo>
                  <a:pt x="1122" y="126"/>
                </a:lnTo>
                <a:lnTo>
                  <a:pt x="1128" y="108"/>
                </a:lnTo>
                <a:lnTo>
                  <a:pt x="1128" y="84"/>
                </a:lnTo>
                <a:lnTo>
                  <a:pt x="1116" y="78"/>
                </a:lnTo>
                <a:lnTo>
                  <a:pt x="1110" y="72"/>
                </a:lnTo>
                <a:lnTo>
                  <a:pt x="1098" y="66"/>
                </a:lnTo>
                <a:lnTo>
                  <a:pt x="1092" y="60"/>
                </a:lnTo>
                <a:lnTo>
                  <a:pt x="1080" y="60"/>
                </a:lnTo>
                <a:lnTo>
                  <a:pt x="1086" y="42"/>
                </a:lnTo>
                <a:lnTo>
                  <a:pt x="1062" y="42"/>
                </a:lnTo>
                <a:lnTo>
                  <a:pt x="1044" y="18"/>
                </a:lnTo>
                <a:lnTo>
                  <a:pt x="1050" y="0"/>
                </a:lnTo>
                <a:lnTo>
                  <a:pt x="1020" y="18"/>
                </a:lnTo>
                <a:lnTo>
                  <a:pt x="1044" y="54"/>
                </a:lnTo>
                <a:lnTo>
                  <a:pt x="1032" y="90"/>
                </a:lnTo>
                <a:lnTo>
                  <a:pt x="1056" y="102"/>
                </a:lnTo>
                <a:lnTo>
                  <a:pt x="1044" y="108"/>
                </a:lnTo>
                <a:lnTo>
                  <a:pt x="1044" y="126"/>
                </a:lnTo>
                <a:lnTo>
                  <a:pt x="1068" y="132"/>
                </a:lnTo>
                <a:lnTo>
                  <a:pt x="1044" y="150"/>
                </a:lnTo>
                <a:lnTo>
                  <a:pt x="1062" y="156"/>
                </a:lnTo>
                <a:lnTo>
                  <a:pt x="1062" y="168"/>
                </a:lnTo>
                <a:lnTo>
                  <a:pt x="1056" y="174"/>
                </a:lnTo>
                <a:lnTo>
                  <a:pt x="1056" y="192"/>
                </a:lnTo>
                <a:lnTo>
                  <a:pt x="1068" y="198"/>
                </a:lnTo>
                <a:lnTo>
                  <a:pt x="1074" y="204"/>
                </a:lnTo>
                <a:lnTo>
                  <a:pt x="1056" y="210"/>
                </a:lnTo>
                <a:lnTo>
                  <a:pt x="1044" y="222"/>
                </a:lnTo>
                <a:lnTo>
                  <a:pt x="1062" y="234"/>
                </a:lnTo>
                <a:lnTo>
                  <a:pt x="1038" y="258"/>
                </a:lnTo>
                <a:lnTo>
                  <a:pt x="1032" y="270"/>
                </a:lnTo>
                <a:lnTo>
                  <a:pt x="1026" y="276"/>
                </a:lnTo>
                <a:lnTo>
                  <a:pt x="1026" y="288"/>
                </a:lnTo>
                <a:lnTo>
                  <a:pt x="1038" y="300"/>
                </a:lnTo>
                <a:lnTo>
                  <a:pt x="1026" y="300"/>
                </a:lnTo>
                <a:lnTo>
                  <a:pt x="1014" y="306"/>
                </a:lnTo>
                <a:lnTo>
                  <a:pt x="1002" y="306"/>
                </a:lnTo>
                <a:lnTo>
                  <a:pt x="978" y="318"/>
                </a:lnTo>
                <a:lnTo>
                  <a:pt x="948" y="348"/>
                </a:lnTo>
                <a:lnTo>
                  <a:pt x="930" y="360"/>
                </a:lnTo>
                <a:lnTo>
                  <a:pt x="894" y="372"/>
                </a:lnTo>
                <a:lnTo>
                  <a:pt x="870" y="384"/>
                </a:lnTo>
                <a:lnTo>
                  <a:pt x="858" y="396"/>
                </a:lnTo>
                <a:lnTo>
                  <a:pt x="858" y="432"/>
                </a:lnTo>
                <a:lnTo>
                  <a:pt x="864" y="444"/>
                </a:lnTo>
                <a:lnTo>
                  <a:pt x="870" y="450"/>
                </a:lnTo>
                <a:lnTo>
                  <a:pt x="870" y="456"/>
                </a:lnTo>
                <a:lnTo>
                  <a:pt x="924" y="456"/>
                </a:lnTo>
                <a:lnTo>
                  <a:pt x="924" y="474"/>
                </a:lnTo>
                <a:lnTo>
                  <a:pt x="918" y="486"/>
                </a:lnTo>
                <a:lnTo>
                  <a:pt x="918" y="522"/>
                </a:lnTo>
                <a:lnTo>
                  <a:pt x="894" y="534"/>
                </a:lnTo>
                <a:lnTo>
                  <a:pt x="882" y="534"/>
                </a:lnTo>
                <a:lnTo>
                  <a:pt x="864" y="540"/>
                </a:lnTo>
                <a:lnTo>
                  <a:pt x="852" y="546"/>
                </a:lnTo>
                <a:lnTo>
                  <a:pt x="852" y="558"/>
                </a:lnTo>
                <a:lnTo>
                  <a:pt x="840" y="570"/>
                </a:lnTo>
                <a:lnTo>
                  <a:pt x="852" y="576"/>
                </a:lnTo>
                <a:lnTo>
                  <a:pt x="858" y="582"/>
                </a:lnTo>
                <a:lnTo>
                  <a:pt x="876" y="588"/>
                </a:lnTo>
                <a:lnTo>
                  <a:pt x="888" y="588"/>
                </a:lnTo>
                <a:lnTo>
                  <a:pt x="912" y="576"/>
                </a:lnTo>
                <a:lnTo>
                  <a:pt x="924" y="558"/>
                </a:lnTo>
                <a:lnTo>
                  <a:pt x="972" y="510"/>
                </a:lnTo>
                <a:lnTo>
                  <a:pt x="996" y="498"/>
                </a:lnTo>
                <a:lnTo>
                  <a:pt x="1014" y="492"/>
                </a:lnTo>
                <a:lnTo>
                  <a:pt x="1026" y="486"/>
                </a:lnTo>
                <a:lnTo>
                  <a:pt x="1032" y="480"/>
                </a:lnTo>
                <a:lnTo>
                  <a:pt x="1038" y="480"/>
                </a:lnTo>
                <a:lnTo>
                  <a:pt x="1044" y="474"/>
                </a:lnTo>
                <a:lnTo>
                  <a:pt x="1050" y="462"/>
                </a:lnTo>
                <a:lnTo>
                  <a:pt x="1056" y="462"/>
                </a:lnTo>
                <a:lnTo>
                  <a:pt x="1062" y="456"/>
                </a:lnTo>
                <a:lnTo>
                  <a:pt x="1074" y="450"/>
                </a:lnTo>
                <a:lnTo>
                  <a:pt x="1080" y="444"/>
                </a:lnTo>
                <a:lnTo>
                  <a:pt x="1080" y="420"/>
                </a:lnTo>
                <a:lnTo>
                  <a:pt x="1074" y="414"/>
                </a:lnTo>
                <a:lnTo>
                  <a:pt x="1080" y="414"/>
                </a:lnTo>
                <a:lnTo>
                  <a:pt x="1086" y="408"/>
                </a:lnTo>
                <a:lnTo>
                  <a:pt x="1110" y="396"/>
                </a:lnTo>
                <a:lnTo>
                  <a:pt x="1140" y="396"/>
                </a:lnTo>
                <a:lnTo>
                  <a:pt x="1152" y="402"/>
                </a:lnTo>
                <a:lnTo>
                  <a:pt x="1164" y="402"/>
                </a:lnTo>
                <a:lnTo>
                  <a:pt x="1176" y="390"/>
                </a:lnTo>
                <a:lnTo>
                  <a:pt x="1176" y="360"/>
                </a:lnTo>
                <a:lnTo>
                  <a:pt x="1200" y="360"/>
                </a:lnTo>
                <a:lnTo>
                  <a:pt x="1212" y="354"/>
                </a:lnTo>
                <a:lnTo>
                  <a:pt x="1218" y="354"/>
                </a:lnTo>
                <a:lnTo>
                  <a:pt x="1224" y="348"/>
                </a:lnTo>
                <a:lnTo>
                  <a:pt x="1224" y="3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7" name="Newfoundland" descr="© INSCALE GmbH, 05.05.2010&#10;http://www.presentationload.com/">
            <a:extLst>
              <a:ext uri="{FF2B5EF4-FFF2-40B4-BE49-F238E27FC236}">
                <a16:creationId xmlns:a16="http://schemas.microsoft.com/office/drawing/2014/main" id="{4D617C87-7447-48AE-8F08-58A6A09AB5FD}"/>
              </a:ext>
            </a:extLst>
          </p:cNvPr>
          <p:cNvSpPr>
            <a:spLocks/>
          </p:cNvSpPr>
          <p:nvPr/>
        </p:nvSpPr>
        <p:spPr bwMode="gray">
          <a:xfrm>
            <a:off x="3962408" y="2093715"/>
            <a:ext cx="201004" cy="180719"/>
          </a:xfrm>
          <a:custGeom>
            <a:avLst/>
            <a:gdLst>
              <a:gd name="T0" fmla="*/ 2147483647 w 426"/>
              <a:gd name="T1" fmla="*/ 2147483647 h 384"/>
              <a:gd name="T2" fmla="*/ 2147483647 w 426"/>
              <a:gd name="T3" fmla="*/ 2147483647 h 384"/>
              <a:gd name="T4" fmla="*/ 2147483647 w 426"/>
              <a:gd name="T5" fmla="*/ 0 h 384"/>
              <a:gd name="T6" fmla="*/ 2147483647 w 426"/>
              <a:gd name="T7" fmla="*/ 2147483647 h 384"/>
              <a:gd name="T8" fmla="*/ 2147483647 w 426"/>
              <a:gd name="T9" fmla="*/ 2147483647 h 384"/>
              <a:gd name="T10" fmla="*/ 2147483647 w 426"/>
              <a:gd name="T11" fmla="*/ 2147483647 h 384"/>
              <a:gd name="T12" fmla="*/ 2147483647 w 426"/>
              <a:gd name="T13" fmla="*/ 2147483647 h 384"/>
              <a:gd name="T14" fmla="*/ 2147483647 w 426"/>
              <a:gd name="T15" fmla="*/ 2147483647 h 384"/>
              <a:gd name="T16" fmla="*/ 2147483647 w 426"/>
              <a:gd name="T17" fmla="*/ 2147483647 h 384"/>
              <a:gd name="T18" fmla="*/ 2147483647 w 426"/>
              <a:gd name="T19" fmla="*/ 2147483647 h 384"/>
              <a:gd name="T20" fmla="*/ 2147483647 w 426"/>
              <a:gd name="T21" fmla="*/ 2147483647 h 384"/>
              <a:gd name="T22" fmla="*/ 2147483647 w 426"/>
              <a:gd name="T23" fmla="*/ 2147483647 h 384"/>
              <a:gd name="T24" fmla="*/ 2147483647 w 426"/>
              <a:gd name="T25" fmla="*/ 2147483647 h 384"/>
              <a:gd name="T26" fmla="*/ 2147483647 w 426"/>
              <a:gd name="T27" fmla="*/ 2147483647 h 384"/>
              <a:gd name="T28" fmla="*/ 2147483647 w 426"/>
              <a:gd name="T29" fmla="*/ 2147483647 h 384"/>
              <a:gd name="T30" fmla="*/ 2147483647 w 426"/>
              <a:gd name="T31" fmla="*/ 2147483647 h 384"/>
              <a:gd name="T32" fmla="*/ 2147483647 w 426"/>
              <a:gd name="T33" fmla="*/ 2147483647 h 384"/>
              <a:gd name="T34" fmla="*/ 2147483647 w 426"/>
              <a:gd name="T35" fmla="*/ 2147483647 h 384"/>
              <a:gd name="T36" fmla="*/ 2147483647 w 426"/>
              <a:gd name="T37" fmla="*/ 2147483647 h 384"/>
              <a:gd name="T38" fmla="*/ 2147483647 w 426"/>
              <a:gd name="T39" fmla="*/ 2147483647 h 384"/>
              <a:gd name="T40" fmla="*/ 2147483647 w 426"/>
              <a:gd name="T41" fmla="*/ 2147483647 h 384"/>
              <a:gd name="T42" fmla="*/ 2147483647 w 426"/>
              <a:gd name="T43" fmla="*/ 2147483647 h 384"/>
              <a:gd name="T44" fmla="*/ 2147483647 w 426"/>
              <a:gd name="T45" fmla="*/ 2147483647 h 384"/>
              <a:gd name="T46" fmla="*/ 2147483647 w 426"/>
              <a:gd name="T47" fmla="*/ 2147483647 h 384"/>
              <a:gd name="T48" fmla="*/ 2147483647 w 426"/>
              <a:gd name="T49" fmla="*/ 2147483647 h 384"/>
              <a:gd name="T50" fmla="*/ 2147483647 w 426"/>
              <a:gd name="T51" fmla="*/ 2147483647 h 384"/>
              <a:gd name="T52" fmla="*/ 2147483647 w 426"/>
              <a:gd name="T53" fmla="*/ 2147483647 h 384"/>
              <a:gd name="T54" fmla="*/ 2147483647 w 426"/>
              <a:gd name="T55" fmla="*/ 2147483647 h 384"/>
              <a:gd name="T56" fmla="*/ 2147483647 w 426"/>
              <a:gd name="T57" fmla="*/ 2147483647 h 384"/>
              <a:gd name="T58" fmla="*/ 2147483647 w 426"/>
              <a:gd name="T59" fmla="*/ 2147483647 h 384"/>
              <a:gd name="T60" fmla="*/ 2147483647 w 426"/>
              <a:gd name="T61" fmla="*/ 2147483647 h 384"/>
              <a:gd name="T62" fmla="*/ 2147483647 w 426"/>
              <a:gd name="T63" fmla="*/ 2147483647 h 384"/>
              <a:gd name="T64" fmla="*/ 2147483647 w 426"/>
              <a:gd name="T65" fmla="*/ 2147483647 h 384"/>
              <a:gd name="T66" fmla="*/ 2147483647 w 426"/>
              <a:gd name="T67" fmla="*/ 2147483647 h 384"/>
              <a:gd name="T68" fmla="*/ 2147483647 w 426"/>
              <a:gd name="T69" fmla="*/ 2147483647 h 384"/>
              <a:gd name="T70" fmla="*/ 2147483647 w 426"/>
              <a:gd name="T71" fmla="*/ 2147483647 h 384"/>
              <a:gd name="T72" fmla="*/ 2147483647 w 426"/>
              <a:gd name="T73" fmla="*/ 2147483647 h 384"/>
              <a:gd name="T74" fmla="*/ 2147483647 w 426"/>
              <a:gd name="T75" fmla="*/ 2147483647 h 384"/>
              <a:gd name="T76" fmla="*/ 2147483647 w 426"/>
              <a:gd name="T77" fmla="*/ 2147483647 h 384"/>
              <a:gd name="T78" fmla="*/ 2147483647 w 426"/>
              <a:gd name="T79" fmla="*/ 2147483647 h 384"/>
              <a:gd name="T80" fmla="*/ 2147483647 w 426"/>
              <a:gd name="T81" fmla="*/ 2147483647 h 384"/>
              <a:gd name="T82" fmla="*/ 2147483647 w 426"/>
              <a:gd name="T83" fmla="*/ 2147483647 h 38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26"/>
              <a:gd name="T127" fmla="*/ 0 h 384"/>
              <a:gd name="T128" fmla="*/ 426 w 426"/>
              <a:gd name="T129" fmla="*/ 384 h 38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26" h="384">
                <a:moveTo>
                  <a:pt x="258" y="18"/>
                </a:moveTo>
                <a:lnTo>
                  <a:pt x="270" y="12"/>
                </a:lnTo>
                <a:lnTo>
                  <a:pt x="276" y="12"/>
                </a:lnTo>
                <a:lnTo>
                  <a:pt x="294" y="6"/>
                </a:lnTo>
                <a:lnTo>
                  <a:pt x="306" y="0"/>
                </a:lnTo>
                <a:lnTo>
                  <a:pt x="330" y="0"/>
                </a:lnTo>
                <a:lnTo>
                  <a:pt x="342" y="6"/>
                </a:lnTo>
                <a:lnTo>
                  <a:pt x="342" y="18"/>
                </a:lnTo>
                <a:lnTo>
                  <a:pt x="336" y="24"/>
                </a:lnTo>
                <a:lnTo>
                  <a:pt x="312" y="42"/>
                </a:lnTo>
                <a:lnTo>
                  <a:pt x="312" y="48"/>
                </a:lnTo>
                <a:lnTo>
                  <a:pt x="306" y="54"/>
                </a:lnTo>
                <a:lnTo>
                  <a:pt x="300" y="72"/>
                </a:lnTo>
                <a:lnTo>
                  <a:pt x="276" y="96"/>
                </a:lnTo>
                <a:lnTo>
                  <a:pt x="258" y="102"/>
                </a:lnTo>
                <a:lnTo>
                  <a:pt x="246" y="102"/>
                </a:lnTo>
                <a:lnTo>
                  <a:pt x="210" y="150"/>
                </a:lnTo>
                <a:lnTo>
                  <a:pt x="210" y="174"/>
                </a:lnTo>
                <a:lnTo>
                  <a:pt x="234" y="156"/>
                </a:lnTo>
                <a:lnTo>
                  <a:pt x="264" y="108"/>
                </a:lnTo>
                <a:lnTo>
                  <a:pt x="282" y="126"/>
                </a:lnTo>
                <a:lnTo>
                  <a:pt x="306" y="138"/>
                </a:lnTo>
                <a:lnTo>
                  <a:pt x="294" y="168"/>
                </a:lnTo>
                <a:lnTo>
                  <a:pt x="324" y="168"/>
                </a:lnTo>
                <a:lnTo>
                  <a:pt x="330" y="192"/>
                </a:lnTo>
                <a:lnTo>
                  <a:pt x="384" y="162"/>
                </a:lnTo>
                <a:lnTo>
                  <a:pt x="402" y="174"/>
                </a:lnTo>
                <a:lnTo>
                  <a:pt x="396" y="180"/>
                </a:lnTo>
                <a:lnTo>
                  <a:pt x="390" y="192"/>
                </a:lnTo>
                <a:lnTo>
                  <a:pt x="378" y="204"/>
                </a:lnTo>
                <a:lnTo>
                  <a:pt x="372" y="204"/>
                </a:lnTo>
                <a:lnTo>
                  <a:pt x="384" y="204"/>
                </a:lnTo>
                <a:lnTo>
                  <a:pt x="396" y="210"/>
                </a:lnTo>
                <a:lnTo>
                  <a:pt x="408" y="210"/>
                </a:lnTo>
                <a:lnTo>
                  <a:pt x="408" y="216"/>
                </a:lnTo>
                <a:lnTo>
                  <a:pt x="396" y="240"/>
                </a:lnTo>
                <a:lnTo>
                  <a:pt x="384" y="252"/>
                </a:lnTo>
                <a:lnTo>
                  <a:pt x="378" y="264"/>
                </a:lnTo>
                <a:lnTo>
                  <a:pt x="366" y="276"/>
                </a:lnTo>
                <a:lnTo>
                  <a:pt x="360" y="288"/>
                </a:lnTo>
                <a:lnTo>
                  <a:pt x="354" y="294"/>
                </a:lnTo>
                <a:lnTo>
                  <a:pt x="390" y="294"/>
                </a:lnTo>
                <a:lnTo>
                  <a:pt x="354" y="312"/>
                </a:lnTo>
                <a:lnTo>
                  <a:pt x="384" y="312"/>
                </a:lnTo>
                <a:lnTo>
                  <a:pt x="420" y="300"/>
                </a:lnTo>
                <a:lnTo>
                  <a:pt x="426" y="324"/>
                </a:lnTo>
                <a:lnTo>
                  <a:pt x="360" y="384"/>
                </a:lnTo>
                <a:lnTo>
                  <a:pt x="318" y="378"/>
                </a:lnTo>
                <a:lnTo>
                  <a:pt x="336" y="354"/>
                </a:lnTo>
                <a:lnTo>
                  <a:pt x="306" y="360"/>
                </a:lnTo>
                <a:lnTo>
                  <a:pt x="300" y="348"/>
                </a:lnTo>
                <a:lnTo>
                  <a:pt x="228" y="360"/>
                </a:lnTo>
                <a:lnTo>
                  <a:pt x="192" y="354"/>
                </a:lnTo>
                <a:lnTo>
                  <a:pt x="186" y="348"/>
                </a:lnTo>
                <a:lnTo>
                  <a:pt x="228" y="336"/>
                </a:lnTo>
                <a:lnTo>
                  <a:pt x="234" y="330"/>
                </a:lnTo>
                <a:lnTo>
                  <a:pt x="234" y="324"/>
                </a:lnTo>
                <a:lnTo>
                  <a:pt x="228" y="324"/>
                </a:lnTo>
                <a:lnTo>
                  <a:pt x="222" y="318"/>
                </a:lnTo>
                <a:lnTo>
                  <a:pt x="198" y="318"/>
                </a:lnTo>
                <a:lnTo>
                  <a:pt x="162" y="312"/>
                </a:lnTo>
                <a:lnTo>
                  <a:pt x="126" y="300"/>
                </a:lnTo>
                <a:lnTo>
                  <a:pt x="96" y="294"/>
                </a:lnTo>
                <a:lnTo>
                  <a:pt x="78" y="294"/>
                </a:lnTo>
                <a:lnTo>
                  <a:pt x="72" y="300"/>
                </a:lnTo>
                <a:lnTo>
                  <a:pt x="48" y="300"/>
                </a:lnTo>
                <a:lnTo>
                  <a:pt x="36" y="306"/>
                </a:lnTo>
                <a:lnTo>
                  <a:pt x="24" y="306"/>
                </a:lnTo>
                <a:lnTo>
                  <a:pt x="12" y="300"/>
                </a:lnTo>
                <a:lnTo>
                  <a:pt x="6" y="294"/>
                </a:lnTo>
                <a:lnTo>
                  <a:pt x="18" y="282"/>
                </a:lnTo>
                <a:lnTo>
                  <a:pt x="24" y="282"/>
                </a:lnTo>
                <a:lnTo>
                  <a:pt x="30" y="276"/>
                </a:lnTo>
                <a:lnTo>
                  <a:pt x="42" y="276"/>
                </a:lnTo>
                <a:lnTo>
                  <a:pt x="30" y="276"/>
                </a:lnTo>
                <a:lnTo>
                  <a:pt x="12" y="270"/>
                </a:lnTo>
                <a:lnTo>
                  <a:pt x="0" y="258"/>
                </a:lnTo>
                <a:lnTo>
                  <a:pt x="6" y="252"/>
                </a:lnTo>
                <a:lnTo>
                  <a:pt x="18" y="252"/>
                </a:lnTo>
                <a:lnTo>
                  <a:pt x="54" y="234"/>
                </a:lnTo>
                <a:lnTo>
                  <a:pt x="60" y="228"/>
                </a:lnTo>
                <a:lnTo>
                  <a:pt x="66" y="228"/>
                </a:lnTo>
                <a:lnTo>
                  <a:pt x="204" y="90"/>
                </a:lnTo>
                <a:lnTo>
                  <a:pt x="258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8" name="Netherlands" descr="© INSCALE GmbH, 05.05.2010&#10;http://www.presentationload.com/">
            <a:extLst>
              <a:ext uri="{FF2B5EF4-FFF2-40B4-BE49-F238E27FC236}">
                <a16:creationId xmlns:a16="http://schemas.microsoft.com/office/drawing/2014/main" id="{A8B20397-8117-4312-923D-C10D836D3BC8}"/>
              </a:ext>
            </a:extLst>
          </p:cNvPr>
          <p:cNvSpPr>
            <a:spLocks/>
          </p:cNvSpPr>
          <p:nvPr/>
        </p:nvSpPr>
        <p:spPr bwMode="gray">
          <a:xfrm>
            <a:off x="5810168" y="2021797"/>
            <a:ext cx="127241" cy="99579"/>
          </a:xfrm>
          <a:custGeom>
            <a:avLst/>
            <a:gdLst>
              <a:gd name="T0" fmla="*/ 0 w 270"/>
              <a:gd name="T1" fmla="*/ 2147483647 h 210"/>
              <a:gd name="T2" fmla="*/ 2147483647 w 270"/>
              <a:gd name="T3" fmla="*/ 2147483647 h 210"/>
              <a:gd name="T4" fmla="*/ 2147483647 w 270"/>
              <a:gd name="T5" fmla="*/ 2147483647 h 210"/>
              <a:gd name="T6" fmla="*/ 2147483647 w 270"/>
              <a:gd name="T7" fmla="*/ 2147483647 h 210"/>
              <a:gd name="T8" fmla="*/ 2147483647 w 270"/>
              <a:gd name="T9" fmla="*/ 2147483647 h 210"/>
              <a:gd name="T10" fmla="*/ 2147483647 w 270"/>
              <a:gd name="T11" fmla="*/ 2147483647 h 210"/>
              <a:gd name="T12" fmla="*/ 2147483647 w 270"/>
              <a:gd name="T13" fmla="*/ 2147483647 h 210"/>
              <a:gd name="T14" fmla="*/ 2147483647 w 270"/>
              <a:gd name="T15" fmla="*/ 2147483647 h 210"/>
              <a:gd name="T16" fmla="*/ 2147483647 w 270"/>
              <a:gd name="T17" fmla="*/ 2147483647 h 210"/>
              <a:gd name="T18" fmla="*/ 2147483647 w 270"/>
              <a:gd name="T19" fmla="*/ 2147483647 h 210"/>
              <a:gd name="T20" fmla="*/ 2147483647 w 270"/>
              <a:gd name="T21" fmla="*/ 2147483647 h 210"/>
              <a:gd name="T22" fmla="*/ 2147483647 w 270"/>
              <a:gd name="T23" fmla="*/ 2147483647 h 210"/>
              <a:gd name="T24" fmla="*/ 2147483647 w 270"/>
              <a:gd name="T25" fmla="*/ 2147483647 h 210"/>
              <a:gd name="T26" fmla="*/ 2147483647 w 270"/>
              <a:gd name="T27" fmla="*/ 2147483647 h 210"/>
              <a:gd name="T28" fmla="*/ 2147483647 w 270"/>
              <a:gd name="T29" fmla="*/ 2147483647 h 210"/>
              <a:gd name="T30" fmla="*/ 2147483647 w 270"/>
              <a:gd name="T31" fmla="*/ 2147483647 h 210"/>
              <a:gd name="T32" fmla="*/ 2147483647 w 270"/>
              <a:gd name="T33" fmla="*/ 2147483647 h 210"/>
              <a:gd name="T34" fmla="*/ 2147483647 w 270"/>
              <a:gd name="T35" fmla="*/ 2147483647 h 210"/>
              <a:gd name="T36" fmla="*/ 2147483647 w 270"/>
              <a:gd name="T37" fmla="*/ 2147483647 h 210"/>
              <a:gd name="T38" fmla="*/ 2147483647 w 270"/>
              <a:gd name="T39" fmla="*/ 2147483647 h 210"/>
              <a:gd name="T40" fmla="*/ 2147483647 w 270"/>
              <a:gd name="T41" fmla="*/ 2147483647 h 210"/>
              <a:gd name="T42" fmla="*/ 2147483647 w 270"/>
              <a:gd name="T43" fmla="*/ 2147483647 h 210"/>
              <a:gd name="T44" fmla="*/ 2147483647 w 270"/>
              <a:gd name="T45" fmla="*/ 2147483647 h 210"/>
              <a:gd name="T46" fmla="*/ 2147483647 w 270"/>
              <a:gd name="T47" fmla="*/ 2147483647 h 210"/>
              <a:gd name="T48" fmla="*/ 2147483647 w 270"/>
              <a:gd name="T49" fmla="*/ 2147483647 h 210"/>
              <a:gd name="T50" fmla="*/ 2147483647 w 270"/>
              <a:gd name="T51" fmla="*/ 2147483647 h 210"/>
              <a:gd name="T52" fmla="*/ 2147483647 w 270"/>
              <a:gd name="T53" fmla="*/ 2147483647 h 210"/>
              <a:gd name="T54" fmla="*/ 2147483647 w 270"/>
              <a:gd name="T55" fmla="*/ 2147483647 h 210"/>
              <a:gd name="T56" fmla="*/ 2147483647 w 270"/>
              <a:gd name="T57" fmla="*/ 2147483647 h 210"/>
              <a:gd name="T58" fmla="*/ 2147483647 w 270"/>
              <a:gd name="T59" fmla="*/ 0 h 210"/>
              <a:gd name="T60" fmla="*/ 2147483647 w 270"/>
              <a:gd name="T61" fmla="*/ 2147483647 h 210"/>
              <a:gd name="T62" fmla="*/ 2147483647 w 270"/>
              <a:gd name="T63" fmla="*/ 2147483647 h 210"/>
              <a:gd name="T64" fmla="*/ 2147483647 w 270"/>
              <a:gd name="T65" fmla="*/ 2147483647 h 210"/>
              <a:gd name="T66" fmla="*/ 2147483647 w 270"/>
              <a:gd name="T67" fmla="*/ 2147483647 h 210"/>
              <a:gd name="T68" fmla="*/ 2147483647 w 270"/>
              <a:gd name="T69" fmla="*/ 2147483647 h 210"/>
              <a:gd name="T70" fmla="*/ 2147483647 w 270"/>
              <a:gd name="T71" fmla="*/ 2147483647 h 210"/>
              <a:gd name="T72" fmla="*/ 2147483647 w 270"/>
              <a:gd name="T73" fmla="*/ 2147483647 h 210"/>
              <a:gd name="T74" fmla="*/ 2147483647 w 270"/>
              <a:gd name="T75" fmla="*/ 2147483647 h 210"/>
              <a:gd name="T76" fmla="*/ 2147483647 w 270"/>
              <a:gd name="T77" fmla="*/ 2147483647 h 210"/>
              <a:gd name="T78" fmla="*/ 2147483647 w 270"/>
              <a:gd name="T79" fmla="*/ 2147483647 h 210"/>
              <a:gd name="T80" fmla="*/ 2147483647 w 270"/>
              <a:gd name="T81" fmla="*/ 2147483647 h 210"/>
              <a:gd name="T82" fmla="*/ 2147483647 w 270"/>
              <a:gd name="T83" fmla="*/ 2147483647 h 210"/>
              <a:gd name="T84" fmla="*/ 2147483647 w 270"/>
              <a:gd name="T85" fmla="*/ 2147483647 h 210"/>
              <a:gd name="T86" fmla="*/ 2147483647 w 270"/>
              <a:gd name="T87" fmla="*/ 2147483647 h 210"/>
              <a:gd name="T88" fmla="*/ 2147483647 w 270"/>
              <a:gd name="T89" fmla="*/ 2147483647 h 21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70"/>
              <a:gd name="T136" fmla="*/ 0 h 210"/>
              <a:gd name="T137" fmla="*/ 270 w 270"/>
              <a:gd name="T138" fmla="*/ 210 h 21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70" h="210">
                <a:moveTo>
                  <a:pt x="18" y="156"/>
                </a:moveTo>
                <a:lnTo>
                  <a:pt x="0" y="174"/>
                </a:lnTo>
                <a:lnTo>
                  <a:pt x="12" y="162"/>
                </a:lnTo>
                <a:lnTo>
                  <a:pt x="24" y="162"/>
                </a:lnTo>
                <a:lnTo>
                  <a:pt x="30" y="168"/>
                </a:lnTo>
                <a:lnTo>
                  <a:pt x="54" y="168"/>
                </a:lnTo>
                <a:lnTo>
                  <a:pt x="60" y="174"/>
                </a:lnTo>
                <a:lnTo>
                  <a:pt x="66" y="162"/>
                </a:lnTo>
                <a:lnTo>
                  <a:pt x="84" y="168"/>
                </a:lnTo>
                <a:lnTo>
                  <a:pt x="84" y="156"/>
                </a:lnTo>
                <a:lnTo>
                  <a:pt x="96" y="162"/>
                </a:lnTo>
                <a:lnTo>
                  <a:pt x="96" y="156"/>
                </a:lnTo>
                <a:lnTo>
                  <a:pt x="132" y="156"/>
                </a:lnTo>
                <a:lnTo>
                  <a:pt x="132" y="168"/>
                </a:lnTo>
                <a:lnTo>
                  <a:pt x="138" y="174"/>
                </a:lnTo>
                <a:lnTo>
                  <a:pt x="150" y="174"/>
                </a:lnTo>
                <a:lnTo>
                  <a:pt x="162" y="168"/>
                </a:lnTo>
                <a:lnTo>
                  <a:pt x="168" y="168"/>
                </a:lnTo>
                <a:lnTo>
                  <a:pt x="174" y="174"/>
                </a:lnTo>
                <a:lnTo>
                  <a:pt x="174" y="192"/>
                </a:lnTo>
                <a:lnTo>
                  <a:pt x="168" y="198"/>
                </a:lnTo>
                <a:lnTo>
                  <a:pt x="168" y="210"/>
                </a:lnTo>
                <a:lnTo>
                  <a:pt x="180" y="210"/>
                </a:lnTo>
                <a:lnTo>
                  <a:pt x="180" y="198"/>
                </a:lnTo>
                <a:lnTo>
                  <a:pt x="186" y="192"/>
                </a:lnTo>
                <a:lnTo>
                  <a:pt x="186" y="180"/>
                </a:lnTo>
                <a:lnTo>
                  <a:pt x="180" y="174"/>
                </a:lnTo>
                <a:lnTo>
                  <a:pt x="186" y="168"/>
                </a:lnTo>
                <a:lnTo>
                  <a:pt x="198" y="162"/>
                </a:lnTo>
                <a:lnTo>
                  <a:pt x="198" y="156"/>
                </a:lnTo>
                <a:lnTo>
                  <a:pt x="192" y="150"/>
                </a:lnTo>
                <a:lnTo>
                  <a:pt x="192" y="144"/>
                </a:lnTo>
                <a:lnTo>
                  <a:pt x="186" y="120"/>
                </a:lnTo>
                <a:lnTo>
                  <a:pt x="192" y="120"/>
                </a:lnTo>
                <a:lnTo>
                  <a:pt x="198" y="126"/>
                </a:lnTo>
                <a:lnTo>
                  <a:pt x="222" y="126"/>
                </a:lnTo>
                <a:lnTo>
                  <a:pt x="222" y="120"/>
                </a:lnTo>
                <a:lnTo>
                  <a:pt x="228" y="114"/>
                </a:lnTo>
                <a:lnTo>
                  <a:pt x="234" y="114"/>
                </a:lnTo>
                <a:lnTo>
                  <a:pt x="240" y="102"/>
                </a:lnTo>
                <a:lnTo>
                  <a:pt x="246" y="96"/>
                </a:lnTo>
                <a:lnTo>
                  <a:pt x="252" y="96"/>
                </a:lnTo>
                <a:lnTo>
                  <a:pt x="252" y="90"/>
                </a:lnTo>
                <a:lnTo>
                  <a:pt x="240" y="78"/>
                </a:lnTo>
                <a:lnTo>
                  <a:pt x="234" y="78"/>
                </a:lnTo>
                <a:lnTo>
                  <a:pt x="228" y="72"/>
                </a:lnTo>
                <a:lnTo>
                  <a:pt x="228" y="66"/>
                </a:lnTo>
                <a:lnTo>
                  <a:pt x="234" y="66"/>
                </a:lnTo>
                <a:lnTo>
                  <a:pt x="246" y="60"/>
                </a:lnTo>
                <a:lnTo>
                  <a:pt x="258" y="60"/>
                </a:lnTo>
                <a:lnTo>
                  <a:pt x="252" y="54"/>
                </a:lnTo>
                <a:lnTo>
                  <a:pt x="252" y="36"/>
                </a:lnTo>
                <a:lnTo>
                  <a:pt x="258" y="36"/>
                </a:lnTo>
                <a:lnTo>
                  <a:pt x="270" y="30"/>
                </a:lnTo>
                <a:lnTo>
                  <a:pt x="264" y="18"/>
                </a:lnTo>
                <a:lnTo>
                  <a:pt x="270" y="12"/>
                </a:lnTo>
                <a:lnTo>
                  <a:pt x="264" y="12"/>
                </a:lnTo>
                <a:lnTo>
                  <a:pt x="252" y="6"/>
                </a:lnTo>
                <a:lnTo>
                  <a:pt x="246" y="6"/>
                </a:lnTo>
                <a:lnTo>
                  <a:pt x="234" y="0"/>
                </a:lnTo>
                <a:lnTo>
                  <a:pt x="180" y="0"/>
                </a:lnTo>
                <a:lnTo>
                  <a:pt x="168" y="12"/>
                </a:lnTo>
                <a:lnTo>
                  <a:pt x="156" y="18"/>
                </a:lnTo>
                <a:lnTo>
                  <a:pt x="156" y="30"/>
                </a:lnTo>
                <a:lnTo>
                  <a:pt x="162" y="36"/>
                </a:lnTo>
                <a:lnTo>
                  <a:pt x="162" y="54"/>
                </a:lnTo>
                <a:lnTo>
                  <a:pt x="168" y="60"/>
                </a:lnTo>
                <a:lnTo>
                  <a:pt x="174" y="60"/>
                </a:lnTo>
                <a:lnTo>
                  <a:pt x="180" y="66"/>
                </a:lnTo>
                <a:lnTo>
                  <a:pt x="180" y="78"/>
                </a:lnTo>
                <a:lnTo>
                  <a:pt x="168" y="84"/>
                </a:lnTo>
                <a:lnTo>
                  <a:pt x="162" y="90"/>
                </a:lnTo>
                <a:lnTo>
                  <a:pt x="144" y="90"/>
                </a:lnTo>
                <a:lnTo>
                  <a:pt x="138" y="84"/>
                </a:lnTo>
                <a:lnTo>
                  <a:pt x="138" y="66"/>
                </a:lnTo>
                <a:lnTo>
                  <a:pt x="150" y="54"/>
                </a:lnTo>
                <a:lnTo>
                  <a:pt x="150" y="36"/>
                </a:lnTo>
                <a:lnTo>
                  <a:pt x="144" y="30"/>
                </a:lnTo>
                <a:lnTo>
                  <a:pt x="144" y="24"/>
                </a:lnTo>
                <a:lnTo>
                  <a:pt x="132" y="36"/>
                </a:lnTo>
                <a:lnTo>
                  <a:pt x="120" y="42"/>
                </a:lnTo>
                <a:lnTo>
                  <a:pt x="114" y="48"/>
                </a:lnTo>
                <a:lnTo>
                  <a:pt x="102" y="54"/>
                </a:lnTo>
                <a:lnTo>
                  <a:pt x="96" y="66"/>
                </a:lnTo>
                <a:lnTo>
                  <a:pt x="96" y="84"/>
                </a:lnTo>
                <a:lnTo>
                  <a:pt x="90" y="90"/>
                </a:lnTo>
                <a:lnTo>
                  <a:pt x="90" y="102"/>
                </a:lnTo>
                <a:lnTo>
                  <a:pt x="60" y="132"/>
                </a:lnTo>
                <a:lnTo>
                  <a:pt x="72" y="144"/>
                </a:lnTo>
                <a:lnTo>
                  <a:pt x="42" y="144"/>
                </a:lnTo>
                <a:lnTo>
                  <a:pt x="18" y="15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69" name="Nepal" descr="© INSCALE GmbH, 05.05.2010&#10;http://www.presentationload.com/">
            <a:extLst>
              <a:ext uri="{FF2B5EF4-FFF2-40B4-BE49-F238E27FC236}">
                <a16:creationId xmlns:a16="http://schemas.microsoft.com/office/drawing/2014/main" id="{10B72E2D-F517-4142-B45C-E8B8721FBB36}"/>
              </a:ext>
            </a:extLst>
          </p:cNvPr>
          <p:cNvSpPr>
            <a:spLocks/>
          </p:cNvSpPr>
          <p:nvPr/>
        </p:nvSpPr>
        <p:spPr bwMode="gray">
          <a:xfrm>
            <a:off x="8281224" y="2882977"/>
            <a:ext cx="276611" cy="154902"/>
          </a:xfrm>
          <a:custGeom>
            <a:avLst/>
            <a:gdLst>
              <a:gd name="T0" fmla="*/ 2147483647 w 588"/>
              <a:gd name="T1" fmla="*/ 2147483647 h 330"/>
              <a:gd name="T2" fmla="*/ 2147483647 w 588"/>
              <a:gd name="T3" fmla="*/ 2147483647 h 330"/>
              <a:gd name="T4" fmla="*/ 2147483647 w 588"/>
              <a:gd name="T5" fmla="*/ 2147483647 h 330"/>
              <a:gd name="T6" fmla="*/ 2147483647 w 588"/>
              <a:gd name="T7" fmla="*/ 2147483647 h 330"/>
              <a:gd name="T8" fmla="*/ 2147483647 w 588"/>
              <a:gd name="T9" fmla="*/ 2147483647 h 330"/>
              <a:gd name="T10" fmla="*/ 2147483647 w 588"/>
              <a:gd name="T11" fmla="*/ 2147483647 h 330"/>
              <a:gd name="T12" fmla="*/ 2147483647 w 588"/>
              <a:gd name="T13" fmla="*/ 2147483647 h 330"/>
              <a:gd name="T14" fmla="*/ 2147483647 w 588"/>
              <a:gd name="T15" fmla="*/ 2147483647 h 330"/>
              <a:gd name="T16" fmla="*/ 2147483647 w 588"/>
              <a:gd name="T17" fmla="*/ 2147483647 h 330"/>
              <a:gd name="T18" fmla="*/ 2147483647 w 588"/>
              <a:gd name="T19" fmla="*/ 2147483647 h 330"/>
              <a:gd name="T20" fmla="*/ 2147483647 w 588"/>
              <a:gd name="T21" fmla="*/ 2147483647 h 330"/>
              <a:gd name="T22" fmla="*/ 2147483647 w 588"/>
              <a:gd name="T23" fmla="*/ 2147483647 h 330"/>
              <a:gd name="T24" fmla="*/ 2147483647 w 588"/>
              <a:gd name="T25" fmla="*/ 2147483647 h 330"/>
              <a:gd name="T26" fmla="*/ 2147483647 w 588"/>
              <a:gd name="T27" fmla="*/ 2147483647 h 330"/>
              <a:gd name="T28" fmla="*/ 2147483647 w 588"/>
              <a:gd name="T29" fmla="*/ 2147483647 h 330"/>
              <a:gd name="T30" fmla="*/ 2147483647 w 588"/>
              <a:gd name="T31" fmla="*/ 2147483647 h 330"/>
              <a:gd name="T32" fmla="*/ 2147483647 w 588"/>
              <a:gd name="T33" fmla="*/ 2147483647 h 330"/>
              <a:gd name="T34" fmla="*/ 2147483647 w 588"/>
              <a:gd name="T35" fmla="*/ 2147483647 h 330"/>
              <a:gd name="T36" fmla="*/ 2147483647 w 588"/>
              <a:gd name="T37" fmla="*/ 2147483647 h 330"/>
              <a:gd name="T38" fmla="*/ 2147483647 w 588"/>
              <a:gd name="T39" fmla="*/ 2147483647 h 330"/>
              <a:gd name="T40" fmla="*/ 2147483647 w 588"/>
              <a:gd name="T41" fmla="*/ 2147483647 h 330"/>
              <a:gd name="T42" fmla="*/ 2147483647 w 588"/>
              <a:gd name="T43" fmla="*/ 2147483647 h 330"/>
              <a:gd name="T44" fmla="*/ 2147483647 w 588"/>
              <a:gd name="T45" fmla="*/ 2147483647 h 330"/>
              <a:gd name="T46" fmla="*/ 2147483647 w 588"/>
              <a:gd name="T47" fmla="*/ 2147483647 h 330"/>
              <a:gd name="T48" fmla="*/ 2147483647 w 588"/>
              <a:gd name="T49" fmla="*/ 2147483647 h 330"/>
              <a:gd name="T50" fmla="*/ 2147483647 w 588"/>
              <a:gd name="T51" fmla="*/ 2147483647 h 330"/>
              <a:gd name="T52" fmla="*/ 2147483647 w 588"/>
              <a:gd name="T53" fmla="*/ 2147483647 h 330"/>
              <a:gd name="T54" fmla="*/ 2147483647 w 588"/>
              <a:gd name="T55" fmla="*/ 2147483647 h 330"/>
              <a:gd name="T56" fmla="*/ 2147483647 w 588"/>
              <a:gd name="T57" fmla="*/ 2147483647 h 330"/>
              <a:gd name="T58" fmla="*/ 2147483647 w 588"/>
              <a:gd name="T59" fmla="*/ 2147483647 h 330"/>
              <a:gd name="T60" fmla="*/ 2147483647 w 588"/>
              <a:gd name="T61" fmla="*/ 2147483647 h 330"/>
              <a:gd name="T62" fmla="*/ 2147483647 w 588"/>
              <a:gd name="T63" fmla="*/ 2147483647 h 330"/>
              <a:gd name="T64" fmla="*/ 2147483647 w 588"/>
              <a:gd name="T65" fmla="*/ 2147483647 h 330"/>
              <a:gd name="T66" fmla="*/ 2147483647 w 588"/>
              <a:gd name="T67" fmla="*/ 2147483647 h 330"/>
              <a:gd name="T68" fmla="*/ 2147483647 w 588"/>
              <a:gd name="T69" fmla="*/ 2147483647 h 330"/>
              <a:gd name="T70" fmla="*/ 2147483647 w 588"/>
              <a:gd name="T71" fmla="*/ 0 h 330"/>
              <a:gd name="T72" fmla="*/ 2147483647 w 588"/>
              <a:gd name="T73" fmla="*/ 2147483647 h 330"/>
              <a:gd name="T74" fmla="*/ 2147483647 w 588"/>
              <a:gd name="T75" fmla="*/ 2147483647 h 330"/>
              <a:gd name="T76" fmla="*/ 2147483647 w 588"/>
              <a:gd name="T77" fmla="*/ 2147483647 h 330"/>
              <a:gd name="T78" fmla="*/ 2147483647 w 588"/>
              <a:gd name="T79" fmla="*/ 2147483647 h 330"/>
              <a:gd name="T80" fmla="*/ 2147483647 w 588"/>
              <a:gd name="T81" fmla="*/ 2147483647 h 330"/>
              <a:gd name="T82" fmla="*/ 2147483647 w 588"/>
              <a:gd name="T83" fmla="*/ 2147483647 h 330"/>
              <a:gd name="T84" fmla="*/ 0 w 588"/>
              <a:gd name="T85" fmla="*/ 2147483647 h 330"/>
              <a:gd name="T86" fmla="*/ 2147483647 w 588"/>
              <a:gd name="T87" fmla="*/ 2147483647 h 330"/>
              <a:gd name="T88" fmla="*/ 2147483647 w 588"/>
              <a:gd name="T89" fmla="*/ 2147483647 h 330"/>
              <a:gd name="T90" fmla="*/ 2147483647 w 588"/>
              <a:gd name="T91" fmla="*/ 2147483647 h 330"/>
              <a:gd name="T92" fmla="*/ 2147483647 w 588"/>
              <a:gd name="T93" fmla="*/ 2147483647 h 330"/>
              <a:gd name="T94" fmla="*/ 2147483647 w 588"/>
              <a:gd name="T95" fmla="*/ 2147483647 h 330"/>
              <a:gd name="T96" fmla="*/ 2147483647 w 588"/>
              <a:gd name="T97" fmla="*/ 2147483647 h 330"/>
              <a:gd name="T98" fmla="*/ 2147483647 w 588"/>
              <a:gd name="T99" fmla="*/ 2147483647 h 330"/>
              <a:gd name="T100" fmla="*/ 2147483647 w 588"/>
              <a:gd name="T101" fmla="*/ 2147483647 h 330"/>
              <a:gd name="T102" fmla="*/ 2147483647 w 588"/>
              <a:gd name="T103" fmla="*/ 2147483647 h 330"/>
              <a:gd name="T104" fmla="*/ 2147483647 w 588"/>
              <a:gd name="T105" fmla="*/ 2147483647 h 330"/>
              <a:gd name="T106" fmla="*/ 2147483647 w 588"/>
              <a:gd name="T107" fmla="*/ 2147483647 h 330"/>
              <a:gd name="T108" fmla="*/ 2147483647 w 588"/>
              <a:gd name="T109" fmla="*/ 2147483647 h 33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88"/>
              <a:gd name="T166" fmla="*/ 0 h 330"/>
              <a:gd name="T167" fmla="*/ 588 w 588"/>
              <a:gd name="T168" fmla="*/ 330 h 33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88" h="330">
                <a:moveTo>
                  <a:pt x="294" y="234"/>
                </a:moveTo>
                <a:lnTo>
                  <a:pt x="306" y="246"/>
                </a:lnTo>
                <a:lnTo>
                  <a:pt x="306" y="252"/>
                </a:lnTo>
                <a:lnTo>
                  <a:pt x="330" y="252"/>
                </a:lnTo>
                <a:lnTo>
                  <a:pt x="384" y="306"/>
                </a:lnTo>
                <a:lnTo>
                  <a:pt x="402" y="294"/>
                </a:lnTo>
                <a:lnTo>
                  <a:pt x="432" y="312"/>
                </a:lnTo>
                <a:lnTo>
                  <a:pt x="438" y="306"/>
                </a:lnTo>
                <a:lnTo>
                  <a:pt x="456" y="306"/>
                </a:lnTo>
                <a:lnTo>
                  <a:pt x="474" y="312"/>
                </a:lnTo>
                <a:lnTo>
                  <a:pt x="486" y="318"/>
                </a:lnTo>
                <a:lnTo>
                  <a:pt x="492" y="330"/>
                </a:lnTo>
                <a:lnTo>
                  <a:pt x="498" y="318"/>
                </a:lnTo>
                <a:lnTo>
                  <a:pt x="510" y="312"/>
                </a:lnTo>
                <a:lnTo>
                  <a:pt x="516" y="312"/>
                </a:lnTo>
                <a:lnTo>
                  <a:pt x="522" y="318"/>
                </a:lnTo>
                <a:lnTo>
                  <a:pt x="522" y="330"/>
                </a:lnTo>
                <a:lnTo>
                  <a:pt x="588" y="330"/>
                </a:lnTo>
                <a:lnTo>
                  <a:pt x="588" y="294"/>
                </a:lnTo>
                <a:lnTo>
                  <a:pt x="576" y="270"/>
                </a:lnTo>
                <a:lnTo>
                  <a:pt x="576" y="222"/>
                </a:lnTo>
                <a:lnTo>
                  <a:pt x="564" y="204"/>
                </a:lnTo>
                <a:lnTo>
                  <a:pt x="540" y="216"/>
                </a:lnTo>
                <a:lnTo>
                  <a:pt x="522" y="216"/>
                </a:lnTo>
                <a:lnTo>
                  <a:pt x="498" y="204"/>
                </a:lnTo>
                <a:lnTo>
                  <a:pt x="480" y="198"/>
                </a:lnTo>
                <a:lnTo>
                  <a:pt x="474" y="192"/>
                </a:lnTo>
                <a:lnTo>
                  <a:pt x="462" y="186"/>
                </a:lnTo>
                <a:lnTo>
                  <a:pt x="462" y="192"/>
                </a:lnTo>
                <a:lnTo>
                  <a:pt x="456" y="198"/>
                </a:lnTo>
                <a:lnTo>
                  <a:pt x="438" y="198"/>
                </a:lnTo>
                <a:lnTo>
                  <a:pt x="432" y="192"/>
                </a:lnTo>
                <a:lnTo>
                  <a:pt x="432" y="180"/>
                </a:lnTo>
                <a:lnTo>
                  <a:pt x="432" y="186"/>
                </a:lnTo>
                <a:lnTo>
                  <a:pt x="420" y="198"/>
                </a:lnTo>
                <a:lnTo>
                  <a:pt x="408" y="198"/>
                </a:lnTo>
                <a:lnTo>
                  <a:pt x="402" y="192"/>
                </a:lnTo>
                <a:lnTo>
                  <a:pt x="402" y="174"/>
                </a:lnTo>
                <a:lnTo>
                  <a:pt x="396" y="174"/>
                </a:lnTo>
                <a:lnTo>
                  <a:pt x="390" y="180"/>
                </a:lnTo>
                <a:lnTo>
                  <a:pt x="378" y="180"/>
                </a:lnTo>
                <a:lnTo>
                  <a:pt x="360" y="174"/>
                </a:lnTo>
                <a:lnTo>
                  <a:pt x="354" y="168"/>
                </a:lnTo>
                <a:lnTo>
                  <a:pt x="348" y="168"/>
                </a:lnTo>
                <a:lnTo>
                  <a:pt x="348" y="162"/>
                </a:lnTo>
                <a:lnTo>
                  <a:pt x="354" y="156"/>
                </a:lnTo>
                <a:lnTo>
                  <a:pt x="354" y="150"/>
                </a:lnTo>
                <a:lnTo>
                  <a:pt x="348" y="144"/>
                </a:lnTo>
                <a:lnTo>
                  <a:pt x="342" y="144"/>
                </a:lnTo>
                <a:lnTo>
                  <a:pt x="330" y="150"/>
                </a:lnTo>
                <a:lnTo>
                  <a:pt x="324" y="156"/>
                </a:lnTo>
                <a:lnTo>
                  <a:pt x="312" y="150"/>
                </a:lnTo>
                <a:lnTo>
                  <a:pt x="282" y="120"/>
                </a:lnTo>
                <a:lnTo>
                  <a:pt x="282" y="102"/>
                </a:lnTo>
                <a:lnTo>
                  <a:pt x="276" y="90"/>
                </a:lnTo>
                <a:lnTo>
                  <a:pt x="270" y="84"/>
                </a:lnTo>
                <a:lnTo>
                  <a:pt x="258" y="84"/>
                </a:lnTo>
                <a:lnTo>
                  <a:pt x="252" y="96"/>
                </a:lnTo>
                <a:lnTo>
                  <a:pt x="246" y="102"/>
                </a:lnTo>
                <a:lnTo>
                  <a:pt x="246" y="108"/>
                </a:lnTo>
                <a:lnTo>
                  <a:pt x="234" y="108"/>
                </a:lnTo>
                <a:lnTo>
                  <a:pt x="234" y="96"/>
                </a:lnTo>
                <a:lnTo>
                  <a:pt x="228" y="90"/>
                </a:lnTo>
                <a:lnTo>
                  <a:pt x="222" y="78"/>
                </a:lnTo>
                <a:lnTo>
                  <a:pt x="216" y="72"/>
                </a:lnTo>
                <a:lnTo>
                  <a:pt x="210" y="60"/>
                </a:lnTo>
                <a:lnTo>
                  <a:pt x="168" y="54"/>
                </a:lnTo>
                <a:lnTo>
                  <a:pt x="150" y="36"/>
                </a:lnTo>
                <a:lnTo>
                  <a:pt x="138" y="30"/>
                </a:lnTo>
                <a:lnTo>
                  <a:pt x="132" y="18"/>
                </a:lnTo>
                <a:lnTo>
                  <a:pt x="120" y="6"/>
                </a:lnTo>
                <a:lnTo>
                  <a:pt x="108" y="0"/>
                </a:lnTo>
                <a:lnTo>
                  <a:pt x="96" y="0"/>
                </a:lnTo>
                <a:lnTo>
                  <a:pt x="84" y="6"/>
                </a:lnTo>
                <a:lnTo>
                  <a:pt x="78" y="12"/>
                </a:lnTo>
                <a:lnTo>
                  <a:pt x="54" y="30"/>
                </a:lnTo>
                <a:lnTo>
                  <a:pt x="36" y="12"/>
                </a:lnTo>
                <a:lnTo>
                  <a:pt x="30" y="36"/>
                </a:lnTo>
                <a:lnTo>
                  <a:pt x="6" y="60"/>
                </a:lnTo>
                <a:lnTo>
                  <a:pt x="12" y="72"/>
                </a:lnTo>
                <a:lnTo>
                  <a:pt x="6" y="78"/>
                </a:lnTo>
                <a:lnTo>
                  <a:pt x="6" y="84"/>
                </a:lnTo>
                <a:lnTo>
                  <a:pt x="18" y="96"/>
                </a:lnTo>
                <a:lnTo>
                  <a:pt x="12" y="96"/>
                </a:lnTo>
                <a:lnTo>
                  <a:pt x="0" y="108"/>
                </a:lnTo>
                <a:lnTo>
                  <a:pt x="0" y="120"/>
                </a:lnTo>
                <a:lnTo>
                  <a:pt x="30" y="150"/>
                </a:lnTo>
                <a:lnTo>
                  <a:pt x="42" y="144"/>
                </a:lnTo>
                <a:lnTo>
                  <a:pt x="60" y="168"/>
                </a:lnTo>
                <a:lnTo>
                  <a:pt x="84" y="168"/>
                </a:lnTo>
                <a:lnTo>
                  <a:pt x="96" y="186"/>
                </a:lnTo>
                <a:lnTo>
                  <a:pt x="138" y="204"/>
                </a:lnTo>
                <a:lnTo>
                  <a:pt x="150" y="204"/>
                </a:lnTo>
                <a:lnTo>
                  <a:pt x="156" y="210"/>
                </a:lnTo>
                <a:lnTo>
                  <a:pt x="162" y="222"/>
                </a:lnTo>
                <a:lnTo>
                  <a:pt x="168" y="228"/>
                </a:lnTo>
                <a:lnTo>
                  <a:pt x="186" y="228"/>
                </a:lnTo>
                <a:lnTo>
                  <a:pt x="192" y="222"/>
                </a:lnTo>
                <a:lnTo>
                  <a:pt x="204" y="222"/>
                </a:lnTo>
                <a:lnTo>
                  <a:pt x="204" y="234"/>
                </a:lnTo>
                <a:lnTo>
                  <a:pt x="210" y="240"/>
                </a:lnTo>
                <a:lnTo>
                  <a:pt x="234" y="240"/>
                </a:lnTo>
                <a:lnTo>
                  <a:pt x="240" y="246"/>
                </a:lnTo>
                <a:lnTo>
                  <a:pt x="246" y="258"/>
                </a:lnTo>
                <a:lnTo>
                  <a:pt x="258" y="246"/>
                </a:lnTo>
                <a:lnTo>
                  <a:pt x="276" y="246"/>
                </a:lnTo>
                <a:lnTo>
                  <a:pt x="282" y="252"/>
                </a:lnTo>
                <a:lnTo>
                  <a:pt x="282" y="258"/>
                </a:lnTo>
                <a:lnTo>
                  <a:pt x="282" y="240"/>
                </a:lnTo>
                <a:lnTo>
                  <a:pt x="288" y="234"/>
                </a:lnTo>
                <a:lnTo>
                  <a:pt x="294" y="23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0" name="Namibia" descr="© INSCALE GmbH, 05.05.2010&#10;http://www.presentationload.com/">
            <a:extLst>
              <a:ext uri="{FF2B5EF4-FFF2-40B4-BE49-F238E27FC236}">
                <a16:creationId xmlns:a16="http://schemas.microsoft.com/office/drawing/2014/main" id="{CDDE7319-69F0-4AE9-9F81-5CAE8BF88D36}"/>
              </a:ext>
            </a:extLst>
          </p:cNvPr>
          <p:cNvSpPr>
            <a:spLocks/>
          </p:cNvSpPr>
          <p:nvPr/>
        </p:nvSpPr>
        <p:spPr bwMode="gray">
          <a:xfrm>
            <a:off x="6068338" y="4684637"/>
            <a:ext cx="449952" cy="459175"/>
          </a:xfrm>
          <a:custGeom>
            <a:avLst/>
            <a:gdLst>
              <a:gd name="T0" fmla="*/ 2147483647 w 954"/>
              <a:gd name="T1" fmla="*/ 2147483647 h 972"/>
              <a:gd name="T2" fmla="*/ 2147483647 w 954"/>
              <a:gd name="T3" fmla="*/ 2147483647 h 972"/>
              <a:gd name="T4" fmla="*/ 2147483647 w 954"/>
              <a:gd name="T5" fmla="*/ 2147483647 h 972"/>
              <a:gd name="T6" fmla="*/ 2147483647 w 954"/>
              <a:gd name="T7" fmla="*/ 2147483647 h 972"/>
              <a:gd name="T8" fmla="*/ 2147483647 w 954"/>
              <a:gd name="T9" fmla="*/ 2147483647 h 972"/>
              <a:gd name="T10" fmla="*/ 2147483647 w 954"/>
              <a:gd name="T11" fmla="*/ 2147483647 h 972"/>
              <a:gd name="T12" fmla="*/ 2147483647 w 954"/>
              <a:gd name="T13" fmla="*/ 2147483647 h 972"/>
              <a:gd name="T14" fmla="*/ 2147483647 w 954"/>
              <a:gd name="T15" fmla="*/ 2147483647 h 972"/>
              <a:gd name="T16" fmla="*/ 2147483647 w 954"/>
              <a:gd name="T17" fmla="*/ 2147483647 h 972"/>
              <a:gd name="T18" fmla="*/ 2147483647 w 954"/>
              <a:gd name="T19" fmla="*/ 2147483647 h 972"/>
              <a:gd name="T20" fmla="*/ 2147483647 w 954"/>
              <a:gd name="T21" fmla="*/ 2147483647 h 972"/>
              <a:gd name="T22" fmla="*/ 2147483647 w 954"/>
              <a:gd name="T23" fmla="*/ 2147483647 h 972"/>
              <a:gd name="T24" fmla="*/ 2147483647 w 954"/>
              <a:gd name="T25" fmla="*/ 2147483647 h 972"/>
              <a:gd name="T26" fmla="*/ 2147483647 w 954"/>
              <a:gd name="T27" fmla="*/ 2147483647 h 972"/>
              <a:gd name="T28" fmla="*/ 2147483647 w 954"/>
              <a:gd name="T29" fmla="*/ 2147483647 h 972"/>
              <a:gd name="T30" fmla="*/ 2147483647 w 954"/>
              <a:gd name="T31" fmla="*/ 2147483647 h 972"/>
              <a:gd name="T32" fmla="*/ 2147483647 w 954"/>
              <a:gd name="T33" fmla="*/ 2147483647 h 972"/>
              <a:gd name="T34" fmla="*/ 2147483647 w 954"/>
              <a:gd name="T35" fmla="*/ 2147483647 h 972"/>
              <a:gd name="T36" fmla="*/ 2147483647 w 954"/>
              <a:gd name="T37" fmla="*/ 2147483647 h 972"/>
              <a:gd name="T38" fmla="*/ 2147483647 w 954"/>
              <a:gd name="T39" fmla="*/ 2147483647 h 972"/>
              <a:gd name="T40" fmla="*/ 2147483647 w 954"/>
              <a:gd name="T41" fmla="*/ 2147483647 h 972"/>
              <a:gd name="T42" fmla="*/ 2147483647 w 954"/>
              <a:gd name="T43" fmla="*/ 2147483647 h 972"/>
              <a:gd name="T44" fmla="*/ 2147483647 w 954"/>
              <a:gd name="T45" fmla="*/ 2147483647 h 972"/>
              <a:gd name="T46" fmla="*/ 2147483647 w 954"/>
              <a:gd name="T47" fmla="*/ 2147483647 h 972"/>
              <a:gd name="T48" fmla="*/ 2147483647 w 954"/>
              <a:gd name="T49" fmla="*/ 2147483647 h 972"/>
              <a:gd name="T50" fmla="*/ 2147483647 w 954"/>
              <a:gd name="T51" fmla="*/ 2147483647 h 972"/>
              <a:gd name="T52" fmla="*/ 2147483647 w 954"/>
              <a:gd name="T53" fmla="*/ 2147483647 h 972"/>
              <a:gd name="T54" fmla="*/ 2147483647 w 954"/>
              <a:gd name="T55" fmla="*/ 2147483647 h 972"/>
              <a:gd name="T56" fmla="*/ 2147483647 w 954"/>
              <a:gd name="T57" fmla="*/ 2147483647 h 972"/>
              <a:gd name="T58" fmla="*/ 2147483647 w 954"/>
              <a:gd name="T59" fmla="*/ 2147483647 h 972"/>
              <a:gd name="T60" fmla="*/ 2147483647 w 954"/>
              <a:gd name="T61" fmla="*/ 2147483647 h 972"/>
              <a:gd name="T62" fmla="*/ 2147483647 w 954"/>
              <a:gd name="T63" fmla="*/ 2147483647 h 972"/>
              <a:gd name="T64" fmla="*/ 2147483647 w 954"/>
              <a:gd name="T65" fmla="*/ 2147483647 h 972"/>
              <a:gd name="T66" fmla="*/ 2147483647 w 954"/>
              <a:gd name="T67" fmla="*/ 0 h 972"/>
              <a:gd name="T68" fmla="*/ 2147483647 w 954"/>
              <a:gd name="T69" fmla="*/ 2147483647 h 972"/>
              <a:gd name="T70" fmla="*/ 2147483647 w 954"/>
              <a:gd name="T71" fmla="*/ 2147483647 h 972"/>
              <a:gd name="T72" fmla="*/ 0 w 954"/>
              <a:gd name="T73" fmla="*/ 2147483647 h 972"/>
              <a:gd name="T74" fmla="*/ 2147483647 w 954"/>
              <a:gd name="T75" fmla="*/ 2147483647 h 972"/>
              <a:gd name="T76" fmla="*/ 2147483647 w 954"/>
              <a:gd name="T77" fmla="*/ 2147483647 h 972"/>
              <a:gd name="T78" fmla="*/ 2147483647 w 954"/>
              <a:gd name="T79" fmla="*/ 2147483647 h 972"/>
              <a:gd name="T80" fmla="*/ 2147483647 w 954"/>
              <a:gd name="T81" fmla="*/ 2147483647 h 972"/>
              <a:gd name="T82" fmla="*/ 2147483647 w 954"/>
              <a:gd name="T83" fmla="*/ 2147483647 h 972"/>
              <a:gd name="T84" fmla="*/ 2147483647 w 954"/>
              <a:gd name="T85" fmla="*/ 2147483647 h 972"/>
              <a:gd name="T86" fmla="*/ 2147483647 w 954"/>
              <a:gd name="T87" fmla="*/ 2147483647 h 972"/>
              <a:gd name="T88" fmla="*/ 2147483647 w 954"/>
              <a:gd name="T89" fmla="*/ 2147483647 h 972"/>
              <a:gd name="T90" fmla="*/ 2147483647 w 954"/>
              <a:gd name="T91" fmla="*/ 2147483647 h 972"/>
              <a:gd name="T92" fmla="*/ 2147483647 w 954"/>
              <a:gd name="T93" fmla="*/ 2147483647 h 972"/>
              <a:gd name="T94" fmla="*/ 2147483647 w 954"/>
              <a:gd name="T95" fmla="*/ 2147483647 h 972"/>
              <a:gd name="T96" fmla="*/ 2147483647 w 954"/>
              <a:gd name="T97" fmla="*/ 2147483647 h 972"/>
              <a:gd name="T98" fmla="*/ 2147483647 w 954"/>
              <a:gd name="T99" fmla="*/ 2147483647 h 972"/>
              <a:gd name="T100" fmla="*/ 2147483647 w 954"/>
              <a:gd name="T101" fmla="*/ 2147483647 h 972"/>
              <a:gd name="T102" fmla="*/ 2147483647 w 954"/>
              <a:gd name="T103" fmla="*/ 2147483647 h 972"/>
              <a:gd name="T104" fmla="*/ 2147483647 w 954"/>
              <a:gd name="T105" fmla="*/ 2147483647 h 972"/>
              <a:gd name="T106" fmla="*/ 2147483647 w 954"/>
              <a:gd name="T107" fmla="*/ 2147483647 h 972"/>
              <a:gd name="T108" fmla="*/ 2147483647 w 954"/>
              <a:gd name="T109" fmla="*/ 2147483647 h 972"/>
              <a:gd name="T110" fmla="*/ 2147483647 w 954"/>
              <a:gd name="T111" fmla="*/ 2147483647 h 972"/>
              <a:gd name="T112" fmla="*/ 2147483647 w 954"/>
              <a:gd name="T113" fmla="*/ 2147483647 h 972"/>
              <a:gd name="T114" fmla="*/ 2147483647 w 954"/>
              <a:gd name="T115" fmla="*/ 2147483647 h 972"/>
              <a:gd name="T116" fmla="*/ 2147483647 w 954"/>
              <a:gd name="T117" fmla="*/ 2147483647 h 972"/>
              <a:gd name="T118" fmla="*/ 2147483647 w 954"/>
              <a:gd name="T119" fmla="*/ 2147483647 h 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54"/>
              <a:gd name="T181" fmla="*/ 0 h 972"/>
              <a:gd name="T182" fmla="*/ 954 w 954"/>
              <a:gd name="T183" fmla="*/ 972 h 97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54" h="972">
                <a:moveTo>
                  <a:pt x="366" y="894"/>
                </a:moveTo>
                <a:lnTo>
                  <a:pt x="372" y="894"/>
                </a:lnTo>
                <a:lnTo>
                  <a:pt x="390" y="912"/>
                </a:lnTo>
                <a:lnTo>
                  <a:pt x="390" y="936"/>
                </a:lnTo>
                <a:lnTo>
                  <a:pt x="396" y="948"/>
                </a:lnTo>
                <a:lnTo>
                  <a:pt x="402" y="954"/>
                </a:lnTo>
                <a:lnTo>
                  <a:pt x="426" y="954"/>
                </a:lnTo>
                <a:lnTo>
                  <a:pt x="432" y="960"/>
                </a:lnTo>
                <a:lnTo>
                  <a:pt x="432" y="966"/>
                </a:lnTo>
                <a:lnTo>
                  <a:pt x="438" y="972"/>
                </a:lnTo>
                <a:lnTo>
                  <a:pt x="462" y="972"/>
                </a:lnTo>
                <a:lnTo>
                  <a:pt x="474" y="960"/>
                </a:lnTo>
                <a:lnTo>
                  <a:pt x="486" y="960"/>
                </a:lnTo>
                <a:lnTo>
                  <a:pt x="498" y="972"/>
                </a:lnTo>
                <a:lnTo>
                  <a:pt x="522" y="972"/>
                </a:lnTo>
                <a:lnTo>
                  <a:pt x="522" y="948"/>
                </a:lnTo>
                <a:lnTo>
                  <a:pt x="534" y="948"/>
                </a:lnTo>
                <a:lnTo>
                  <a:pt x="534" y="942"/>
                </a:lnTo>
                <a:lnTo>
                  <a:pt x="540" y="936"/>
                </a:lnTo>
                <a:lnTo>
                  <a:pt x="552" y="930"/>
                </a:lnTo>
                <a:lnTo>
                  <a:pt x="570" y="930"/>
                </a:lnTo>
                <a:lnTo>
                  <a:pt x="582" y="414"/>
                </a:lnTo>
                <a:lnTo>
                  <a:pt x="654" y="414"/>
                </a:lnTo>
                <a:lnTo>
                  <a:pt x="648" y="288"/>
                </a:lnTo>
                <a:lnTo>
                  <a:pt x="654" y="282"/>
                </a:lnTo>
                <a:lnTo>
                  <a:pt x="654" y="108"/>
                </a:lnTo>
                <a:lnTo>
                  <a:pt x="690" y="108"/>
                </a:lnTo>
                <a:lnTo>
                  <a:pt x="708" y="102"/>
                </a:lnTo>
                <a:lnTo>
                  <a:pt x="744" y="102"/>
                </a:lnTo>
                <a:lnTo>
                  <a:pt x="792" y="90"/>
                </a:lnTo>
                <a:lnTo>
                  <a:pt x="804" y="84"/>
                </a:lnTo>
                <a:lnTo>
                  <a:pt x="822" y="84"/>
                </a:lnTo>
                <a:lnTo>
                  <a:pt x="828" y="90"/>
                </a:lnTo>
                <a:lnTo>
                  <a:pt x="828" y="108"/>
                </a:lnTo>
                <a:lnTo>
                  <a:pt x="834" y="108"/>
                </a:lnTo>
                <a:lnTo>
                  <a:pt x="834" y="126"/>
                </a:lnTo>
                <a:lnTo>
                  <a:pt x="840" y="126"/>
                </a:lnTo>
                <a:lnTo>
                  <a:pt x="882" y="84"/>
                </a:lnTo>
                <a:lnTo>
                  <a:pt x="906" y="84"/>
                </a:lnTo>
                <a:lnTo>
                  <a:pt x="918" y="72"/>
                </a:lnTo>
                <a:lnTo>
                  <a:pt x="954" y="66"/>
                </a:lnTo>
                <a:lnTo>
                  <a:pt x="936" y="48"/>
                </a:lnTo>
                <a:lnTo>
                  <a:pt x="906" y="54"/>
                </a:lnTo>
                <a:lnTo>
                  <a:pt x="906" y="48"/>
                </a:lnTo>
                <a:lnTo>
                  <a:pt x="900" y="42"/>
                </a:lnTo>
                <a:lnTo>
                  <a:pt x="882" y="42"/>
                </a:lnTo>
                <a:lnTo>
                  <a:pt x="876" y="48"/>
                </a:lnTo>
                <a:lnTo>
                  <a:pt x="870" y="48"/>
                </a:lnTo>
                <a:lnTo>
                  <a:pt x="846" y="60"/>
                </a:lnTo>
                <a:lnTo>
                  <a:pt x="828" y="54"/>
                </a:lnTo>
                <a:lnTo>
                  <a:pt x="816" y="60"/>
                </a:lnTo>
                <a:lnTo>
                  <a:pt x="780" y="72"/>
                </a:lnTo>
                <a:lnTo>
                  <a:pt x="732" y="78"/>
                </a:lnTo>
                <a:lnTo>
                  <a:pt x="696" y="84"/>
                </a:lnTo>
                <a:lnTo>
                  <a:pt x="624" y="84"/>
                </a:lnTo>
                <a:lnTo>
                  <a:pt x="618" y="72"/>
                </a:lnTo>
                <a:lnTo>
                  <a:pt x="546" y="78"/>
                </a:lnTo>
                <a:lnTo>
                  <a:pt x="540" y="66"/>
                </a:lnTo>
                <a:lnTo>
                  <a:pt x="504" y="66"/>
                </a:lnTo>
                <a:lnTo>
                  <a:pt x="480" y="42"/>
                </a:lnTo>
                <a:lnTo>
                  <a:pt x="480" y="36"/>
                </a:lnTo>
                <a:lnTo>
                  <a:pt x="174" y="36"/>
                </a:lnTo>
                <a:lnTo>
                  <a:pt x="168" y="30"/>
                </a:lnTo>
                <a:lnTo>
                  <a:pt x="156" y="30"/>
                </a:lnTo>
                <a:lnTo>
                  <a:pt x="132" y="18"/>
                </a:lnTo>
                <a:lnTo>
                  <a:pt x="126" y="6"/>
                </a:lnTo>
                <a:lnTo>
                  <a:pt x="120" y="0"/>
                </a:lnTo>
                <a:lnTo>
                  <a:pt x="90" y="0"/>
                </a:lnTo>
                <a:lnTo>
                  <a:pt x="90" y="6"/>
                </a:lnTo>
                <a:lnTo>
                  <a:pt x="72" y="24"/>
                </a:lnTo>
                <a:lnTo>
                  <a:pt x="42" y="24"/>
                </a:lnTo>
                <a:lnTo>
                  <a:pt x="36" y="18"/>
                </a:lnTo>
                <a:lnTo>
                  <a:pt x="18" y="24"/>
                </a:lnTo>
                <a:lnTo>
                  <a:pt x="0" y="24"/>
                </a:lnTo>
                <a:lnTo>
                  <a:pt x="6" y="96"/>
                </a:lnTo>
                <a:lnTo>
                  <a:pt x="12" y="108"/>
                </a:lnTo>
                <a:lnTo>
                  <a:pt x="30" y="126"/>
                </a:lnTo>
                <a:lnTo>
                  <a:pt x="36" y="138"/>
                </a:lnTo>
                <a:lnTo>
                  <a:pt x="54" y="162"/>
                </a:lnTo>
                <a:lnTo>
                  <a:pt x="72" y="192"/>
                </a:lnTo>
                <a:lnTo>
                  <a:pt x="96" y="228"/>
                </a:lnTo>
                <a:lnTo>
                  <a:pt x="102" y="258"/>
                </a:lnTo>
                <a:lnTo>
                  <a:pt x="102" y="276"/>
                </a:lnTo>
                <a:lnTo>
                  <a:pt x="114" y="294"/>
                </a:lnTo>
                <a:lnTo>
                  <a:pt x="120" y="312"/>
                </a:lnTo>
                <a:lnTo>
                  <a:pt x="138" y="348"/>
                </a:lnTo>
                <a:lnTo>
                  <a:pt x="156" y="366"/>
                </a:lnTo>
                <a:lnTo>
                  <a:pt x="156" y="390"/>
                </a:lnTo>
                <a:lnTo>
                  <a:pt x="162" y="396"/>
                </a:lnTo>
                <a:lnTo>
                  <a:pt x="174" y="402"/>
                </a:lnTo>
                <a:lnTo>
                  <a:pt x="180" y="414"/>
                </a:lnTo>
                <a:lnTo>
                  <a:pt x="192" y="420"/>
                </a:lnTo>
                <a:lnTo>
                  <a:pt x="198" y="432"/>
                </a:lnTo>
                <a:lnTo>
                  <a:pt x="198" y="582"/>
                </a:lnTo>
                <a:lnTo>
                  <a:pt x="222" y="630"/>
                </a:lnTo>
                <a:lnTo>
                  <a:pt x="222" y="678"/>
                </a:lnTo>
                <a:lnTo>
                  <a:pt x="216" y="678"/>
                </a:lnTo>
                <a:lnTo>
                  <a:pt x="228" y="726"/>
                </a:lnTo>
                <a:lnTo>
                  <a:pt x="228" y="762"/>
                </a:lnTo>
                <a:lnTo>
                  <a:pt x="240" y="762"/>
                </a:lnTo>
                <a:lnTo>
                  <a:pt x="240" y="804"/>
                </a:lnTo>
                <a:lnTo>
                  <a:pt x="252" y="810"/>
                </a:lnTo>
                <a:lnTo>
                  <a:pt x="258" y="816"/>
                </a:lnTo>
                <a:lnTo>
                  <a:pt x="258" y="846"/>
                </a:lnTo>
                <a:lnTo>
                  <a:pt x="264" y="858"/>
                </a:lnTo>
                <a:lnTo>
                  <a:pt x="270" y="864"/>
                </a:lnTo>
                <a:lnTo>
                  <a:pt x="276" y="876"/>
                </a:lnTo>
                <a:lnTo>
                  <a:pt x="282" y="894"/>
                </a:lnTo>
                <a:lnTo>
                  <a:pt x="282" y="900"/>
                </a:lnTo>
                <a:lnTo>
                  <a:pt x="288" y="912"/>
                </a:lnTo>
                <a:lnTo>
                  <a:pt x="294" y="918"/>
                </a:lnTo>
                <a:lnTo>
                  <a:pt x="318" y="930"/>
                </a:lnTo>
                <a:lnTo>
                  <a:pt x="324" y="936"/>
                </a:lnTo>
                <a:lnTo>
                  <a:pt x="330" y="936"/>
                </a:lnTo>
                <a:lnTo>
                  <a:pt x="330" y="942"/>
                </a:lnTo>
                <a:lnTo>
                  <a:pt x="348" y="930"/>
                </a:lnTo>
                <a:lnTo>
                  <a:pt x="348" y="924"/>
                </a:lnTo>
                <a:lnTo>
                  <a:pt x="354" y="918"/>
                </a:lnTo>
                <a:lnTo>
                  <a:pt x="360" y="906"/>
                </a:lnTo>
                <a:lnTo>
                  <a:pt x="360" y="900"/>
                </a:lnTo>
                <a:lnTo>
                  <a:pt x="366" y="89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1" name="Myanmar" descr="© INSCALE GmbH, 05.05.2010&#10;http://www.presentationload.com/">
            <a:extLst>
              <a:ext uri="{FF2B5EF4-FFF2-40B4-BE49-F238E27FC236}">
                <a16:creationId xmlns:a16="http://schemas.microsoft.com/office/drawing/2014/main" id="{D8408DF2-0E71-40FD-822C-BDB0A46E9FFF}"/>
              </a:ext>
            </a:extLst>
          </p:cNvPr>
          <p:cNvSpPr>
            <a:spLocks/>
          </p:cNvSpPr>
          <p:nvPr/>
        </p:nvSpPr>
        <p:spPr bwMode="gray">
          <a:xfrm>
            <a:off x="8716425" y="2956741"/>
            <a:ext cx="300584" cy="706280"/>
          </a:xfrm>
          <a:custGeom>
            <a:avLst/>
            <a:gdLst>
              <a:gd name="T0" fmla="*/ 2147483647 w 636"/>
              <a:gd name="T1" fmla="*/ 2147483647 h 1500"/>
              <a:gd name="T2" fmla="*/ 2147483647 w 636"/>
              <a:gd name="T3" fmla="*/ 2147483647 h 1500"/>
              <a:gd name="T4" fmla="*/ 2147483647 w 636"/>
              <a:gd name="T5" fmla="*/ 2147483647 h 1500"/>
              <a:gd name="T6" fmla="*/ 2147483647 w 636"/>
              <a:gd name="T7" fmla="*/ 2147483647 h 1500"/>
              <a:gd name="T8" fmla="*/ 2147483647 w 636"/>
              <a:gd name="T9" fmla="*/ 2147483647 h 1500"/>
              <a:gd name="T10" fmla="*/ 2147483647 w 636"/>
              <a:gd name="T11" fmla="*/ 2147483647 h 1500"/>
              <a:gd name="T12" fmla="*/ 2147483647 w 636"/>
              <a:gd name="T13" fmla="*/ 2147483647 h 1500"/>
              <a:gd name="T14" fmla="*/ 2147483647 w 636"/>
              <a:gd name="T15" fmla="*/ 2147483647 h 1500"/>
              <a:gd name="T16" fmla="*/ 2147483647 w 636"/>
              <a:gd name="T17" fmla="*/ 2147483647 h 1500"/>
              <a:gd name="T18" fmla="*/ 2147483647 w 636"/>
              <a:gd name="T19" fmla="*/ 2147483647 h 1500"/>
              <a:gd name="T20" fmla="*/ 2147483647 w 636"/>
              <a:gd name="T21" fmla="*/ 2147483647 h 1500"/>
              <a:gd name="T22" fmla="*/ 2147483647 w 636"/>
              <a:gd name="T23" fmla="*/ 2147483647 h 1500"/>
              <a:gd name="T24" fmla="*/ 2147483647 w 636"/>
              <a:gd name="T25" fmla="*/ 2147483647 h 1500"/>
              <a:gd name="T26" fmla="*/ 2147483647 w 636"/>
              <a:gd name="T27" fmla="*/ 2147483647 h 1500"/>
              <a:gd name="T28" fmla="*/ 2147483647 w 636"/>
              <a:gd name="T29" fmla="*/ 2147483647 h 1500"/>
              <a:gd name="T30" fmla="*/ 2147483647 w 636"/>
              <a:gd name="T31" fmla="*/ 2147483647 h 1500"/>
              <a:gd name="T32" fmla="*/ 2147483647 w 636"/>
              <a:gd name="T33" fmla="*/ 2147483647 h 1500"/>
              <a:gd name="T34" fmla="*/ 2147483647 w 636"/>
              <a:gd name="T35" fmla="*/ 2147483647 h 1500"/>
              <a:gd name="T36" fmla="*/ 2147483647 w 636"/>
              <a:gd name="T37" fmla="*/ 2147483647 h 1500"/>
              <a:gd name="T38" fmla="*/ 2147483647 w 636"/>
              <a:gd name="T39" fmla="*/ 2147483647 h 1500"/>
              <a:gd name="T40" fmla="*/ 2147483647 w 636"/>
              <a:gd name="T41" fmla="*/ 2147483647 h 1500"/>
              <a:gd name="T42" fmla="*/ 2147483647 w 636"/>
              <a:gd name="T43" fmla="*/ 2147483647 h 1500"/>
              <a:gd name="T44" fmla="*/ 2147483647 w 636"/>
              <a:gd name="T45" fmla="*/ 2147483647 h 1500"/>
              <a:gd name="T46" fmla="*/ 2147483647 w 636"/>
              <a:gd name="T47" fmla="*/ 2147483647 h 1500"/>
              <a:gd name="T48" fmla="*/ 2147483647 w 636"/>
              <a:gd name="T49" fmla="*/ 2147483647 h 1500"/>
              <a:gd name="T50" fmla="*/ 2147483647 w 636"/>
              <a:gd name="T51" fmla="*/ 2147483647 h 1500"/>
              <a:gd name="T52" fmla="*/ 2147483647 w 636"/>
              <a:gd name="T53" fmla="*/ 2147483647 h 1500"/>
              <a:gd name="T54" fmla="*/ 2147483647 w 636"/>
              <a:gd name="T55" fmla="*/ 2147483647 h 1500"/>
              <a:gd name="T56" fmla="*/ 2147483647 w 636"/>
              <a:gd name="T57" fmla="*/ 2147483647 h 1500"/>
              <a:gd name="T58" fmla="*/ 2147483647 w 636"/>
              <a:gd name="T59" fmla="*/ 2147483647 h 1500"/>
              <a:gd name="T60" fmla="*/ 2147483647 w 636"/>
              <a:gd name="T61" fmla="*/ 2147483647 h 1500"/>
              <a:gd name="T62" fmla="*/ 2147483647 w 636"/>
              <a:gd name="T63" fmla="*/ 2147483647 h 1500"/>
              <a:gd name="T64" fmla="*/ 2147483647 w 636"/>
              <a:gd name="T65" fmla="*/ 2147483647 h 1500"/>
              <a:gd name="T66" fmla="*/ 2147483647 w 636"/>
              <a:gd name="T67" fmla="*/ 2147483647 h 1500"/>
              <a:gd name="T68" fmla="*/ 2147483647 w 636"/>
              <a:gd name="T69" fmla="*/ 2147483647 h 1500"/>
              <a:gd name="T70" fmla="*/ 2147483647 w 636"/>
              <a:gd name="T71" fmla="*/ 2147483647 h 1500"/>
              <a:gd name="T72" fmla="*/ 2147483647 w 636"/>
              <a:gd name="T73" fmla="*/ 2147483647 h 1500"/>
              <a:gd name="T74" fmla="*/ 2147483647 w 636"/>
              <a:gd name="T75" fmla="*/ 2147483647 h 1500"/>
              <a:gd name="T76" fmla="*/ 2147483647 w 636"/>
              <a:gd name="T77" fmla="*/ 2147483647 h 1500"/>
              <a:gd name="T78" fmla="*/ 2147483647 w 636"/>
              <a:gd name="T79" fmla="*/ 2147483647 h 1500"/>
              <a:gd name="T80" fmla="*/ 2147483647 w 636"/>
              <a:gd name="T81" fmla="*/ 2147483647 h 1500"/>
              <a:gd name="T82" fmla="*/ 2147483647 w 636"/>
              <a:gd name="T83" fmla="*/ 2147483647 h 1500"/>
              <a:gd name="T84" fmla="*/ 2147483647 w 636"/>
              <a:gd name="T85" fmla="*/ 2147483647 h 1500"/>
              <a:gd name="T86" fmla="*/ 2147483647 w 636"/>
              <a:gd name="T87" fmla="*/ 0 h 1500"/>
              <a:gd name="T88" fmla="*/ 2147483647 w 636"/>
              <a:gd name="T89" fmla="*/ 2147483647 h 1500"/>
              <a:gd name="T90" fmla="*/ 2147483647 w 636"/>
              <a:gd name="T91" fmla="*/ 2147483647 h 1500"/>
              <a:gd name="T92" fmla="*/ 2147483647 w 636"/>
              <a:gd name="T93" fmla="*/ 2147483647 h 1500"/>
              <a:gd name="T94" fmla="*/ 2147483647 w 636"/>
              <a:gd name="T95" fmla="*/ 2147483647 h 1500"/>
              <a:gd name="T96" fmla="*/ 2147483647 w 636"/>
              <a:gd name="T97" fmla="*/ 2147483647 h 1500"/>
              <a:gd name="T98" fmla="*/ 2147483647 w 636"/>
              <a:gd name="T99" fmla="*/ 2147483647 h 1500"/>
              <a:gd name="T100" fmla="*/ 2147483647 w 636"/>
              <a:gd name="T101" fmla="*/ 2147483647 h 1500"/>
              <a:gd name="T102" fmla="*/ 2147483647 w 636"/>
              <a:gd name="T103" fmla="*/ 2147483647 h 1500"/>
              <a:gd name="T104" fmla="*/ 2147483647 w 636"/>
              <a:gd name="T105" fmla="*/ 2147483647 h 1500"/>
              <a:gd name="T106" fmla="*/ 2147483647 w 636"/>
              <a:gd name="T107" fmla="*/ 2147483647 h 1500"/>
              <a:gd name="T108" fmla="*/ 2147483647 w 636"/>
              <a:gd name="T109" fmla="*/ 2147483647 h 15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36"/>
              <a:gd name="T166" fmla="*/ 0 h 1500"/>
              <a:gd name="T167" fmla="*/ 636 w 636"/>
              <a:gd name="T168" fmla="*/ 1500 h 15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36" h="1500">
                <a:moveTo>
                  <a:pt x="0" y="588"/>
                </a:moveTo>
                <a:lnTo>
                  <a:pt x="18" y="588"/>
                </a:lnTo>
                <a:lnTo>
                  <a:pt x="12" y="630"/>
                </a:lnTo>
                <a:lnTo>
                  <a:pt x="18" y="630"/>
                </a:lnTo>
                <a:lnTo>
                  <a:pt x="24" y="636"/>
                </a:lnTo>
                <a:lnTo>
                  <a:pt x="42" y="642"/>
                </a:lnTo>
                <a:lnTo>
                  <a:pt x="54" y="648"/>
                </a:lnTo>
                <a:lnTo>
                  <a:pt x="72" y="666"/>
                </a:lnTo>
                <a:lnTo>
                  <a:pt x="84" y="690"/>
                </a:lnTo>
                <a:lnTo>
                  <a:pt x="90" y="696"/>
                </a:lnTo>
                <a:lnTo>
                  <a:pt x="90" y="702"/>
                </a:lnTo>
                <a:lnTo>
                  <a:pt x="126" y="696"/>
                </a:lnTo>
                <a:lnTo>
                  <a:pt x="102" y="738"/>
                </a:lnTo>
                <a:lnTo>
                  <a:pt x="108" y="738"/>
                </a:lnTo>
                <a:lnTo>
                  <a:pt x="114" y="744"/>
                </a:lnTo>
                <a:lnTo>
                  <a:pt x="126" y="744"/>
                </a:lnTo>
                <a:lnTo>
                  <a:pt x="144" y="750"/>
                </a:lnTo>
                <a:lnTo>
                  <a:pt x="156" y="762"/>
                </a:lnTo>
                <a:lnTo>
                  <a:pt x="168" y="768"/>
                </a:lnTo>
                <a:lnTo>
                  <a:pt x="174" y="780"/>
                </a:lnTo>
                <a:lnTo>
                  <a:pt x="186" y="792"/>
                </a:lnTo>
                <a:lnTo>
                  <a:pt x="192" y="804"/>
                </a:lnTo>
                <a:lnTo>
                  <a:pt x="192" y="822"/>
                </a:lnTo>
                <a:lnTo>
                  <a:pt x="198" y="834"/>
                </a:lnTo>
                <a:lnTo>
                  <a:pt x="198" y="840"/>
                </a:lnTo>
                <a:lnTo>
                  <a:pt x="204" y="846"/>
                </a:lnTo>
                <a:lnTo>
                  <a:pt x="210" y="858"/>
                </a:lnTo>
                <a:lnTo>
                  <a:pt x="222" y="870"/>
                </a:lnTo>
                <a:lnTo>
                  <a:pt x="210" y="888"/>
                </a:lnTo>
                <a:lnTo>
                  <a:pt x="216" y="978"/>
                </a:lnTo>
                <a:lnTo>
                  <a:pt x="204" y="990"/>
                </a:lnTo>
                <a:lnTo>
                  <a:pt x="204" y="1002"/>
                </a:lnTo>
                <a:lnTo>
                  <a:pt x="222" y="1020"/>
                </a:lnTo>
                <a:lnTo>
                  <a:pt x="234" y="1020"/>
                </a:lnTo>
                <a:lnTo>
                  <a:pt x="246" y="1014"/>
                </a:lnTo>
                <a:lnTo>
                  <a:pt x="252" y="1008"/>
                </a:lnTo>
                <a:lnTo>
                  <a:pt x="258" y="1014"/>
                </a:lnTo>
                <a:lnTo>
                  <a:pt x="258" y="1020"/>
                </a:lnTo>
                <a:lnTo>
                  <a:pt x="276" y="1020"/>
                </a:lnTo>
                <a:lnTo>
                  <a:pt x="282" y="1014"/>
                </a:lnTo>
                <a:lnTo>
                  <a:pt x="294" y="1008"/>
                </a:lnTo>
                <a:lnTo>
                  <a:pt x="300" y="996"/>
                </a:lnTo>
                <a:lnTo>
                  <a:pt x="306" y="990"/>
                </a:lnTo>
                <a:lnTo>
                  <a:pt x="312" y="978"/>
                </a:lnTo>
                <a:lnTo>
                  <a:pt x="324" y="978"/>
                </a:lnTo>
                <a:lnTo>
                  <a:pt x="360" y="960"/>
                </a:lnTo>
                <a:lnTo>
                  <a:pt x="366" y="954"/>
                </a:lnTo>
                <a:lnTo>
                  <a:pt x="366" y="900"/>
                </a:lnTo>
                <a:lnTo>
                  <a:pt x="372" y="894"/>
                </a:lnTo>
                <a:lnTo>
                  <a:pt x="378" y="894"/>
                </a:lnTo>
                <a:lnTo>
                  <a:pt x="396" y="912"/>
                </a:lnTo>
                <a:lnTo>
                  <a:pt x="402" y="924"/>
                </a:lnTo>
                <a:lnTo>
                  <a:pt x="402" y="954"/>
                </a:lnTo>
                <a:lnTo>
                  <a:pt x="408" y="954"/>
                </a:lnTo>
                <a:lnTo>
                  <a:pt x="426" y="972"/>
                </a:lnTo>
                <a:lnTo>
                  <a:pt x="432" y="984"/>
                </a:lnTo>
                <a:lnTo>
                  <a:pt x="444" y="1014"/>
                </a:lnTo>
                <a:lnTo>
                  <a:pt x="450" y="1050"/>
                </a:lnTo>
                <a:lnTo>
                  <a:pt x="450" y="1074"/>
                </a:lnTo>
                <a:lnTo>
                  <a:pt x="456" y="1092"/>
                </a:lnTo>
                <a:lnTo>
                  <a:pt x="456" y="1128"/>
                </a:lnTo>
                <a:lnTo>
                  <a:pt x="462" y="1134"/>
                </a:lnTo>
                <a:lnTo>
                  <a:pt x="480" y="1170"/>
                </a:lnTo>
                <a:lnTo>
                  <a:pt x="486" y="1176"/>
                </a:lnTo>
                <a:lnTo>
                  <a:pt x="486" y="1182"/>
                </a:lnTo>
                <a:lnTo>
                  <a:pt x="528" y="1272"/>
                </a:lnTo>
                <a:lnTo>
                  <a:pt x="540" y="1320"/>
                </a:lnTo>
                <a:lnTo>
                  <a:pt x="522" y="1320"/>
                </a:lnTo>
                <a:lnTo>
                  <a:pt x="516" y="1326"/>
                </a:lnTo>
                <a:lnTo>
                  <a:pt x="516" y="1350"/>
                </a:lnTo>
                <a:lnTo>
                  <a:pt x="510" y="1362"/>
                </a:lnTo>
                <a:lnTo>
                  <a:pt x="510" y="1374"/>
                </a:lnTo>
                <a:lnTo>
                  <a:pt x="552" y="1362"/>
                </a:lnTo>
                <a:lnTo>
                  <a:pt x="540" y="1416"/>
                </a:lnTo>
                <a:lnTo>
                  <a:pt x="540" y="1428"/>
                </a:lnTo>
                <a:lnTo>
                  <a:pt x="534" y="1440"/>
                </a:lnTo>
                <a:lnTo>
                  <a:pt x="534" y="1464"/>
                </a:lnTo>
                <a:lnTo>
                  <a:pt x="540" y="1482"/>
                </a:lnTo>
                <a:lnTo>
                  <a:pt x="540" y="1488"/>
                </a:lnTo>
                <a:lnTo>
                  <a:pt x="546" y="1500"/>
                </a:lnTo>
                <a:lnTo>
                  <a:pt x="552" y="1488"/>
                </a:lnTo>
                <a:lnTo>
                  <a:pt x="558" y="1482"/>
                </a:lnTo>
                <a:lnTo>
                  <a:pt x="564" y="1470"/>
                </a:lnTo>
                <a:lnTo>
                  <a:pt x="564" y="1458"/>
                </a:lnTo>
                <a:lnTo>
                  <a:pt x="558" y="1452"/>
                </a:lnTo>
                <a:lnTo>
                  <a:pt x="558" y="1440"/>
                </a:lnTo>
                <a:lnTo>
                  <a:pt x="576" y="1422"/>
                </a:lnTo>
                <a:lnTo>
                  <a:pt x="594" y="1386"/>
                </a:lnTo>
                <a:lnTo>
                  <a:pt x="594" y="1368"/>
                </a:lnTo>
                <a:lnTo>
                  <a:pt x="600" y="1356"/>
                </a:lnTo>
                <a:lnTo>
                  <a:pt x="600" y="1326"/>
                </a:lnTo>
                <a:lnTo>
                  <a:pt x="594" y="1314"/>
                </a:lnTo>
                <a:lnTo>
                  <a:pt x="594" y="1290"/>
                </a:lnTo>
                <a:lnTo>
                  <a:pt x="570" y="1266"/>
                </a:lnTo>
                <a:lnTo>
                  <a:pt x="570" y="1242"/>
                </a:lnTo>
                <a:lnTo>
                  <a:pt x="564" y="1224"/>
                </a:lnTo>
                <a:lnTo>
                  <a:pt x="564" y="1194"/>
                </a:lnTo>
                <a:lnTo>
                  <a:pt x="558" y="1182"/>
                </a:lnTo>
                <a:lnTo>
                  <a:pt x="516" y="1140"/>
                </a:lnTo>
                <a:lnTo>
                  <a:pt x="510" y="1128"/>
                </a:lnTo>
                <a:lnTo>
                  <a:pt x="504" y="1122"/>
                </a:lnTo>
                <a:lnTo>
                  <a:pt x="498" y="1110"/>
                </a:lnTo>
                <a:lnTo>
                  <a:pt x="492" y="1104"/>
                </a:lnTo>
                <a:lnTo>
                  <a:pt x="492" y="1098"/>
                </a:lnTo>
                <a:lnTo>
                  <a:pt x="486" y="1092"/>
                </a:lnTo>
                <a:lnTo>
                  <a:pt x="504" y="1056"/>
                </a:lnTo>
                <a:lnTo>
                  <a:pt x="510" y="1050"/>
                </a:lnTo>
                <a:lnTo>
                  <a:pt x="516" y="1038"/>
                </a:lnTo>
                <a:lnTo>
                  <a:pt x="516" y="1014"/>
                </a:lnTo>
                <a:lnTo>
                  <a:pt x="510" y="1002"/>
                </a:lnTo>
                <a:lnTo>
                  <a:pt x="522" y="1002"/>
                </a:lnTo>
                <a:lnTo>
                  <a:pt x="528" y="996"/>
                </a:lnTo>
                <a:lnTo>
                  <a:pt x="528" y="978"/>
                </a:lnTo>
                <a:lnTo>
                  <a:pt x="522" y="972"/>
                </a:lnTo>
                <a:lnTo>
                  <a:pt x="516" y="978"/>
                </a:lnTo>
                <a:lnTo>
                  <a:pt x="510" y="978"/>
                </a:lnTo>
                <a:lnTo>
                  <a:pt x="504" y="972"/>
                </a:lnTo>
                <a:lnTo>
                  <a:pt x="498" y="960"/>
                </a:lnTo>
                <a:lnTo>
                  <a:pt x="498" y="942"/>
                </a:lnTo>
                <a:lnTo>
                  <a:pt x="504" y="942"/>
                </a:lnTo>
                <a:lnTo>
                  <a:pt x="504" y="936"/>
                </a:lnTo>
                <a:lnTo>
                  <a:pt x="498" y="930"/>
                </a:lnTo>
                <a:lnTo>
                  <a:pt x="486" y="924"/>
                </a:lnTo>
                <a:lnTo>
                  <a:pt x="474" y="912"/>
                </a:lnTo>
                <a:lnTo>
                  <a:pt x="462" y="906"/>
                </a:lnTo>
                <a:lnTo>
                  <a:pt x="444" y="888"/>
                </a:lnTo>
                <a:lnTo>
                  <a:pt x="438" y="876"/>
                </a:lnTo>
                <a:lnTo>
                  <a:pt x="438" y="870"/>
                </a:lnTo>
                <a:lnTo>
                  <a:pt x="432" y="870"/>
                </a:lnTo>
                <a:lnTo>
                  <a:pt x="438" y="846"/>
                </a:lnTo>
                <a:lnTo>
                  <a:pt x="426" y="840"/>
                </a:lnTo>
                <a:lnTo>
                  <a:pt x="402" y="816"/>
                </a:lnTo>
                <a:lnTo>
                  <a:pt x="402" y="810"/>
                </a:lnTo>
                <a:lnTo>
                  <a:pt x="426" y="810"/>
                </a:lnTo>
                <a:lnTo>
                  <a:pt x="426" y="792"/>
                </a:lnTo>
                <a:lnTo>
                  <a:pt x="408" y="774"/>
                </a:lnTo>
                <a:lnTo>
                  <a:pt x="408" y="768"/>
                </a:lnTo>
                <a:lnTo>
                  <a:pt x="414" y="762"/>
                </a:lnTo>
                <a:lnTo>
                  <a:pt x="420" y="762"/>
                </a:lnTo>
                <a:lnTo>
                  <a:pt x="426" y="756"/>
                </a:lnTo>
                <a:lnTo>
                  <a:pt x="426" y="708"/>
                </a:lnTo>
                <a:lnTo>
                  <a:pt x="456" y="708"/>
                </a:lnTo>
                <a:lnTo>
                  <a:pt x="468" y="714"/>
                </a:lnTo>
                <a:lnTo>
                  <a:pt x="480" y="714"/>
                </a:lnTo>
                <a:lnTo>
                  <a:pt x="486" y="708"/>
                </a:lnTo>
                <a:lnTo>
                  <a:pt x="492" y="696"/>
                </a:lnTo>
                <a:lnTo>
                  <a:pt x="498" y="690"/>
                </a:lnTo>
                <a:lnTo>
                  <a:pt x="498" y="684"/>
                </a:lnTo>
                <a:lnTo>
                  <a:pt x="522" y="684"/>
                </a:lnTo>
                <a:lnTo>
                  <a:pt x="528" y="660"/>
                </a:lnTo>
                <a:lnTo>
                  <a:pt x="534" y="660"/>
                </a:lnTo>
                <a:lnTo>
                  <a:pt x="540" y="654"/>
                </a:lnTo>
                <a:lnTo>
                  <a:pt x="564" y="654"/>
                </a:lnTo>
                <a:lnTo>
                  <a:pt x="564" y="642"/>
                </a:lnTo>
                <a:lnTo>
                  <a:pt x="582" y="624"/>
                </a:lnTo>
                <a:lnTo>
                  <a:pt x="594" y="624"/>
                </a:lnTo>
                <a:lnTo>
                  <a:pt x="600" y="618"/>
                </a:lnTo>
                <a:lnTo>
                  <a:pt x="594" y="612"/>
                </a:lnTo>
                <a:lnTo>
                  <a:pt x="600" y="600"/>
                </a:lnTo>
                <a:lnTo>
                  <a:pt x="600" y="588"/>
                </a:lnTo>
                <a:lnTo>
                  <a:pt x="636" y="570"/>
                </a:lnTo>
                <a:lnTo>
                  <a:pt x="636" y="552"/>
                </a:lnTo>
                <a:lnTo>
                  <a:pt x="630" y="546"/>
                </a:lnTo>
                <a:lnTo>
                  <a:pt x="618" y="546"/>
                </a:lnTo>
                <a:lnTo>
                  <a:pt x="600" y="564"/>
                </a:lnTo>
                <a:lnTo>
                  <a:pt x="600" y="570"/>
                </a:lnTo>
                <a:lnTo>
                  <a:pt x="558" y="570"/>
                </a:lnTo>
                <a:lnTo>
                  <a:pt x="558" y="552"/>
                </a:lnTo>
                <a:lnTo>
                  <a:pt x="546" y="552"/>
                </a:lnTo>
                <a:lnTo>
                  <a:pt x="534" y="522"/>
                </a:lnTo>
                <a:lnTo>
                  <a:pt x="480" y="516"/>
                </a:lnTo>
                <a:lnTo>
                  <a:pt x="486" y="504"/>
                </a:lnTo>
                <a:lnTo>
                  <a:pt x="486" y="498"/>
                </a:lnTo>
                <a:lnTo>
                  <a:pt x="492" y="492"/>
                </a:lnTo>
                <a:lnTo>
                  <a:pt x="492" y="480"/>
                </a:lnTo>
                <a:lnTo>
                  <a:pt x="480" y="468"/>
                </a:lnTo>
                <a:lnTo>
                  <a:pt x="486" y="462"/>
                </a:lnTo>
                <a:lnTo>
                  <a:pt x="498" y="462"/>
                </a:lnTo>
                <a:lnTo>
                  <a:pt x="504" y="456"/>
                </a:lnTo>
                <a:lnTo>
                  <a:pt x="504" y="450"/>
                </a:lnTo>
                <a:lnTo>
                  <a:pt x="498" y="444"/>
                </a:lnTo>
                <a:lnTo>
                  <a:pt x="486" y="438"/>
                </a:lnTo>
                <a:lnTo>
                  <a:pt x="456" y="438"/>
                </a:lnTo>
                <a:lnTo>
                  <a:pt x="444" y="396"/>
                </a:lnTo>
                <a:lnTo>
                  <a:pt x="420" y="378"/>
                </a:lnTo>
                <a:lnTo>
                  <a:pt x="450" y="354"/>
                </a:lnTo>
                <a:lnTo>
                  <a:pt x="390" y="354"/>
                </a:lnTo>
                <a:lnTo>
                  <a:pt x="384" y="360"/>
                </a:lnTo>
                <a:lnTo>
                  <a:pt x="372" y="360"/>
                </a:lnTo>
                <a:lnTo>
                  <a:pt x="366" y="366"/>
                </a:lnTo>
                <a:lnTo>
                  <a:pt x="354" y="372"/>
                </a:lnTo>
                <a:lnTo>
                  <a:pt x="366" y="354"/>
                </a:lnTo>
                <a:lnTo>
                  <a:pt x="360" y="342"/>
                </a:lnTo>
                <a:lnTo>
                  <a:pt x="342" y="324"/>
                </a:lnTo>
                <a:lnTo>
                  <a:pt x="342" y="306"/>
                </a:lnTo>
                <a:lnTo>
                  <a:pt x="354" y="306"/>
                </a:lnTo>
                <a:lnTo>
                  <a:pt x="348" y="276"/>
                </a:lnTo>
                <a:lnTo>
                  <a:pt x="360" y="276"/>
                </a:lnTo>
                <a:lnTo>
                  <a:pt x="366" y="270"/>
                </a:lnTo>
                <a:lnTo>
                  <a:pt x="366" y="234"/>
                </a:lnTo>
                <a:lnTo>
                  <a:pt x="372" y="240"/>
                </a:lnTo>
                <a:lnTo>
                  <a:pt x="384" y="240"/>
                </a:lnTo>
                <a:lnTo>
                  <a:pt x="390" y="234"/>
                </a:lnTo>
                <a:lnTo>
                  <a:pt x="396" y="222"/>
                </a:lnTo>
                <a:lnTo>
                  <a:pt x="396" y="216"/>
                </a:lnTo>
                <a:lnTo>
                  <a:pt x="378" y="198"/>
                </a:lnTo>
                <a:lnTo>
                  <a:pt x="390" y="198"/>
                </a:lnTo>
                <a:lnTo>
                  <a:pt x="396" y="192"/>
                </a:lnTo>
                <a:lnTo>
                  <a:pt x="408" y="192"/>
                </a:lnTo>
                <a:lnTo>
                  <a:pt x="396" y="132"/>
                </a:lnTo>
                <a:lnTo>
                  <a:pt x="384" y="108"/>
                </a:lnTo>
                <a:lnTo>
                  <a:pt x="384" y="78"/>
                </a:lnTo>
                <a:lnTo>
                  <a:pt x="378" y="72"/>
                </a:lnTo>
                <a:lnTo>
                  <a:pt x="342" y="72"/>
                </a:lnTo>
                <a:lnTo>
                  <a:pt x="342" y="66"/>
                </a:lnTo>
                <a:lnTo>
                  <a:pt x="336" y="60"/>
                </a:lnTo>
                <a:lnTo>
                  <a:pt x="318" y="24"/>
                </a:lnTo>
                <a:lnTo>
                  <a:pt x="306" y="18"/>
                </a:lnTo>
                <a:lnTo>
                  <a:pt x="300" y="6"/>
                </a:lnTo>
                <a:lnTo>
                  <a:pt x="294" y="0"/>
                </a:lnTo>
                <a:lnTo>
                  <a:pt x="288" y="0"/>
                </a:lnTo>
                <a:lnTo>
                  <a:pt x="282" y="18"/>
                </a:lnTo>
                <a:lnTo>
                  <a:pt x="282" y="48"/>
                </a:lnTo>
                <a:lnTo>
                  <a:pt x="276" y="48"/>
                </a:lnTo>
                <a:lnTo>
                  <a:pt x="270" y="54"/>
                </a:lnTo>
                <a:lnTo>
                  <a:pt x="258" y="60"/>
                </a:lnTo>
                <a:lnTo>
                  <a:pt x="246" y="72"/>
                </a:lnTo>
                <a:lnTo>
                  <a:pt x="252" y="84"/>
                </a:lnTo>
                <a:lnTo>
                  <a:pt x="258" y="90"/>
                </a:lnTo>
                <a:lnTo>
                  <a:pt x="270" y="96"/>
                </a:lnTo>
                <a:lnTo>
                  <a:pt x="276" y="102"/>
                </a:lnTo>
                <a:lnTo>
                  <a:pt x="276" y="108"/>
                </a:lnTo>
                <a:lnTo>
                  <a:pt x="258" y="108"/>
                </a:lnTo>
                <a:lnTo>
                  <a:pt x="252" y="102"/>
                </a:lnTo>
                <a:lnTo>
                  <a:pt x="216" y="102"/>
                </a:lnTo>
                <a:lnTo>
                  <a:pt x="204" y="108"/>
                </a:lnTo>
                <a:lnTo>
                  <a:pt x="198" y="108"/>
                </a:lnTo>
                <a:lnTo>
                  <a:pt x="198" y="126"/>
                </a:lnTo>
                <a:lnTo>
                  <a:pt x="186" y="138"/>
                </a:lnTo>
                <a:lnTo>
                  <a:pt x="174" y="144"/>
                </a:lnTo>
                <a:lnTo>
                  <a:pt x="162" y="144"/>
                </a:lnTo>
                <a:lnTo>
                  <a:pt x="156" y="150"/>
                </a:lnTo>
                <a:lnTo>
                  <a:pt x="150" y="150"/>
                </a:lnTo>
                <a:lnTo>
                  <a:pt x="150" y="174"/>
                </a:lnTo>
                <a:lnTo>
                  <a:pt x="156" y="180"/>
                </a:lnTo>
                <a:lnTo>
                  <a:pt x="156" y="186"/>
                </a:lnTo>
                <a:lnTo>
                  <a:pt x="162" y="192"/>
                </a:lnTo>
                <a:lnTo>
                  <a:pt x="162" y="204"/>
                </a:lnTo>
                <a:lnTo>
                  <a:pt x="144" y="234"/>
                </a:lnTo>
                <a:lnTo>
                  <a:pt x="138" y="240"/>
                </a:lnTo>
                <a:lnTo>
                  <a:pt x="126" y="246"/>
                </a:lnTo>
                <a:lnTo>
                  <a:pt x="126" y="264"/>
                </a:lnTo>
                <a:lnTo>
                  <a:pt x="132" y="276"/>
                </a:lnTo>
                <a:lnTo>
                  <a:pt x="138" y="282"/>
                </a:lnTo>
                <a:lnTo>
                  <a:pt x="120" y="336"/>
                </a:lnTo>
                <a:lnTo>
                  <a:pt x="120" y="372"/>
                </a:lnTo>
                <a:lnTo>
                  <a:pt x="108" y="372"/>
                </a:lnTo>
                <a:lnTo>
                  <a:pt x="96" y="366"/>
                </a:lnTo>
                <a:lnTo>
                  <a:pt x="42" y="366"/>
                </a:lnTo>
                <a:lnTo>
                  <a:pt x="48" y="366"/>
                </a:lnTo>
                <a:lnTo>
                  <a:pt x="66" y="384"/>
                </a:lnTo>
                <a:lnTo>
                  <a:pt x="72" y="432"/>
                </a:lnTo>
                <a:lnTo>
                  <a:pt x="66" y="432"/>
                </a:lnTo>
                <a:lnTo>
                  <a:pt x="48" y="450"/>
                </a:lnTo>
                <a:lnTo>
                  <a:pt x="54" y="462"/>
                </a:lnTo>
                <a:lnTo>
                  <a:pt x="54" y="486"/>
                </a:lnTo>
                <a:lnTo>
                  <a:pt x="72" y="504"/>
                </a:lnTo>
                <a:lnTo>
                  <a:pt x="72" y="516"/>
                </a:lnTo>
                <a:lnTo>
                  <a:pt x="60" y="516"/>
                </a:lnTo>
                <a:lnTo>
                  <a:pt x="54" y="510"/>
                </a:lnTo>
                <a:lnTo>
                  <a:pt x="48" y="510"/>
                </a:lnTo>
                <a:lnTo>
                  <a:pt x="48" y="534"/>
                </a:lnTo>
                <a:lnTo>
                  <a:pt x="30" y="516"/>
                </a:lnTo>
                <a:lnTo>
                  <a:pt x="42" y="576"/>
                </a:lnTo>
                <a:lnTo>
                  <a:pt x="6" y="570"/>
                </a:lnTo>
                <a:lnTo>
                  <a:pt x="6" y="576"/>
                </a:lnTo>
                <a:lnTo>
                  <a:pt x="0" y="58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2" name="Mozambique" descr="© INSCALE GmbH, 05.05.2010&#10;http://www.presentationload.com/">
            <a:extLst>
              <a:ext uri="{FF2B5EF4-FFF2-40B4-BE49-F238E27FC236}">
                <a16:creationId xmlns:a16="http://schemas.microsoft.com/office/drawing/2014/main" id="{EBAD26E0-7809-4EAF-B652-F01A6179B9D6}"/>
              </a:ext>
            </a:extLst>
          </p:cNvPr>
          <p:cNvSpPr>
            <a:spLocks/>
          </p:cNvSpPr>
          <p:nvPr/>
        </p:nvSpPr>
        <p:spPr bwMode="gray">
          <a:xfrm>
            <a:off x="6682414" y="4439376"/>
            <a:ext cx="359594" cy="630673"/>
          </a:xfrm>
          <a:custGeom>
            <a:avLst/>
            <a:gdLst>
              <a:gd name="T0" fmla="*/ 2147483647 w 762"/>
              <a:gd name="T1" fmla="*/ 2147483647 h 1338"/>
              <a:gd name="T2" fmla="*/ 2147483647 w 762"/>
              <a:gd name="T3" fmla="*/ 2147483647 h 1338"/>
              <a:gd name="T4" fmla="*/ 2147483647 w 762"/>
              <a:gd name="T5" fmla="*/ 2147483647 h 1338"/>
              <a:gd name="T6" fmla="*/ 2147483647 w 762"/>
              <a:gd name="T7" fmla="*/ 2147483647 h 1338"/>
              <a:gd name="T8" fmla="*/ 2147483647 w 762"/>
              <a:gd name="T9" fmla="*/ 2147483647 h 1338"/>
              <a:gd name="T10" fmla="*/ 2147483647 w 762"/>
              <a:gd name="T11" fmla="*/ 2147483647 h 1338"/>
              <a:gd name="T12" fmla="*/ 2147483647 w 762"/>
              <a:gd name="T13" fmla="*/ 2147483647 h 1338"/>
              <a:gd name="T14" fmla="*/ 2147483647 w 762"/>
              <a:gd name="T15" fmla="*/ 2147483647 h 1338"/>
              <a:gd name="T16" fmla="*/ 2147483647 w 762"/>
              <a:gd name="T17" fmla="*/ 2147483647 h 1338"/>
              <a:gd name="T18" fmla="*/ 2147483647 w 762"/>
              <a:gd name="T19" fmla="*/ 2147483647 h 1338"/>
              <a:gd name="T20" fmla="*/ 2147483647 w 762"/>
              <a:gd name="T21" fmla="*/ 2147483647 h 1338"/>
              <a:gd name="T22" fmla="*/ 2147483647 w 762"/>
              <a:gd name="T23" fmla="*/ 2147483647 h 1338"/>
              <a:gd name="T24" fmla="*/ 2147483647 w 762"/>
              <a:gd name="T25" fmla="*/ 2147483647 h 1338"/>
              <a:gd name="T26" fmla="*/ 2147483647 w 762"/>
              <a:gd name="T27" fmla="*/ 2147483647 h 1338"/>
              <a:gd name="T28" fmla="*/ 2147483647 w 762"/>
              <a:gd name="T29" fmla="*/ 2147483647 h 1338"/>
              <a:gd name="T30" fmla="*/ 2147483647 w 762"/>
              <a:gd name="T31" fmla="*/ 2147483647 h 1338"/>
              <a:gd name="T32" fmla="*/ 2147483647 w 762"/>
              <a:gd name="T33" fmla="*/ 2147483647 h 1338"/>
              <a:gd name="T34" fmla="*/ 2147483647 w 762"/>
              <a:gd name="T35" fmla="*/ 2147483647 h 1338"/>
              <a:gd name="T36" fmla="*/ 2147483647 w 762"/>
              <a:gd name="T37" fmla="*/ 2147483647 h 1338"/>
              <a:gd name="T38" fmla="*/ 2147483647 w 762"/>
              <a:gd name="T39" fmla="*/ 2147483647 h 1338"/>
              <a:gd name="T40" fmla="*/ 2147483647 w 762"/>
              <a:gd name="T41" fmla="*/ 2147483647 h 1338"/>
              <a:gd name="T42" fmla="*/ 2147483647 w 762"/>
              <a:gd name="T43" fmla="*/ 2147483647 h 1338"/>
              <a:gd name="T44" fmla="*/ 2147483647 w 762"/>
              <a:gd name="T45" fmla="*/ 2147483647 h 1338"/>
              <a:gd name="T46" fmla="*/ 2147483647 w 762"/>
              <a:gd name="T47" fmla="*/ 2147483647 h 1338"/>
              <a:gd name="T48" fmla="*/ 2147483647 w 762"/>
              <a:gd name="T49" fmla="*/ 2147483647 h 1338"/>
              <a:gd name="T50" fmla="*/ 2147483647 w 762"/>
              <a:gd name="T51" fmla="*/ 2147483647 h 1338"/>
              <a:gd name="T52" fmla="*/ 2147483647 w 762"/>
              <a:gd name="T53" fmla="*/ 2147483647 h 1338"/>
              <a:gd name="T54" fmla="*/ 2147483647 w 762"/>
              <a:gd name="T55" fmla="*/ 2147483647 h 1338"/>
              <a:gd name="T56" fmla="*/ 0 w 762"/>
              <a:gd name="T57" fmla="*/ 2147483647 h 1338"/>
              <a:gd name="T58" fmla="*/ 2147483647 w 762"/>
              <a:gd name="T59" fmla="*/ 2147483647 h 1338"/>
              <a:gd name="T60" fmla="*/ 2147483647 w 762"/>
              <a:gd name="T61" fmla="*/ 2147483647 h 1338"/>
              <a:gd name="T62" fmla="*/ 2147483647 w 762"/>
              <a:gd name="T63" fmla="*/ 2147483647 h 1338"/>
              <a:gd name="T64" fmla="*/ 2147483647 w 762"/>
              <a:gd name="T65" fmla="*/ 2147483647 h 1338"/>
              <a:gd name="T66" fmla="*/ 2147483647 w 762"/>
              <a:gd name="T67" fmla="*/ 2147483647 h 1338"/>
              <a:gd name="T68" fmla="*/ 2147483647 w 762"/>
              <a:gd name="T69" fmla="*/ 2147483647 h 1338"/>
              <a:gd name="T70" fmla="*/ 2147483647 w 762"/>
              <a:gd name="T71" fmla="*/ 2147483647 h 1338"/>
              <a:gd name="T72" fmla="*/ 2147483647 w 762"/>
              <a:gd name="T73" fmla="*/ 2147483647 h 1338"/>
              <a:gd name="T74" fmla="*/ 2147483647 w 762"/>
              <a:gd name="T75" fmla="*/ 2147483647 h 1338"/>
              <a:gd name="T76" fmla="*/ 2147483647 w 762"/>
              <a:gd name="T77" fmla="*/ 2147483647 h 1338"/>
              <a:gd name="T78" fmla="*/ 2147483647 w 762"/>
              <a:gd name="T79" fmla="*/ 2147483647 h 1338"/>
              <a:gd name="T80" fmla="*/ 2147483647 w 762"/>
              <a:gd name="T81" fmla="*/ 2147483647 h 1338"/>
              <a:gd name="T82" fmla="*/ 2147483647 w 762"/>
              <a:gd name="T83" fmla="*/ 2147483647 h 1338"/>
              <a:gd name="T84" fmla="*/ 2147483647 w 762"/>
              <a:gd name="T85" fmla="*/ 2147483647 h 1338"/>
              <a:gd name="T86" fmla="*/ 2147483647 w 762"/>
              <a:gd name="T87" fmla="*/ 2147483647 h 1338"/>
              <a:gd name="T88" fmla="*/ 2147483647 w 762"/>
              <a:gd name="T89" fmla="*/ 2147483647 h 1338"/>
              <a:gd name="T90" fmla="*/ 2147483647 w 762"/>
              <a:gd name="T91" fmla="*/ 2147483647 h 1338"/>
              <a:gd name="T92" fmla="*/ 2147483647 w 762"/>
              <a:gd name="T93" fmla="*/ 2147483647 h 1338"/>
              <a:gd name="T94" fmla="*/ 2147483647 w 762"/>
              <a:gd name="T95" fmla="*/ 2147483647 h 1338"/>
              <a:gd name="T96" fmla="*/ 2147483647 w 762"/>
              <a:gd name="T97" fmla="*/ 2147483647 h 1338"/>
              <a:gd name="T98" fmla="*/ 2147483647 w 762"/>
              <a:gd name="T99" fmla="*/ 2147483647 h 1338"/>
              <a:gd name="T100" fmla="*/ 2147483647 w 762"/>
              <a:gd name="T101" fmla="*/ 2147483647 h 1338"/>
              <a:gd name="T102" fmla="*/ 2147483647 w 762"/>
              <a:gd name="T103" fmla="*/ 2147483647 h 1338"/>
              <a:gd name="T104" fmla="*/ 2147483647 w 762"/>
              <a:gd name="T105" fmla="*/ 2147483647 h 1338"/>
              <a:gd name="T106" fmla="*/ 2147483647 w 762"/>
              <a:gd name="T107" fmla="*/ 2147483647 h 1338"/>
              <a:gd name="T108" fmla="*/ 2147483647 w 762"/>
              <a:gd name="T109" fmla="*/ 2147483647 h 1338"/>
              <a:gd name="T110" fmla="*/ 2147483647 w 762"/>
              <a:gd name="T111" fmla="*/ 2147483647 h 1338"/>
              <a:gd name="T112" fmla="*/ 2147483647 w 762"/>
              <a:gd name="T113" fmla="*/ 2147483647 h 1338"/>
              <a:gd name="T114" fmla="*/ 2147483647 w 762"/>
              <a:gd name="T115" fmla="*/ 2147483647 h 1338"/>
              <a:gd name="T116" fmla="*/ 2147483647 w 762"/>
              <a:gd name="T117" fmla="*/ 2147483647 h 1338"/>
              <a:gd name="T118" fmla="*/ 2147483647 w 762"/>
              <a:gd name="T119" fmla="*/ 2147483647 h 1338"/>
              <a:gd name="T120" fmla="*/ 2147483647 w 762"/>
              <a:gd name="T121" fmla="*/ 2147483647 h 1338"/>
              <a:gd name="T122" fmla="*/ 2147483647 w 762"/>
              <a:gd name="T123" fmla="*/ 2147483647 h 13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62"/>
              <a:gd name="T187" fmla="*/ 0 h 1338"/>
              <a:gd name="T188" fmla="*/ 762 w 762"/>
              <a:gd name="T189" fmla="*/ 1338 h 13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62" h="1338">
                <a:moveTo>
                  <a:pt x="762" y="342"/>
                </a:moveTo>
                <a:lnTo>
                  <a:pt x="762" y="324"/>
                </a:lnTo>
                <a:lnTo>
                  <a:pt x="756" y="318"/>
                </a:lnTo>
                <a:lnTo>
                  <a:pt x="744" y="318"/>
                </a:lnTo>
                <a:lnTo>
                  <a:pt x="744" y="258"/>
                </a:lnTo>
                <a:lnTo>
                  <a:pt x="732" y="246"/>
                </a:lnTo>
                <a:lnTo>
                  <a:pt x="750" y="234"/>
                </a:lnTo>
                <a:lnTo>
                  <a:pt x="738" y="186"/>
                </a:lnTo>
                <a:lnTo>
                  <a:pt x="750" y="156"/>
                </a:lnTo>
                <a:lnTo>
                  <a:pt x="738" y="120"/>
                </a:lnTo>
                <a:lnTo>
                  <a:pt x="738" y="108"/>
                </a:lnTo>
                <a:lnTo>
                  <a:pt x="750" y="72"/>
                </a:lnTo>
                <a:lnTo>
                  <a:pt x="756" y="42"/>
                </a:lnTo>
                <a:lnTo>
                  <a:pt x="756" y="12"/>
                </a:lnTo>
                <a:lnTo>
                  <a:pt x="744" y="0"/>
                </a:lnTo>
                <a:lnTo>
                  <a:pt x="666" y="54"/>
                </a:lnTo>
                <a:lnTo>
                  <a:pt x="636" y="60"/>
                </a:lnTo>
                <a:lnTo>
                  <a:pt x="630" y="60"/>
                </a:lnTo>
                <a:lnTo>
                  <a:pt x="618" y="72"/>
                </a:lnTo>
                <a:lnTo>
                  <a:pt x="606" y="78"/>
                </a:lnTo>
                <a:lnTo>
                  <a:pt x="594" y="78"/>
                </a:lnTo>
                <a:lnTo>
                  <a:pt x="594" y="72"/>
                </a:lnTo>
                <a:lnTo>
                  <a:pt x="588" y="66"/>
                </a:lnTo>
                <a:lnTo>
                  <a:pt x="564" y="66"/>
                </a:lnTo>
                <a:lnTo>
                  <a:pt x="558" y="72"/>
                </a:lnTo>
                <a:lnTo>
                  <a:pt x="552" y="84"/>
                </a:lnTo>
                <a:lnTo>
                  <a:pt x="540" y="90"/>
                </a:lnTo>
                <a:lnTo>
                  <a:pt x="528" y="102"/>
                </a:lnTo>
                <a:lnTo>
                  <a:pt x="510" y="102"/>
                </a:lnTo>
                <a:lnTo>
                  <a:pt x="498" y="96"/>
                </a:lnTo>
                <a:lnTo>
                  <a:pt x="492" y="90"/>
                </a:lnTo>
                <a:lnTo>
                  <a:pt x="486" y="90"/>
                </a:lnTo>
                <a:lnTo>
                  <a:pt x="468" y="108"/>
                </a:lnTo>
                <a:lnTo>
                  <a:pt x="456" y="108"/>
                </a:lnTo>
                <a:lnTo>
                  <a:pt x="450" y="102"/>
                </a:lnTo>
                <a:lnTo>
                  <a:pt x="438" y="96"/>
                </a:lnTo>
                <a:lnTo>
                  <a:pt x="432" y="84"/>
                </a:lnTo>
                <a:lnTo>
                  <a:pt x="420" y="78"/>
                </a:lnTo>
                <a:lnTo>
                  <a:pt x="408" y="78"/>
                </a:lnTo>
                <a:lnTo>
                  <a:pt x="396" y="90"/>
                </a:lnTo>
                <a:lnTo>
                  <a:pt x="390" y="90"/>
                </a:lnTo>
                <a:lnTo>
                  <a:pt x="384" y="96"/>
                </a:lnTo>
                <a:lnTo>
                  <a:pt x="354" y="96"/>
                </a:lnTo>
                <a:lnTo>
                  <a:pt x="354" y="114"/>
                </a:lnTo>
                <a:lnTo>
                  <a:pt x="330" y="138"/>
                </a:lnTo>
                <a:lnTo>
                  <a:pt x="330" y="150"/>
                </a:lnTo>
                <a:lnTo>
                  <a:pt x="342" y="162"/>
                </a:lnTo>
                <a:lnTo>
                  <a:pt x="348" y="174"/>
                </a:lnTo>
                <a:lnTo>
                  <a:pt x="348" y="204"/>
                </a:lnTo>
                <a:lnTo>
                  <a:pt x="342" y="216"/>
                </a:lnTo>
                <a:lnTo>
                  <a:pt x="336" y="234"/>
                </a:lnTo>
                <a:lnTo>
                  <a:pt x="336" y="246"/>
                </a:lnTo>
                <a:lnTo>
                  <a:pt x="342" y="246"/>
                </a:lnTo>
                <a:lnTo>
                  <a:pt x="342" y="252"/>
                </a:lnTo>
                <a:lnTo>
                  <a:pt x="348" y="252"/>
                </a:lnTo>
                <a:lnTo>
                  <a:pt x="372" y="276"/>
                </a:lnTo>
                <a:lnTo>
                  <a:pt x="384" y="300"/>
                </a:lnTo>
                <a:lnTo>
                  <a:pt x="390" y="306"/>
                </a:lnTo>
                <a:lnTo>
                  <a:pt x="396" y="318"/>
                </a:lnTo>
                <a:lnTo>
                  <a:pt x="408" y="336"/>
                </a:lnTo>
                <a:lnTo>
                  <a:pt x="420" y="348"/>
                </a:lnTo>
                <a:lnTo>
                  <a:pt x="420" y="366"/>
                </a:lnTo>
                <a:lnTo>
                  <a:pt x="414" y="372"/>
                </a:lnTo>
                <a:lnTo>
                  <a:pt x="408" y="384"/>
                </a:lnTo>
                <a:lnTo>
                  <a:pt x="402" y="390"/>
                </a:lnTo>
                <a:lnTo>
                  <a:pt x="402" y="450"/>
                </a:lnTo>
                <a:lnTo>
                  <a:pt x="396" y="456"/>
                </a:lnTo>
                <a:lnTo>
                  <a:pt x="372" y="456"/>
                </a:lnTo>
                <a:lnTo>
                  <a:pt x="360" y="462"/>
                </a:lnTo>
                <a:lnTo>
                  <a:pt x="354" y="474"/>
                </a:lnTo>
                <a:lnTo>
                  <a:pt x="354" y="492"/>
                </a:lnTo>
                <a:lnTo>
                  <a:pt x="360" y="492"/>
                </a:lnTo>
                <a:lnTo>
                  <a:pt x="366" y="498"/>
                </a:lnTo>
                <a:lnTo>
                  <a:pt x="366" y="528"/>
                </a:lnTo>
                <a:lnTo>
                  <a:pt x="354" y="534"/>
                </a:lnTo>
                <a:lnTo>
                  <a:pt x="348" y="540"/>
                </a:lnTo>
                <a:lnTo>
                  <a:pt x="342" y="534"/>
                </a:lnTo>
                <a:lnTo>
                  <a:pt x="342" y="522"/>
                </a:lnTo>
                <a:lnTo>
                  <a:pt x="348" y="516"/>
                </a:lnTo>
                <a:lnTo>
                  <a:pt x="348" y="504"/>
                </a:lnTo>
                <a:lnTo>
                  <a:pt x="336" y="498"/>
                </a:lnTo>
                <a:lnTo>
                  <a:pt x="330" y="492"/>
                </a:lnTo>
                <a:lnTo>
                  <a:pt x="318" y="486"/>
                </a:lnTo>
                <a:lnTo>
                  <a:pt x="312" y="480"/>
                </a:lnTo>
                <a:lnTo>
                  <a:pt x="300" y="474"/>
                </a:lnTo>
                <a:lnTo>
                  <a:pt x="300" y="444"/>
                </a:lnTo>
                <a:lnTo>
                  <a:pt x="288" y="444"/>
                </a:lnTo>
                <a:lnTo>
                  <a:pt x="288" y="438"/>
                </a:lnTo>
                <a:lnTo>
                  <a:pt x="294" y="432"/>
                </a:lnTo>
                <a:lnTo>
                  <a:pt x="306" y="426"/>
                </a:lnTo>
                <a:lnTo>
                  <a:pt x="312" y="420"/>
                </a:lnTo>
                <a:lnTo>
                  <a:pt x="300" y="402"/>
                </a:lnTo>
                <a:lnTo>
                  <a:pt x="312" y="396"/>
                </a:lnTo>
                <a:lnTo>
                  <a:pt x="318" y="366"/>
                </a:lnTo>
                <a:lnTo>
                  <a:pt x="312" y="366"/>
                </a:lnTo>
                <a:lnTo>
                  <a:pt x="312" y="330"/>
                </a:lnTo>
                <a:lnTo>
                  <a:pt x="306" y="324"/>
                </a:lnTo>
                <a:lnTo>
                  <a:pt x="288" y="324"/>
                </a:lnTo>
                <a:lnTo>
                  <a:pt x="282" y="330"/>
                </a:lnTo>
                <a:lnTo>
                  <a:pt x="252" y="330"/>
                </a:lnTo>
                <a:lnTo>
                  <a:pt x="222" y="282"/>
                </a:lnTo>
                <a:lnTo>
                  <a:pt x="216" y="282"/>
                </a:lnTo>
                <a:lnTo>
                  <a:pt x="210" y="288"/>
                </a:lnTo>
                <a:lnTo>
                  <a:pt x="192" y="294"/>
                </a:lnTo>
                <a:lnTo>
                  <a:pt x="180" y="300"/>
                </a:lnTo>
                <a:lnTo>
                  <a:pt x="162" y="312"/>
                </a:lnTo>
                <a:lnTo>
                  <a:pt x="138" y="324"/>
                </a:lnTo>
                <a:lnTo>
                  <a:pt x="132" y="324"/>
                </a:lnTo>
                <a:lnTo>
                  <a:pt x="120" y="330"/>
                </a:lnTo>
                <a:lnTo>
                  <a:pt x="102" y="336"/>
                </a:lnTo>
                <a:lnTo>
                  <a:pt x="84" y="336"/>
                </a:lnTo>
                <a:lnTo>
                  <a:pt x="72" y="342"/>
                </a:lnTo>
                <a:lnTo>
                  <a:pt x="60" y="342"/>
                </a:lnTo>
                <a:lnTo>
                  <a:pt x="42" y="360"/>
                </a:lnTo>
                <a:lnTo>
                  <a:pt x="12" y="360"/>
                </a:lnTo>
                <a:lnTo>
                  <a:pt x="0" y="372"/>
                </a:lnTo>
                <a:lnTo>
                  <a:pt x="18" y="390"/>
                </a:lnTo>
                <a:lnTo>
                  <a:pt x="24" y="444"/>
                </a:lnTo>
                <a:lnTo>
                  <a:pt x="84" y="444"/>
                </a:lnTo>
                <a:lnTo>
                  <a:pt x="96" y="462"/>
                </a:lnTo>
                <a:lnTo>
                  <a:pt x="114" y="462"/>
                </a:lnTo>
                <a:lnTo>
                  <a:pt x="132" y="486"/>
                </a:lnTo>
                <a:lnTo>
                  <a:pt x="138" y="486"/>
                </a:lnTo>
                <a:lnTo>
                  <a:pt x="150" y="480"/>
                </a:lnTo>
                <a:lnTo>
                  <a:pt x="162" y="480"/>
                </a:lnTo>
                <a:lnTo>
                  <a:pt x="180" y="498"/>
                </a:lnTo>
                <a:lnTo>
                  <a:pt x="192" y="498"/>
                </a:lnTo>
                <a:lnTo>
                  <a:pt x="204" y="510"/>
                </a:lnTo>
                <a:lnTo>
                  <a:pt x="204" y="516"/>
                </a:lnTo>
                <a:lnTo>
                  <a:pt x="198" y="528"/>
                </a:lnTo>
                <a:lnTo>
                  <a:pt x="192" y="534"/>
                </a:lnTo>
                <a:lnTo>
                  <a:pt x="204" y="552"/>
                </a:lnTo>
                <a:lnTo>
                  <a:pt x="192" y="564"/>
                </a:lnTo>
                <a:lnTo>
                  <a:pt x="204" y="576"/>
                </a:lnTo>
                <a:lnTo>
                  <a:pt x="198" y="582"/>
                </a:lnTo>
                <a:lnTo>
                  <a:pt x="198" y="588"/>
                </a:lnTo>
                <a:lnTo>
                  <a:pt x="192" y="594"/>
                </a:lnTo>
                <a:lnTo>
                  <a:pt x="192" y="606"/>
                </a:lnTo>
                <a:lnTo>
                  <a:pt x="204" y="630"/>
                </a:lnTo>
                <a:lnTo>
                  <a:pt x="204" y="642"/>
                </a:lnTo>
                <a:lnTo>
                  <a:pt x="198" y="648"/>
                </a:lnTo>
                <a:lnTo>
                  <a:pt x="198" y="654"/>
                </a:lnTo>
                <a:lnTo>
                  <a:pt x="192" y="654"/>
                </a:lnTo>
                <a:lnTo>
                  <a:pt x="192" y="666"/>
                </a:lnTo>
                <a:lnTo>
                  <a:pt x="174" y="678"/>
                </a:lnTo>
                <a:lnTo>
                  <a:pt x="192" y="702"/>
                </a:lnTo>
                <a:lnTo>
                  <a:pt x="174" y="720"/>
                </a:lnTo>
                <a:lnTo>
                  <a:pt x="174" y="732"/>
                </a:lnTo>
                <a:lnTo>
                  <a:pt x="198" y="756"/>
                </a:lnTo>
                <a:lnTo>
                  <a:pt x="198" y="762"/>
                </a:lnTo>
                <a:lnTo>
                  <a:pt x="192" y="774"/>
                </a:lnTo>
                <a:lnTo>
                  <a:pt x="180" y="786"/>
                </a:lnTo>
                <a:lnTo>
                  <a:pt x="180" y="798"/>
                </a:lnTo>
                <a:lnTo>
                  <a:pt x="168" y="810"/>
                </a:lnTo>
                <a:lnTo>
                  <a:pt x="156" y="816"/>
                </a:lnTo>
                <a:lnTo>
                  <a:pt x="156" y="846"/>
                </a:lnTo>
                <a:lnTo>
                  <a:pt x="144" y="858"/>
                </a:lnTo>
                <a:lnTo>
                  <a:pt x="156" y="876"/>
                </a:lnTo>
                <a:lnTo>
                  <a:pt x="138" y="882"/>
                </a:lnTo>
                <a:lnTo>
                  <a:pt x="72" y="966"/>
                </a:lnTo>
                <a:lnTo>
                  <a:pt x="72" y="996"/>
                </a:lnTo>
                <a:lnTo>
                  <a:pt x="78" y="1014"/>
                </a:lnTo>
                <a:lnTo>
                  <a:pt x="78" y="1032"/>
                </a:lnTo>
                <a:lnTo>
                  <a:pt x="84" y="1044"/>
                </a:lnTo>
                <a:lnTo>
                  <a:pt x="84" y="1062"/>
                </a:lnTo>
                <a:lnTo>
                  <a:pt x="114" y="1122"/>
                </a:lnTo>
                <a:lnTo>
                  <a:pt x="114" y="1212"/>
                </a:lnTo>
                <a:lnTo>
                  <a:pt x="90" y="1248"/>
                </a:lnTo>
                <a:lnTo>
                  <a:pt x="114" y="1248"/>
                </a:lnTo>
                <a:lnTo>
                  <a:pt x="108" y="1260"/>
                </a:lnTo>
                <a:lnTo>
                  <a:pt x="108" y="1284"/>
                </a:lnTo>
                <a:lnTo>
                  <a:pt x="114" y="1290"/>
                </a:lnTo>
                <a:lnTo>
                  <a:pt x="120" y="1290"/>
                </a:lnTo>
                <a:lnTo>
                  <a:pt x="126" y="1314"/>
                </a:lnTo>
                <a:lnTo>
                  <a:pt x="144" y="1314"/>
                </a:lnTo>
                <a:lnTo>
                  <a:pt x="156" y="1326"/>
                </a:lnTo>
                <a:lnTo>
                  <a:pt x="162" y="1338"/>
                </a:lnTo>
                <a:lnTo>
                  <a:pt x="168" y="1320"/>
                </a:lnTo>
                <a:lnTo>
                  <a:pt x="168" y="1284"/>
                </a:lnTo>
                <a:lnTo>
                  <a:pt x="162" y="1272"/>
                </a:lnTo>
                <a:lnTo>
                  <a:pt x="156" y="1266"/>
                </a:lnTo>
                <a:lnTo>
                  <a:pt x="150" y="1266"/>
                </a:lnTo>
                <a:lnTo>
                  <a:pt x="150" y="1242"/>
                </a:lnTo>
                <a:lnTo>
                  <a:pt x="162" y="1230"/>
                </a:lnTo>
                <a:lnTo>
                  <a:pt x="222" y="1188"/>
                </a:lnTo>
                <a:lnTo>
                  <a:pt x="276" y="1158"/>
                </a:lnTo>
                <a:lnTo>
                  <a:pt x="294" y="1146"/>
                </a:lnTo>
                <a:lnTo>
                  <a:pt x="312" y="1140"/>
                </a:lnTo>
                <a:lnTo>
                  <a:pt x="330" y="1128"/>
                </a:lnTo>
                <a:lnTo>
                  <a:pt x="342" y="1122"/>
                </a:lnTo>
                <a:lnTo>
                  <a:pt x="360" y="1104"/>
                </a:lnTo>
                <a:lnTo>
                  <a:pt x="360" y="1080"/>
                </a:lnTo>
                <a:lnTo>
                  <a:pt x="354" y="1080"/>
                </a:lnTo>
                <a:lnTo>
                  <a:pt x="354" y="1086"/>
                </a:lnTo>
                <a:lnTo>
                  <a:pt x="348" y="1080"/>
                </a:lnTo>
                <a:lnTo>
                  <a:pt x="342" y="1080"/>
                </a:lnTo>
                <a:lnTo>
                  <a:pt x="342" y="1068"/>
                </a:lnTo>
                <a:lnTo>
                  <a:pt x="366" y="1020"/>
                </a:lnTo>
                <a:lnTo>
                  <a:pt x="366" y="990"/>
                </a:lnTo>
                <a:lnTo>
                  <a:pt x="360" y="984"/>
                </a:lnTo>
                <a:lnTo>
                  <a:pt x="360" y="978"/>
                </a:lnTo>
                <a:lnTo>
                  <a:pt x="372" y="948"/>
                </a:lnTo>
                <a:lnTo>
                  <a:pt x="366" y="942"/>
                </a:lnTo>
                <a:lnTo>
                  <a:pt x="348" y="960"/>
                </a:lnTo>
                <a:lnTo>
                  <a:pt x="354" y="918"/>
                </a:lnTo>
                <a:lnTo>
                  <a:pt x="348" y="906"/>
                </a:lnTo>
                <a:lnTo>
                  <a:pt x="336" y="900"/>
                </a:lnTo>
                <a:lnTo>
                  <a:pt x="330" y="888"/>
                </a:lnTo>
                <a:lnTo>
                  <a:pt x="330" y="870"/>
                </a:lnTo>
                <a:lnTo>
                  <a:pt x="336" y="858"/>
                </a:lnTo>
                <a:lnTo>
                  <a:pt x="336" y="834"/>
                </a:lnTo>
                <a:lnTo>
                  <a:pt x="324" y="822"/>
                </a:lnTo>
                <a:lnTo>
                  <a:pt x="318" y="822"/>
                </a:lnTo>
                <a:lnTo>
                  <a:pt x="312" y="816"/>
                </a:lnTo>
                <a:lnTo>
                  <a:pt x="312" y="792"/>
                </a:lnTo>
                <a:lnTo>
                  <a:pt x="318" y="780"/>
                </a:lnTo>
                <a:lnTo>
                  <a:pt x="324" y="762"/>
                </a:lnTo>
                <a:lnTo>
                  <a:pt x="336" y="750"/>
                </a:lnTo>
                <a:lnTo>
                  <a:pt x="372" y="732"/>
                </a:lnTo>
                <a:lnTo>
                  <a:pt x="378" y="726"/>
                </a:lnTo>
                <a:lnTo>
                  <a:pt x="378" y="714"/>
                </a:lnTo>
                <a:lnTo>
                  <a:pt x="390" y="690"/>
                </a:lnTo>
                <a:lnTo>
                  <a:pt x="396" y="684"/>
                </a:lnTo>
                <a:lnTo>
                  <a:pt x="402" y="684"/>
                </a:lnTo>
                <a:lnTo>
                  <a:pt x="414" y="678"/>
                </a:lnTo>
                <a:lnTo>
                  <a:pt x="420" y="678"/>
                </a:lnTo>
                <a:lnTo>
                  <a:pt x="426" y="672"/>
                </a:lnTo>
                <a:lnTo>
                  <a:pt x="450" y="660"/>
                </a:lnTo>
                <a:lnTo>
                  <a:pt x="462" y="648"/>
                </a:lnTo>
                <a:lnTo>
                  <a:pt x="474" y="612"/>
                </a:lnTo>
                <a:lnTo>
                  <a:pt x="498" y="576"/>
                </a:lnTo>
                <a:lnTo>
                  <a:pt x="522" y="564"/>
                </a:lnTo>
                <a:lnTo>
                  <a:pt x="558" y="552"/>
                </a:lnTo>
                <a:lnTo>
                  <a:pt x="600" y="534"/>
                </a:lnTo>
                <a:lnTo>
                  <a:pt x="624" y="522"/>
                </a:lnTo>
                <a:lnTo>
                  <a:pt x="630" y="516"/>
                </a:lnTo>
                <a:lnTo>
                  <a:pt x="666" y="498"/>
                </a:lnTo>
                <a:lnTo>
                  <a:pt x="672" y="492"/>
                </a:lnTo>
                <a:lnTo>
                  <a:pt x="684" y="486"/>
                </a:lnTo>
                <a:lnTo>
                  <a:pt x="684" y="474"/>
                </a:lnTo>
                <a:lnTo>
                  <a:pt x="714" y="444"/>
                </a:lnTo>
                <a:lnTo>
                  <a:pt x="714" y="432"/>
                </a:lnTo>
                <a:lnTo>
                  <a:pt x="720" y="420"/>
                </a:lnTo>
                <a:lnTo>
                  <a:pt x="732" y="414"/>
                </a:lnTo>
                <a:lnTo>
                  <a:pt x="738" y="402"/>
                </a:lnTo>
                <a:lnTo>
                  <a:pt x="744" y="396"/>
                </a:lnTo>
                <a:lnTo>
                  <a:pt x="744" y="378"/>
                </a:lnTo>
                <a:lnTo>
                  <a:pt x="750" y="372"/>
                </a:lnTo>
                <a:lnTo>
                  <a:pt x="762" y="348"/>
                </a:lnTo>
                <a:lnTo>
                  <a:pt x="762" y="3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3" name="Morocco" descr="© INSCALE GmbH, 05.05.2010&#10;http://www.presentationload.com/">
            <a:extLst>
              <a:ext uri="{FF2B5EF4-FFF2-40B4-BE49-F238E27FC236}">
                <a16:creationId xmlns:a16="http://schemas.microsoft.com/office/drawing/2014/main" id="{54BFEF28-FEEC-4475-9882-A091013B0D89}"/>
              </a:ext>
            </a:extLst>
          </p:cNvPr>
          <p:cNvSpPr>
            <a:spLocks/>
          </p:cNvSpPr>
          <p:nvPr/>
        </p:nvSpPr>
        <p:spPr bwMode="gray">
          <a:xfrm>
            <a:off x="5260633" y="2678286"/>
            <a:ext cx="400165" cy="311648"/>
          </a:xfrm>
          <a:custGeom>
            <a:avLst/>
            <a:gdLst>
              <a:gd name="T0" fmla="*/ 2147483647 w 846"/>
              <a:gd name="T1" fmla="*/ 2147483647 h 660"/>
              <a:gd name="T2" fmla="*/ 2147483647 w 846"/>
              <a:gd name="T3" fmla="*/ 2147483647 h 660"/>
              <a:gd name="T4" fmla="*/ 2147483647 w 846"/>
              <a:gd name="T5" fmla="*/ 2147483647 h 660"/>
              <a:gd name="T6" fmla="*/ 2147483647 w 846"/>
              <a:gd name="T7" fmla="*/ 2147483647 h 660"/>
              <a:gd name="T8" fmla="*/ 2147483647 w 846"/>
              <a:gd name="T9" fmla="*/ 2147483647 h 660"/>
              <a:gd name="T10" fmla="*/ 2147483647 w 846"/>
              <a:gd name="T11" fmla="*/ 2147483647 h 660"/>
              <a:gd name="T12" fmla="*/ 2147483647 w 846"/>
              <a:gd name="T13" fmla="*/ 2147483647 h 660"/>
              <a:gd name="T14" fmla="*/ 2147483647 w 846"/>
              <a:gd name="T15" fmla="*/ 2147483647 h 660"/>
              <a:gd name="T16" fmla="*/ 2147483647 w 846"/>
              <a:gd name="T17" fmla="*/ 2147483647 h 660"/>
              <a:gd name="T18" fmla="*/ 2147483647 w 846"/>
              <a:gd name="T19" fmla="*/ 0 h 660"/>
              <a:gd name="T20" fmla="*/ 2147483647 w 846"/>
              <a:gd name="T21" fmla="*/ 2147483647 h 660"/>
              <a:gd name="T22" fmla="*/ 2147483647 w 846"/>
              <a:gd name="T23" fmla="*/ 2147483647 h 660"/>
              <a:gd name="T24" fmla="*/ 2147483647 w 846"/>
              <a:gd name="T25" fmla="*/ 2147483647 h 660"/>
              <a:gd name="T26" fmla="*/ 2147483647 w 846"/>
              <a:gd name="T27" fmla="*/ 2147483647 h 660"/>
              <a:gd name="T28" fmla="*/ 2147483647 w 846"/>
              <a:gd name="T29" fmla="*/ 2147483647 h 660"/>
              <a:gd name="T30" fmla="*/ 2147483647 w 846"/>
              <a:gd name="T31" fmla="*/ 2147483647 h 660"/>
              <a:gd name="T32" fmla="*/ 2147483647 w 846"/>
              <a:gd name="T33" fmla="*/ 2147483647 h 660"/>
              <a:gd name="T34" fmla="*/ 2147483647 w 846"/>
              <a:gd name="T35" fmla="*/ 2147483647 h 660"/>
              <a:gd name="T36" fmla="*/ 2147483647 w 846"/>
              <a:gd name="T37" fmla="*/ 2147483647 h 660"/>
              <a:gd name="T38" fmla="*/ 2147483647 w 846"/>
              <a:gd name="T39" fmla="*/ 2147483647 h 660"/>
              <a:gd name="T40" fmla="*/ 2147483647 w 846"/>
              <a:gd name="T41" fmla="*/ 2147483647 h 660"/>
              <a:gd name="T42" fmla="*/ 2147483647 w 846"/>
              <a:gd name="T43" fmla="*/ 2147483647 h 660"/>
              <a:gd name="T44" fmla="*/ 2147483647 w 846"/>
              <a:gd name="T45" fmla="*/ 2147483647 h 660"/>
              <a:gd name="T46" fmla="*/ 2147483647 w 846"/>
              <a:gd name="T47" fmla="*/ 2147483647 h 660"/>
              <a:gd name="T48" fmla="*/ 2147483647 w 846"/>
              <a:gd name="T49" fmla="*/ 2147483647 h 660"/>
              <a:gd name="T50" fmla="*/ 2147483647 w 846"/>
              <a:gd name="T51" fmla="*/ 2147483647 h 660"/>
              <a:gd name="T52" fmla="*/ 2147483647 w 846"/>
              <a:gd name="T53" fmla="*/ 2147483647 h 660"/>
              <a:gd name="T54" fmla="*/ 2147483647 w 846"/>
              <a:gd name="T55" fmla="*/ 2147483647 h 660"/>
              <a:gd name="T56" fmla="*/ 2147483647 w 846"/>
              <a:gd name="T57" fmla="*/ 2147483647 h 660"/>
              <a:gd name="T58" fmla="*/ 2147483647 w 846"/>
              <a:gd name="T59" fmla="*/ 2147483647 h 660"/>
              <a:gd name="T60" fmla="*/ 2147483647 w 846"/>
              <a:gd name="T61" fmla="*/ 2147483647 h 660"/>
              <a:gd name="T62" fmla="*/ 2147483647 w 846"/>
              <a:gd name="T63" fmla="*/ 2147483647 h 660"/>
              <a:gd name="T64" fmla="*/ 2147483647 w 846"/>
              <a:gd name="T65" fmla="*/ 2147483647 h 660"/>
              <a:gd name="T66" fmla="*/ 2147483647 w 846"/>
              <a:gd name="T67" fmla="*/ 2147483647 h 660"/>
              <a:gd name="T68" fmla="*/ 2147483647 w 846"/>
              <a:gd name="T69" fmla="*/ 2147483647 h 660"/>
              <a:gd name="T70" fmla="*/ 2147483647 w 846"/>
              <a:gd name="T71" fmla="*/ 2147483647 h 660"/>
              <a:gd name="T72" fmla="*/ 2147483647 w 846"/>
              <a:gd name="T73" fmla="*/ 2147483647 h 660"/>
              <a:gd name="T74" fmla="*/ 2147483647 w 846"/>
              <a:gd name="T75" fmla="*/ 2147483647 h 660"/>
              <a:gd name="T76" fmla="*/ 2147483647 w 846"/>
              <a:gd name="T77" fmla="*/ 2147483647 h 660"/>
              <a:gd name="T78" fmla="*/ 2147483647 w 846"/>
              <a:gd name="T79" fmla="*/ 2147483647 h 660"/>
              <a:gd name="T80" fmla="*/ 2147483647 w 846"/>
              <a:gd name="T81" fmla="*/ 2147483647 h 660"/>
              <a:gd name="T82" fmla="*/ 2147483647 w 846"/>
              <a:gd name="T83" fmla="*/ 2147483647 h 660"/>
              <a:gd name="T84" fmla="*/ 2147483647 w 846"/>
              <a:gd name="T85" fmla="*/ 2147483647 h 660"/>
              <a:gd name="T86" fmla="*/ 2147483647 w 846"/>
              <a:gd name="T87" fmla="*/ 2147483647 h 660"/>
              <a:gd name="T88" fmla="*/ 2147483647 w 846"/>
              <a:gd name="T89" fmla="*/ 2147483647 h 6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846"/>
              <a:gd name="T136" fmla="*/ 0 h 660"/>
              <a:gd name="T137" fmla="*/ 846 w 846"/>
              <a:gd name="T138" fmla="*/ 660 h 66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846" h="660">
                <a:moveTo>
                  <a:pt x="822" y="246"/>
                </a:moveTo>
                <a:lnTo>
                  <a:pt x="822" y="216"/>
                </a:lnTo>
                <a:lnTo>
                  <a:pt x="804" y="216"/>
                </a:lnTo>
                <a:lnTo>
                  <a:pt x="816" y="186"/>
                </a:lnTo>
                <a:lnTo>
                  <a:pt x="804" y="168"/>
                </a:lnTo>
                <a:lnTo>
                  <a:pt x="810" y="102"/>
                </a:lnTo>
                <a:lnTo>
                  <a:pt x="798" y="102"/>
                </a:lnTo>
                <a:lnTo>
                  <a:pt x="798" y="90"/>
                </a:lnTo>
                <a:lnTo>
                  <a:pt x="804" y="84"/>
                </a:lnTo>
                <a:lnTo>
                  <a:pt x="792" y="78"/>
                </a:lnTo>
                <a:lnTo>
                  <a:pt x="786" y="66"/>
                </a:lnTo>
                <a:lnTo>
                  <a:pt x="780" y="60"/>
                </a:lnTo>
                <a:lnTo>
                  <a:pt x="744" y="42"/>
                </a:lnTo>
                <a:lnTo>
                  <a:pt x="720" y="42"/>
                </a:lnTo>
                <a:lnTo>
                  <a:pt x="708" y="48"/>
                </a:lnTo>
                <a:lnTo>
                  <a:pt x="702" y="54"/>
                </a:lnTo>
                <a:lnTo>
                  <a:pt x="696" y="54"/>
                </a:lnTo>
                <a:lnTo>
                  <a:pt x="690" y="48"/>
                </a:lnTo>
                <a:lnTo>
                  <a:pt x="678" y="48"/>
                </a:lnTo>
                <a:lnTo>
                  <a:pt x="666" y="42"/>
                </a:lnTo>
                <a:lnTo>
                  <a:pt x="654" y="42"/>
                </a:lnTo>
                <a:lnTo>
                  <a:pt x="642" y="48"/>
                </a:lnTo>
                <a:lnTo>
                  <a:pt x="636" y="54"/>
                </a:lnTo>
                <a:lnTo>
                  <a:pt x="624" y="54"/>
                </a:lnTo>
                <a:lnTo>
                  <a:pt x="588" y="36"/>
                </a:lnTo>
                <a:lnTo>
                  <a:pt x="570" y="18"/>
                </a:lnTo>
                <a:lnTo>
                  <a:pt x="564" y="6"/>
                </a:lnTo>
                <a:lnTo>
                  <a:pt x="558" y="6"/>
                </a:lnTo>
                <a:lnTo>
                  <a:pt x="552" y="0"/>
                </a:lnTo>
                <a:lnTo>
                  <a:pt x="528" y="0"/>
                </a:lnTo>
                <a:lnTo>
                  <a:pt x="528" y="6"/>
                </a:lnTo>
                <a:lnTo>
                  <a:pt x="522" y="12"/>
                </a:lnTo>
                <a:lnTo>
                  <a:pt x="522" y="30"/>
                </a:lnTo>
                <a:lnTo>
                  <a:pt x="516" y="48"/>
                </a:lnTo>
                <a:lnTo>
                  <a:pt x="498" y="84"/>
                </a:lnTo>
                <a:lnTo>
                  <a:pt x="492" y="102"/>
                </a:lnTo>
                <a:lnTo>
                  <a:pt x="468" y="138"/>
                </a:lnTo>
                <a:lnTo>
                  <a:pt x="462" y="150"/>
                </a:lnTo>
                <a:lnTo>
                  <a:pt x="450" y="162"/>
                </a:lnTo>
                <a:lnTo>
                  <a:pt x="438" y="168"/>
                </a:lnTo>
                <a:lnTo>
                  <a:pt x="420" y="168"/>
                </a:lnTo>
                <a:lnTo>
                  <a:pt x="408" y="174"/>
                </a:lnTo>
                <a:lnTo>
                  <a:pt x="402" y="174"/>
                </a:lnTo>
                <a:lnTo>
                  <a:pt x="396" y="180"/>
                </a:lnTo>
                <a:lnTo>
                  <a:pt x="384" y="186"/>
                </a:lnTo>
                <a:lnTo>
                  <a:pt x="378" y="198"/>
                </a:lnTo>
                <a:lnTo>
                  <a:pt x="360" y="192"/>
                </a:lnTo>
                <a:lnTo>
                  <a:pt x="330" y="204"/>
                </a:lnTo>
                <a:lnTo>
                  <a:pt x="330" y="210"/>
                </a:lnTo>
                <a:lnTo>
                  <a:pt x="324" y="216"/>
                </a:lnTo>
                <a:lnTo>
                  <a:pt x="324" y="228"/>
                </a:lnTo>
                <a:lnTo>
                  <a:pt x="318" y="240"/>
                </a:lnTo>
                <a:lnTo>
                  <a:pt x="312" y="240"/>
                </a:lnTo>
                <a:lnTo>
                  <a:pt x="288" y="264"/>
                </a:lnTo>
                <a:lnTo>
                  <a:pt x="288" y="288"/>
                </a:lnTo>
                <a:lnTo>
                  <a:pt x="276" y="312"/>
                </a:lnTo>
                <a:lnTo>
                  <a:pt x="264" y="324"/>
                </a:lnTo>
                <a:lnTo>
                  <a:pt x="258" y="336"/>
                </a:lnTo>
                <a:lnTo>
                  <a:pt x="246" y="354"/>
                </a:lnTo>
                <a:lnTo>
                  <a:pt x="246" y="402"/>
                </a:lnTo>
                <a:lnTo>
                  <a:pt x="240" y="408"/>
                </a:lnTo>
                <a:lnTo>
                  <a:pt x="234" y="408"/>
                </a:lnTo>
                <a:lnTo>
                  <a:pt x="234" y="414"/>
                </a:lnTo>
                <a:lnTo>
                  <a:pt x="240" y="420"/>
                </a:lnTo>
                <a:lnTo>
                  <a:pt x="252" y="420"/>
                </a:lnTo>
                <a:lnTo>
                  <a:pt x="252" y="474"/>
                </a:lnTo>
                <a:lnTo>
                  <a:pt x="240" y="474"/>
                </a:lnTo>
                <a:lnTo>
                  <a:pt x="228" y="480"/>
                </a:lnTo>
                <a:lnTo>
                  <a:pt x="192" y="540"/>
                </a:lnTo>
                <a:lnTo>
                  <a:pt x="180" y="552"/>
                </a:lnTo>
                <a:lnTo>
                  <a:pt x="168" y="552"/>
                </a:lnTo>
                <a:lnTo>
                  <a:pt x="162" y="558"/>
                </a:lnTo>
                <a:lnTo>
                  <a:pt x="150" y="564"/>
                </a:lnTo>
                <a:lnTo>
                  <a:pt x="144" y="576"/>
                </a:lnTo>
                <a:lnTo>
                  <a:pt x="132" y="588"/>
                </a:lnTo>
                <a:lnTo>
                  <a:pt x="126" y="600"/>
                </a:lnTo>
                <a:lnTo>
                  <a:pt x="120" y="606"/>
                </a:lnTo>
                <a:lnTo>
                  <a:pt x="84" y="624"/>
                </a:lnTo>
                <a:lnTo>
                  <a:pt x="66" y="624"/>
                </a:lnTo>
                <a:lnTo>
                  <a:pt x="54" y="630"/>
                </a:lnTo>
                <a:lnTo>
                  <a:pt x="48" y="630"/>
                </a:lnTo>
                <a:lnTo>
                  <a:pt x="42" y="636"/>
                </a:lnTo>
                <a:lnTo>
                  <a:pt x="12" y="636"/>
                </a:lnTo>
                <a:lnTo>
                  <a:pt x="6" y="642"/>
                </a:lnTo>
                <a:lnTo>
                  <a:pt x="6" y="654"/>
                </a:lnTo>
                <a:lnTo>
                  <a:pt x="0" y="660"/>
                </a:lnTo>
                <a:lnTo>
                  <a:pt x="312" y="660"/>
                </a:lnTo>
                <a:lnTo>
                  <a:pt x="312" y="600"/>
                </a:lnTo>
                <a:lnTo>
                  <a:pt x="318" y="570"/>
                </a:lnTo>
                <a:lnTo>
                  <a:pt x="330" y="564"/>
                </a:lnTo>
                <a:lnTo>
                  <a:pt x="336" y="558"/>
                </a:lnTo>
                <a:lnTo>
                  <a:pt x="348" y="552"/>
                </a:lnTo>
                <a:lnTo>
                  <a:pt x="378" y="522"/>
                </a:lnTo>
                <a:lnTo>
                  <a:pt x="378" y="516"/>
                </a:lnTo>
                <a:lnTo>
                  <a:pt x="396" y="516"/>
                </a:lnTo>
                <a:lnTo>
                  <a:pt x="426" y="498"/>
                </a:lnTo>
                <a:lnTo>
                  <a:pt x="438" y="504"/>
                </a:lnTo>
                <a:lnTo>
                  <a:pt x="444" y="510"/>
                </a:lnTo>
                <a:lnTo>
                  <a:pt x="456" y="510"/>
                </a:lnTo>
                <a:lnTo>
                  <a:pt x="462" y="498"/>
                </a:lnTo>
                <a:lnTo>
                  <a:pt x="462" y="492"/>
                </a:lnTo>
                <a:lnTo>
                  <a:pt x="486" y="486"/>
                </a:lnTo>
                <a:lnTo>
                  <a:pt x="492" y="474"/>
                </a:lnTo>
                <a:lnTo>
                  <a:pt x="504" y="474"/>
                </a:lnTo>
                <a:lnTo>
                  <a:pt x="516" y="480"/>
                </a:lnTo>
                <a:lnTo>
                  <a:pt x="540" y="480"/>
                </a:lnTo>
                <a:lnTo>
                  <a:pt x="552" y="468"/>
                </a:lnTo>
                <a:lnTo>
                  <a:pt x="564" y="444"/>
                </a:lnTo>
                <a:lnTo>
                  <a:pt x="570" y="438"/>
                </a:lnTo>
                <a:lnTo>
                  <a:pt x="576" y="426"/>
                </a:lnTo>
                <a:lnTo>
                  <a:pt x="618" y="426"/>
                </a:lnTo>
                <a:lnTo>
                  <a:pt x="624" y="420"/>
                </a:lnTo>
                <a:lnTo>
                  <a:pt x="636" y="414"/>
                </a:lnTo>
                <a:lnTo>
                  <a:pt x="648" y="402"/>
                </a:lnTo>
                <a:lnTo>
                  <a:pt x="648" y="396"/>
                </a:lnTo>
                <a:lnTo>
                  <a:pt x="672" y="384"/>
                </a:lnTo>
                <a:lnTo>
                  <a:pt x="660" y="366"/>
                </a:lnTo>
                <a:lnTo>
                  <a:pt x="654" y="354"/>
                </a:lnTo>
                <a:lnTo>
                  <a:pt x="648" y="348"/>
                </a:lnTo>
                <a:lnTo>
                  <a:pt x="648" y="336"/>
                </a:lnTo>
                <a:lnTo>
                  <a:pt x="654" y="330"/>
                </a:lnTo>
                <a:lnTo>
                  <a:pt x="678" y="330"/>
                </a:lnTo>
                <a:lnTo>
                  <a:pt x="690" y="324"/>
                </a:lnTo>
                <a:lnTo>
                  <a:pt x="714" y="324"/>
                </a:lnTo>
                <a:lnTo>
                  <a:pt x="714" y="312"/>
                </a:lnTo>
                <a:lnTo>
                  <a:pt x="720" y="306"/>
                </a:lnTo>
                <a:lnTo>
                  <a:pt x="720" y="300"/>
                </a:lnTo>
                <a:lnTo>
                  <a:pt x="732" y="300"/>
                </a:lnTo>
                <a:lnTo>
                  <a:pt x="738" y="306"/>
                </a:lnTo>
                <a:lnTo>
                  <a:pt x="744" y="300"/>
                </a:lnTo>
                <a:lnTo>
                  <a:pt x="744" y="294"/>
                </a:lnTo>
                <a:lnTo>
                  <a:pt x="762" y="294"/>
                </a:lnTo>
                <a:lnTo>
                  <a:pt x="774" y="300"/>
                </a:lnTo>
                <a:lnTo>
                  <a:pt x="828" y="294"/>
                </a:lnTo>
                <a:lnTo>
                  <a:pt x="828" y="282"/>
                </a:lnTo>
                <a:lnTo>
                  <a:pt x="846" y="264"/>
                </a:lnTo>
                <a:lnTo>
                  <a:pt x="822" y="24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4" name="Montenegro" descr="© INSCALE GmbH, 05.05.2010&#10;http://www.presentationload.com/">
            <a:extLst>
              <a:ext uri="{FF2B5EF4-FFF2-40B4-BE49-F238E27FC236}">
                <a16:creationId xmlns:a16="http://schemas.microsoft.com/office/drawing/2014/main" id="{BC133904-DF6A-4D89-BC8B-14737177888D}"/>
              </a:ext>
            </a:extLst>
          </p:cNvPr>
          <p:cNvSpPr>
            <a:spLocks/>
          </p:cNvSpPr>
          <p:nvPr/>
        </p:nvSpPr>
        <p:spPr bwMode="gray">
          <a:xfrm>
            <a:off x="6269341" y="2385079"/>
            <a:ext cx="53478" cy="64543"/>
          </a:xfrm>
          <a:custGeom>
            <a:avLst/>
            <a:gdLst>
              <a:gd name="T0" fmla="*/ 2147483647 w 114"/>
              <a:gd name="T1" fmla="*/ 2147483647 h 138"/>
              <a:gd name="T2" fmla="*/ 2147483647 w 114"/>
              <a:gd name="T3" fmla="*/ 2147483647 h 138"/>
              <a:gd name="T4" fmla="*/ 2147483647 w 114"/>
              <a:gd name="T5" fmla="*/ 2147483647 h 138"/>
              <a:gd name="T6" fmla="*/ 2147483647 w 114"/>
              <a:gd name="T7" fmla="*/ 2147483647 h 138"/>
              <a:gd name="T8" fmla="*/ 2147483647 w 114"/>
              <a:gd name="T9" fmla="*/ 2147483647 h 138"/>
              <a:gd name="T10" fmla="*/ 2147483647 w 114"/>
              <a:gd name="T11" fmla="*/ 2147483647 h 138"/>
              <a:gd name="T12" fmla="*/ 2147483647 w 114"/>
              <a:gd name="T13" fmla="*/ 0 h 138"/>
              <a:gd name="T14" fmla="*/ 2147483647 w 114"/>
              <a:gd name="T15" fmla="*/ 0 h 138"/>
              <a:gd name="T16" fmla="*/ 2147483647 w 114"/>
              <a:gd name="T17" fmla="*/ 2147483647 h 138"/>
              <a:gd name="T18" fmla="*/ 2147483647 w 114"/>
              <a:gd name="T19" fmla="*/ 2147483647 h 138"/>
              <a:gd name="T20" fmla="*/ 2147483647 w 114"/>
              <a:gd name="T21" fmla="*/ 2147483647 h 138"/>
              <a:gd name="T22" fmla="*/ 2147483647 w 114"/>
              <a:gd name="T23" fmla="*/ 2147483647 h 138"/>
              <a:gd name="T24" fmla="*/ 2147483647 w 114"/>
              <a:gd name="T25" fmla="*/ 2147483647 h 138"/>
              <a:gd name="T26" fmla="*/ 2147483647 w 114"/>
              <a:gd name="T27" fmla="*/ 2147483647 h 138"/>
              <a:gd name="T28" fmla="*/ 0 w 114"/>
              <a:gd name="T29" fmla="*/ 2147483647 h 138"/>
              <a:gd name="T30" fmla="*/ 0 w 114"/>
              <a:gd name="T31" fmla="*/ 2147483647 h 138"/>
              <a:gd name="T32" fmla="*/ 2147483647 w 114"/>
              <a:gd name="T33" fmla="*/ 2147483647 h 138"/>
              <a:gd name="T34" fmla="*/ 2147483647 w 114"/>
              <a:gd name="T35" fmla="*/ 2147483647 h 138"/>
              <a:gd name="T36" fmla="*/ 2147483647 w 114"/>
              <a:gd name="T37" fmla="*/ 2147483647 h 138"/>
              <a:gd name="T38" fmla="*/ 2147483647 w 114"/>
              <a:gd name="T39" fmla="*/ 2147483647 h 138"/>
              <a:gd name="T40" fmla="*/ 2147483647 w 114"/>
              <a:gd name="T41" fmla="*/ 2147483647 h 138"/>
              <a:gd name="T42" fmla="*/ 2147483647 w 114"/>
              <a:gd name="T43" fmla="*/ 2147483647 h 138"/>
              <a:gd name="T44" fmla="*/ 2147483647 w 114"/>
              <a:gd name="T45" fmla="*/ 2147483647 h 138"/>
              <a:gd name="T46" fmla="*/ 2147483647 w 114"/>
              <a:gd name="T47" fmla="*/ 2147483647 h 138"/>
              <a:gd name="T48" fmla="*/ 2147483647 w 114"/>
              <a:gd name="T49" fmla="*/ 2147483647 h 138"/>
              <a:gd name="T50" fmla="*/ 2147483647 w 114"/>
              <a:gd name="T51" fmla="*/ 2147483647 h 138"/>
              <a:gd name="T52" fmla="*/ 2147483647 w 114"/>
              <a:gd name="T53" fmla="*/ 2147483647 h 138"/>
              <a:gd name="T54" fmla="*/ 2147483647 w 114"/>
              <a:gd name="T55" fmla="*/ 2147483647 h 138"/>
              <a:gd name="T56" fmla="*/ 2147483647 w 114"/>
              <a:gd name="T57" fmla="*/ 2147483647 h 138"/>
              <a:gd name="T58" fmla="*/ 2147483647 w 114"/>
              <a:gd name="T59" fmla="*/ 2147483647 h 138"/>
              <a:gd name="T60" fmla="*/ 2147483647 w 114"/>
              <a:gd name="T61" fmla="*/ 2147483647 h 138"/>
              <a:gd name="T62" fmla="*/ 2147483647 w 114"/>
              <a:gd name="T63" fmla="*/ 2147483647 h 138"/>
              <a:gd name="T64" fmla="*/ 2147483647 w 114"/>
              <a:gd name="T65" fmla="*/ 2147483647 h 138"/>
              <a:gd name="T66" fmla="*/ 2147483647 w 114"/>
              <a:gd name="T67" fmla="*/ 2147483647 h 138"/>
              <a:gd name="T68" fmla="*/ 2147483647 w 114"/>
              <a:gd name="T69" fmla="*/ 2147483647 h 138"/>
              <a:gd name="T70" fmla="*/ 2147483647 w 114"/>
              <a:gd name="T71" fmla="*/ 2147483647 h 1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14"/>
              <a:gd name="T109" fmla="*/ 0 h 138"/>
              <a:gd name="T110" fmla="*/ 114 w 114"/>
              <a:gd name="T111" fmla="*/ 138 h 13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14" h="138">
                <a:moveTo>
                  <a:pt x="114" y="42"/>
                </a:moveTo>
                <a:lnTo>
                  <a:pt x="108" y="48"/>
                </a:lnTo>
                <a:lnTo>
                  <a:pt x="96" y="30"/>
                </a:lnTo>
                <a:lnTo>
                  <a:pt x="84" y="18"/>
                </a:lnTo>
                <a:lnTo>
                  <a:pt x="66" y="6"/>
                </a:lnTo>
                <a:lnTo>
                  <a:pt x="60" y="6"/>
                </a:lnTo>
                <a:lnTo>
                  <a:pt x="48" y="0"/>
                </a:lnTo>
                <a:lnTo>
                  <a:pt x="42" y="0"/>
                </a:lnTo>
                <a:lnTo>
                  <a:pt x="42" y="24"/>
                </a:lnTo>
                <a:lnTo>
                  <a:pt x="24" y="24"/>
                </a:lnTo>
                <a:lnTo>
                  <a:pt x="18" y="30"/>
                </a:lnTo>
                <a:lnTo>
                  <a:pt x="18" y="36"/>
                </a:lnTo>
                <a:lnTo>
                  <a:pt x="12" y="48"/>
                </a:lnTo>
                <a:lnTo>
                  <a:pt x="6" y="48"/>
                </a:lnTo>
                <a:lnTo>
                  <a:pt x="0" y="54"/>
                </a:lnTo>
                <a:lnTo>
                  <a:pt x="0" y="60"/>
                </a:lnTo>
                <a:lnTo>
                  <a:pt x="6" y="66"/>
                </a:lnTo>
                <a:lnTo>
                  <a:pt x="12" y="66"/>
                </a:lnTo>
                <a:lnTo>
                  <a:pt x="24" y="72"/>
                </a:lnTo>
                <a:lnTo>
                  <a:pt x="6" y="102"/>
                </a:lnTo>
                <a:lnTo>
                  <a:pt x="18" y="102"/>
                </a:lnTo>
                <a:lnTo>
                  <a:pt x="24" y="96"/>
                </a:lnTo>
                <a:lnTo>
                  <a:pt x="36" y="96"/>
                </a:lnTo>
                <a:lnTo>
                  <a:pt x="36" y="114"/>
                </a:lnTo>
                <a:lnTo>
                  <a:pt x="60" y="138"/>
                </a:lnTo>
                <a:lnTo>
                  <a:pt x="72" y="126"/>
                </a:lnTo>
                <a:lnTo>
                  <a:pt x="66" y="108"/>
                </a:lnTo>
                <a:lnTo>
                  <a:pt x="60" y="114"/>
                </a:lnTo>
                <a:lnTo>
                  <a:pt x="42" y="102"/>
                </a:lnTo>
                <a:lnTo>
                  <a:pt x="66" y="102"/>
                </a:lnTo>
                <a:lnTo>
                  <a:pt x="78" y="96"/>
                </a:lnTo>
                <a:lnTo>
                  <a:pt x="78" y="78"/>
                </a:lnTo>
                <a:lnTo>
                  <a:pt x="108" y="90"/>
                </a:lnTo>
                <a:lnTo>
                  <a:pt x="114" y="84"/>
                </a:lnTo>
                <a:lnTo>
                  <a:pt x="114" y="90"/>
                </a:lnTo>
                <a:lnTo>
                  <a:pt x="114" y="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5" name="Mongolia" descr="© INSCALE GmbH, 05.05.2010&#10;http://www.presentationload.com/">
            <a:extLst>
              <a:ext uri="{FF2B5EF4-FFF2-40B4-BE49-F238E27FC236}">
                <a16:creationId xmlns:a16="http://schemas.microsoft.com/office/drawing/2014/main" id="{AEC1A91D-819F-48F3-A317-789910FBFDAC}"/>
              </a:ext>
            </a:extLst>
          </p:cNvPr>
          <p:cNvSpPr>
            <a:spLocks/>
          </p:cNvSpPr>
          <p:nvPr/>
        </p:nvSpPr>
        <p:spPr bwMode="gray">
          <a:xfrm>
            <a:off x="8297820" y="2067898"/>
            <a:ext cx="990268" cy="392788"/>
          </a:xfrm>
          <a:custGeom>
            <a:avLst/>
            <a:gdLst>
              <a:gd name="T0" fmla="*/ 2147483647 w 2100"/>
              <a:gd name="T1" fmla="*/ 2147483647 h 834"/>
              <a:gd name="T2" fmla="*/ 2147483647 w 2100"/>
              <a:gd name="T3" fmla="*/ 2147483647 h 834"/>
              <a:gd name="T4" fmla="*/ 2147483647 w 2100"/>
              <a:gd name="T5" fmla="*/ 2147483647 h 834"/>
              <a:gd name="T6" fmla="*/ 2147483647 w 2100"/>
              <a:gd name="T7" fmla="*/ 2147483647 h 834"/>
              <a:gd name="T8" fmla="*/ 2147483647 w 2100"/>
              <a:gd name="T9" fmla="*/ 2147483647 h 834"/>
              <a:gd name="T10" fmla="*/ 2147483647 w 2100"/>
              <a:gd name="T11" fmla="*/ 2147483647 h 834"/>
              <a:gd name="T12" fmla="*/ 2147483647 w 2100"/>
              <a:gd name="T13" fmla="*/ 2147483647 h 834"/>
              <a:gd name="T14" fmla="*/ 2147483647 w 2100"/>
              <a:gd name="T15" fmla="*/ 2147483647 h 834"/>
              <a:gd name="T16" fmla="*/ 2147483647 w 2100"/>
              <a:gd name="T17" fmla="*/ 2147483647 h 834"/>
              <a:gd name="T18" fmla="*/ 2147483647 w 2100"/>
              <a:gd name="T19" fmla="*/ 2147483647 h 834"/>
              <a:gd name="T20" fmla="*/ 2147483647 w 2100"/>
              <a:gd name="T21" fmla="*/ 2147483647 h 834"/>
              <a:gd name="T22" fmla="*/ 2147483647 w 2100"/>
              <a:gd name="T23" fmla="*/ 2147483647 h 834"/>
              <a:gd name="T24" fmla="*/ 2147483647 w 2100"/>
              <a:gd name="T25" fmla="*/ 2147483647 h 834"/>
              <a:gd name="T26" fmla="*/ 2147483647 w 2100"/>
              <a:gd name="T27" fmla="*/ 2147483647 h 834"/>
              <a:gd name="T28" fmla="*/ 2147483647 w 2100"/>
              <a:gd name="T29" fmla="*/ 2147483647 h 834"/>
              <a:gd name="T30" fmla="*/ 2147483647 w 2100"/>
              <a:gd name="T31" fmla="*/ 2147483647 h 834"/>
              <a:gd name="T32" fmla="*/ 2147483647 w 2100"/>
              <a:gd name="T33" fmla="*/ 2147483647 h 834"/>
              <a:gd name="T34" fmla="*/ 2147483647 w 2100"/>
              <a:gd name="T35" fmla="*/ 2147483647 h 834"/>
              <a:gd name="T36" fmla="*/ 2147483647 w 2100"/>
              <a:gd name="T37" fmla="*/ 2147483647 h 834"/>
              <a:gd name="T38" fmla="*/ 2147483647 w 2100"/>
              <a:gd name="T39" fmla="*/ 2147483647 h 834"/>
              <a:gd name="T40" fmla="*/ 2147483647 w 2100"/>
              <a:gd name="T41" fmla="*/ 2147483647 h 834"/>
              <a:gd name="T42" fmla="*/ 2147483647 w 2100"/>
              <a:gd name="T43" fmla="*/ 2147483647 h 834"/>
              <a:gd name="T44" fmla="*/ 2147483647 w 2100"/>
              <a:gd name="T45" fmla="*/ 2147483647 h 834"/>
              <a:gd name="T46" fmla="*/ 2147483647 w 2100"/>
              <a:gd name="T47" fmla="*/ 2147483647 h 834"/>
              <a:gd name="T48" fmla="*/ 2147483647 w 2100"/>
              <a:gd name="T49" fmla="*/ 2147483647 h 834"/>
              <a:gd name="T50" fmla="*/ 2147483647 w 2100"/>
              <a:gd name="T51" fmla="*/ 2147483647 h 834"/>
              <a:gd name="T52" fmla="*/ 2147483647 w 2100"/>
              <a:gd name="T53" fmla="*/ 2147483647 h 834"/>
              <a:gd name="T54" fmla="*/ 2147483647 w 2100"/>
              <a:gd name="T55" fmla="*/ 2147483647 h 834"/>
              <a:gd name="T56" fmla="*/ 2147483647 w 2100"/>
              <a:gd name="T57" fmla="*/ 2147483647 h 834"/>
              <a:gd name="T58" fmla="*/ 2147483647 w 2100"/>
              <a:gd name="T59" fmla="*/ 2147483647 h 834"/>
              <a:gd name="T60" fmla="*/ 2147483647 w 2100"/>
              <a:gd name="T61" fmla="*/ 2147483647 h 834"/>
              <a:gd name="T62" fmla="*/ 0 w 2100"/>
              <a:gd name="T63" fmla="*/ 2147483647 h 834"/>
              <a:gd name="T64" fmla="*/ 2147483647 w 2100"/>
              <a:gd name="T65" fmla="*/ 2147483647 h 834"/>
              <a:gd name="T66" fmla="*/ 2147483647 w 2100"/>
              <a:gd name="T67" fmla="*/ 2147483647 h 834"/>
              <a:gd name="T68" fmla="*/ 2147483647 w 2100"/>
              <a:gd name="T69" fmla="*/ 2147483647 h 834"/>
              <a:gd name="T70" fmla="*/ 2147483647 w 2100"/>
              <a:gd name="T71" fmla="*/ 2147483647 h 834"/>
              <a:gd name="T72" fmla="*/ 2147483647 w 2100"/>
              <a:gd name="T73" fmla="*/ 2147483647 h 834"/>
              <a:gd name="T74" fmla="*/ 2147483647 w 2100"/>
              <a:gd name="T75" fmla="*/ 2147483647 h 834"/>
              <a:gd name="T76" fmla="*/ 2147483647 w 2100"/>
              <a:gd name="T77" fmla="*/ 2147483647 h 834"/>
              <a:gd name="T78" fmla="*/ 2147483647 w 2100"/>
              <a:gd name="T79" fmla="*/ 2147483647 h 834"/>
              <a:gd name="T80" fmla="*/ 2147483647 w 2100"/>
              <a:gd name="T81" fmla="*/ 2147483647 h 834"/>
              <a:gd name="T82" fmla="*/ 2147483647 w 2100"/>
              <a:gd name="T83" fmla="*/ 2147483647 h 834"/>
              <a:gd name="T84" fmla="*/ 2147483647 w 2100"/>
              <a:gd name="T85" fmla="*/ 2147483647 h 834"/>
              <a:gd name="T86" fmla="*/ 2147483647 w 2100"/>
              <a:gd name="T87" fmla="*/ 2147483647 h 834"/>
              <a:gd name="T88" fmla="*/ 2147483647 w 2100"/>
              <a:gd name="T89" fmla="*/ 2147483647 h 834"/>
              <a:gd name="T90" fmla="*/ 2147483647 w 2100"/>
              <a:gd name="T91" fmla="*/ 2147483647 h 834"/>
              <a:gd name="T92" fmla="*/ 2147483647 w 2100"/>
              <a:gd name="T93" fmla="*/ 2147483647 h 834"/>
              <a:gd name="T94" fmla="*/ 2147483647 w 2100"/>
              <a:gd name="T95" fmla="*/ 2147483647 h 834"/>
              <a:gd name="T96" fmla="*/ 2147483647 w 2100"/>
              <a:gd name="T97" fmla="*/ 2147483647 h 834"/>
              <a:gd name="T98" fmla="*/ 2147483647 w 2100"/>
              <a:gd name="T99" fmla="*/ 2147483647 h 834"/>
              <a:gd name="T100" fmla="*/ 2147483647 w 2100"/>
              <a:gd name="T101" fmla="*/ 2147483647 h 834"/>
              <a:gd name="T102" fmla="*/ 2147483647 w 2100"/>
              <a:gd name="T103" fmla="*/ 2147483647 h 834"/>
              <a:gd name="T104" fmla="*/ 2147483647 w 2100"/>
              <a:gd name="T105" fmla="*/ 2147483647 h 834"/>
              <a:gd name="T106" fmla="*/ 2147483647 w 2100"/>
              <a:gd name="T107" fmla="*/ 2147483647 h 834"/>
              <a:gd name="T108" fmla="*/ 2147483647 w 2100"/>
              <a:gd name="T109" fmla="*/ 2147483647 h 834"/>
              <a:gd name="T110" fmla="*/ 2147483647 w 2100"/>
              <a:gd name="T111" fmla="*/ 2147483647 h 834"/>
              <a:gd name="T112" fmla="*/ 2147483647 w 2100"/>
              <a:gd name="T113" fmla="*/ 2147483647 h 834"/>
              <a:gd name="T114" fmla="*/ 2147483647 w 2100"/>
              <a:gd name="T115" fmla="*/ 2147483647 h 834"/>
              <a:gd name="T116" fmla="*/ 2147483647 w 2100"/>
              <a:gd name="T117" fmla="*/ 2147483647 h 834"/>
              <a:gd name="T118" fmla="*/ 2147483647 w 2100"/>
              <a:gd name="T119" fmla="*/ 2147483647 h 834"/>
              <a:gd name="T120" fmla="*/ 2147483647 w 2100"/>
              <a:gd name="T121" fmla="*/ 2147483647 h 834"/>
              <a:gd name="T122" fmla="*/ 2147483647 w 2100"/>
              <a:gd name="T123" fmla="*/ 2147483647 h 8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100"/>
              <a:gd name="T187" fmla="*/ 0 h 834"/>
              <a:gd name="T188" fmla="*/ 2100 w 2100"/>
              <a:gd name="T189" fmla="*/ 834 h 83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100" h="834">
                <a:moveTo>
                  <a:pt x="2088" y="408"/>
                </a:moveTo>
                <a:lnTo>
                  <a:pt x="2076" y="396"/>
                </a:lnTo>
                <a:lnTo>
                  <a:pt x="2070" y="384"/>
                </a:lnTo>
                <a:lnTo>
                  <a:pt x="2058" y="384"/>
                </a:lnTo>
                <a:lnTo>
                  <a:pt x="2034" y="372"/>
                </a:lnTo>
                <a:lnTo>
                  <a:pt x="2022" y="360"/>
                </a:lnTo>
                <a:lnTo>
                  <a:pt x="2010" y="354"/>
                </a:lnTo>
                <a:lnTo>
                  <a:pt x="2004" y="348"/>
                </a:lnTo>
                <a:lnTo>
                  <a:pt x="1986" y="348"/>
                </a:lnTo>
                <a:lnTo>
                  <a:pt x="1974" y="342"/>
                </a:lnTo>
                <a:lnTo>
                  <a:pt x="1968" y="336"/>
                </a:lnTo>
                <a:lnTo>
                  <a:pt x="1968" y="324"/>
                </a:lnTo>
                <a:lnTo>
                  <a:pt x="1902" y="324"/>
                </a:lnTo>
                <a:lnTo>
                  <a:pt x="1902" y="348"/>
                </a:lnTo>
                <a:lnTo>
                  <a:pt x="1896" y="354"/>
                </a:lnTo>
                <a:lnTo>
                  <a:pt x="1890" y="354"/>
                </a:lnTo>
                <a:lnTo>
                  <a:pt x="1878" y="348"/>
                </a:lnTo>
                <a:lnTo>
                  <a:pt x="1866" y="336"/>
                </a:lnTo>
                <a:lnTo>
                  <a:pt x="1812" y="336"/>
                </a:lnTo>
                <a:lnTo>
                  <a:pt x="1806" y="342"/>
                </a:lnTo>
                <a:lnTo>
                  <a:pt x="1812" y="342"/>
                </a:lnTo>
                <a:lnTo>
                  <a:pt x="1812" y="348"/>
                </a:lnTo>
                <a:lnTo>
                  <a:pt x="1794" y="348"/>
                </a:lnTo>
                <a:lnTo>
                  <a:pt x="1788" y="342"/>
                </a:lnTo>
                <a:lnTo>
                  <a:pt x="1776" y="336"/>
                </a:lnTo>
                <a:lnTo>
                  <a:pt x="1770" y="324"/>
                </a:lnTo>
                <a:lnTo>
                  <a:pt x="1770" y="306"/>
                </a:lnTo>
                <a:lnTo>
                  <a:pt x="1776" y="306"/>
                </a:lnTo>
                <a:lnTo>
                  <a:pt x="1770" y="294"/>
                </a:lnTo>
                <a:lnTo>
                  <a:pt x="1764" y="270"/>
                </a:lnTo>
                <a:lnTo>
                  <a:pt x="1758" y="258"/>
                </a:lnTo>
                <a:lnTo>
                  <a:pt x="1758" y="174"/>
                </a:lnTo>
                <a:lnTo>
                  <a:pt x="1740" y="174"/>
                </a:lnTo>
                <a:lnTo>
                  <a:pt x="1716" y="168"/>
                </a:lnTo>
                <a:lnTo>
                  <a:pt x="1710" y="174"/>
                </a:lnTo>
                <a:lnTo>
                  <a:pt x="1698" y="180"/>
                </a:lnTo>
                <a:lnTo>
                  <a:pt x="1674" y="180"/>
                </a:lnTo>
                <a:lnTo>
                  <a:pt x="1662" y="174"/>
                </a:lnTo>
                <a:lnTo>
                  <a:pt x="1644" y="156"/>
                </a:lnTo>
                <a:lnTo>
                  <a:pt x="1608" y="156"/>
                </a:lnTo>
                <a:lnTo>
                  <a:pt x="1596" y="150"/>
                </a:lnTo>
                <a:lnTo>
                  <a:pt x="1578" y="150"/>
                </a:lnTo>
                <a:lnTo>
                  <a:pt x="1548" y="180"/>
                </a:lnTo>
                <a:lnTo>
                  <a:pt x="1548" y="192"/>
                </a:lnTo>
                <a:lnTo>
                  <a:pt x="1536" y="204"/>
                </a:lnTo>
                <a:lnTo>
                  <a:pt x="1500" y="204"/>
                </a:lnTo>
                <a:lnTo>
                  <a:pt x="1488" y="216"/>
                </a:lnTo>
                <a:lnTo>
                  <a:pt x="1440" y="216"/>
                </a:lnTo>
                <a:lnTo>
                  <a:pt x="1440" y="222"/>
                </a:lnTo>
                <a:lnTo>
                  <a:pt x="1422" y="240"/>
                </a:lnTo>
                <a:lnTo>
                  <a:pt x="1416" y="240"/>
                </a:lnTo>
                <a:lnTo>
                  <a:pt x="1416" y="234"/>
                </a:lnTo>
                <a:lnTo>
                  <a:pt x="1410" y="228"/>
                </a:lnTo>
                <a:lnTo>
                  <a:pt x="1392" y="228"/>
                </a:lnTo>
                <a:lnTo>
                  <a:pt x="1380" y="234"/>
                </a:lnTo>
                <a:lnTo>
                  <a:pt x="1356" y="234"/>
                </a:lnTo>
                <a:lnTo>
                  <a:pt x="1344" y="228"/>
                </a:lnTo>
                <a:lnTo>
                  <a:pt x="1338" y="228"/>
                </a:lnTo>
                <a:lnTo>
                  <a:pt x="1332" y="222"/>
                </a:lnTo>
                <a:lnTo>
                  <a:pt x="1266" y="222"/>
                </a:lnTo>
                <a:lnTo>
                  <a:pt x="1260" y="216"/>
                </a:lnTo>
                <a:lnTo>
                  <a:pt x="1260" y="204"/>
                </a:lnTo>
                <a:lnTo>
                  <a:pt x="1248" y="198"/>
                </a:lnTo>
                <a:lnTo>
                  <a:pt x="1230" y="198"/>
                </a:lnTo>
                <a:lnTo>
                  <a:pt x="1230" y="192"/>
                </a:lnTo>
                <a:lnTo>
                  <a:pt x="1218" y="180"/>
                </a:lnTo>
                <a:lnTo>
                  <a:pt x="1218" y="174"/>
                </a:lnTo>
                <a:lnTo>
                  <a:pt x="1212" y="168"/>
                </a:lnTo>
                <a:lnTo>
                  <a:pt x="1152" y="168"/>
                </a:lnTo>
                <a:lnTo>
                  <a:pt x="1128" y="144"/>
                </a:lnTo>
                <a:lnTo>
                  <a:pt x="1092" y="144"/>
                </a:lnTo>
                <a:lnTo>
                  <a:pt x="1086" y="138"/>
                </a:lnTo>
                <a:lnTo>
                  <a:pt x="1080" y="138"/>
                </a:lnTo>
                <a:lnTo>
                  <a:pt x="1068" y="132"/>
                </a:lnTo>
                <a:lnTo>
                  <a:pt x="1020" y="132"/>
                </a:lnTo>
                <a:lnTo>
                  <a:pt x="966" y="150"/>
                </a:lnTo>
                <a:lnTo>
                  <a:pt x="954" y="156"/>
                </a:lnTo>
                <a:lnTo>
                  <a:pt x="942" y="156"/>
                </a:lnTo>
                <a:lnTo>
                  <a:pt x="930" y="150"/>
                </a:lnTo>
                <a:lnTo>
                  <a:pt x="918" y="150"/>
                </a:lnTo>
                <a:lnTo>
                  <a:pt x="912" y="144"/>
                </a:lnTo>
                <a:lnTo>
                  <a:pt x="882" y="144"/>
                </a:lnTo>
                <a:lnTo>
                  <a:pt x="864" y="126"/>
                </a:lnTo>
                <a:lnTo>
                  <a:pt x="864" y="120"/>
                </a:lnTo>
                <a:lnTo>
                  <a:pt x="840" y="126"/>
                </a:lnTo>
                <a:lnTo>
                  <a:pt x="840" y="120"/>
                </a:lnTo>
                <a:lnTo>
                  <a:pt x="834" y="114"/>
                </a:lnTo>
                <a:lnTo>
                  <a:pt x="822" y="90"/>
                </a:lnTo>
                <a:lnTo>
                  <a:pt x="810" y="78"/>
                </a:lnTo>
                <a:lnTo>
                  <a:pt x="804" y="66"/>
                </a:lnTo>
                <a:lnTo>
                  <a:pt x="798" y="60"/>
                </a:lnTo>
                <a:lnTo>
                  <a:pt x="786" y="54"/>
                </a:lnTo>
                <a:lnTo>
                  <a:pt x="768" y="54"/>
                </a:lnTo>
                <a:lnTo>
                  <a:pt x="756" y="60"/>
                </a:lnTo>
                <a:lnTo>
                  <a:pt x="750" y="60"/>
                </a:lnTo>
                <a:lnTo>
                  <a:pt x="726" y="48"/>
                </a:lnTo>
                <a:lnTo>
                  <a:pt x="720" y="42"/>
                </a:lnTo>
                <a:lnTo>
                  <a:pt x="708" y="36"/>
                </a:lnTo>
                <a:lnTo>
                  <a:pt x="672" y="36"/>
                </a:lnTo>
                <a:lnTo>
                  <a:pt x="648" y="30"/>
                </a:lnTo>
                <a:lnTo>
                  <a:pt x="636" y="30"/>
                </a:lnTo>
                <a:lnTo>
                  <a:pt x="576" y="0"/>
                </a:lnTo>
                <a:lnTo>
                  <a:pt x="576" y="18"/>
                </a:lnTo>
                <a:lnTo>
                  <a:pt x="570" y="30"/>
                </a:lnTo>
                <a:lnTo>
                  <a:pt x="558" y="36"/>
                </a:lnTo>
                <a:lnTo>
                  <a:pt x="552" y="36"/>
                </a:lnTo>
                <a:lnTo>
                  <a:pt x="558" y="48"/>
                </a:lnTo>
                <a:lnTo>
                  <a:pt x="540" y="48"/>
                </a:lnTo>
                <a:lnTo>
                  <a:pt x="540" y="60"/>
                </a:lnTo>
                <a:lnTo>
                  <a:pt x="552" y="72"/>
                </a:lnTo>
                <a:lnTo>
                  <a:pt x="558" y="90"/>
                </a:lnTo>
                <a:lnTo>
                  <a:pt x="582" y="126"/>
                </a:lnTo>
                <a:lnTo>
                  <a:pt x="588" y="126"/>
                </a:lnTo>
                <a:lnTo>
                  <a:pt x="594" y="132"/>
                </a:lnTo>
                <a:lnTo>
                  <a:pt x="600" y="144"/>
                </a:lnTo>
                <a:lnTo>
                  <a:pt x="600" y="168"/>
                </a:lnTo>
                <a:lnTo>
                  <a:pt x="582" y="168"/>
                </a:lnTo>
                <a:lnTo>
                  <a:pt x="582" y="174"/>
                </a:lnTo>
                <a:lnTo>
                  <a:pt x="576" y="180"/>
                </a:lnTo>
                <a:lnTo>
                  <a:pt x="552" y="192"/>
                </a:lnTo>
                <a:lnTo>
                  <a:pt x="546" y="186"/>
                </a:lnTo>
                <a:lnTo>
                  <a:pt x="546" y="174"/>
                </a:lnTo>
                <a:lnTo>
                  <a:pt x="498" y="180"/>
                </a:lnTo>
                <a:lnTo>
                  <a:pt x="498" y="168"/>
                </a:lnTo>
                <a:lnTo>
                  <a:pt x="456" y="168"/>
                </a:lnTo>
                <a:lnTo>
                  <a:pt x="450" y="174"/>
                </a:lnTo>
                <a:lnTo>
                  <a:pt x="450" y="180"/>
                </a:lnTo>
                <a:lnTo>
                  <a:pt x="444" y="168"/>
                </a:lnTo>
                <a:lnTo>
                  <a:pt x="420" y="174"/>
                </a:lnTo>
                <a:lnTo>
                  <a:pt x="414" y="162"/>
                </a:lnTo>
                <a:lnTo>
                  <a:pt x="384" y="162"/>
                </a:lnTo>
                <a:lnTo>
                  <a:pt x="366" y="156"/>
                </a:lnTo>
                <a:lnTo>
                  <a:pt x="360" y="150"/>
                </a:lnTo>
                <a:lnTo>
                  <a:pt x="360" y="138"/>
                </a:lnTo>
                <a:lnTo>
                  <a:pt x="354" y="132"/>
                </a:lnTo>
                <a:lnTo>
                  <a:pt x="354" y="126"/>
                </a:lnTo>
                <a:lnTo>
                  <a:pt x="312" y="126"/>
                </a:lnTo>
                <a:lnTo>
                  <a:pt x="294" y="132"/>
                </a:lnTo>
                <a:lnTo>
                  <a:pt x="270" y="132"/>
                </a:lnTo>
                <a:lnTo>
                  <a:pt x="264" y="114"/>
                </a:lnTo>
                <a:lnTo>
                  <a:pt x="228" y="114"/>
                </a:lnTo>
                <a:lnTo>
                  <a:pt x="228" y="108"/>
                </a:lnTo>
                <a:lnTo>
                  <a:pt x="210" y="114"/>
                </a:lnTo>
                <a:lnTo>
                  <a:pt x="204" y="108"/>
                </a:lnTo>
                <a:lnTo>
                  <a:pt x="186" y="108"/>
                </a:lnTo>
                <a:lnTo>
                  <a:pt x="180" y="114"/>
                </a:lnTo>
                <a:lnTo>
                  <a:pt x="180" y="120"/>
                </a:lnTo>
                <a:lnTo>
                  <a:pt x="174" y="126"/>
                </a:lnTo>
                <a:lnTo>
                  <a:pt x="174" y="132"/>
                </a:lnTo>
                <a:lnTo>
                  <a:pt x="150" y="132"/>
                </a:lnTo>
                <a:lnTo>
                  <a:pt x="138" y="150"/>
                </a:lnTo>
                <a:lnTo>
                  <a:pt x="120" y="150"/>
                </a:lnTo>
                <a:lnTo>
                  <a:pt x="84" y="186"/>
                </a:lnTo>
                <a:lnTo>
                  <a:pt x="84" y="192"/>
                </a:lnTo>
                <a:lnTo>
                  <a:pt x="90" y="198"/>
                </a:lnTo>
                <a:lnTo>
                  <a:pt x="66" y="198"/>
                </a:lnTo>
                <a:lnTo>
                  <a:pt x="72" y="210"/>
                </a:lnTo>
                <a:lnTo>
                  <a:pt x="12" y="210"/>
                </a:lnTo>
                <a:lnTo>
                  <a:pt x="12" y="228"/>
                </a:lnTo>
                <a:lnTo>
                  <a:pt x="0" y="240"/>
                </a:lnTo>
                <a:lnTo>
                  <a:pt x="6" y="246"/>
                </a:lnTo>
                <a:lnTo>
                  <a:pt x="6" y="258"/>
                </a:lnTo>
                <a:lnTo>
                  <a:pt x="0" y="264"/>
                </a:lnTo>
                <a:lnTo>
                  <a:pt x="24" y="264"/>
                </a:lnTo>
                <a:lnTo>
                  <a:pt x="24" y="282"/>
                </a:lnTo>
                <a:lnTo>
                  <a:pt x="36" y="288"/>
                </a:lnTo>
                <a:lnTo>
                  <a:pt x="48" y="288"/>
                </a:lnTo>
                <a:lnTo>
                  <a:pt x="60" y="294"/>
                </a:lnTo>
                <a:lnTo>
                  <a:pt x="72" y="294"/>
                </a:lnTo>
                <a:lnTo>
                  <a:pt x="78" y="306"/>
                </a:lnTo>
                <a:lnTo>
                  <a:pt x="102" y="330"/>
                </a:lnTo>
                <a:lnTo>
                  <a:pt x="138" y="318"/>
                </a:lnTo>
                <a:lnTo>
                  <a:pt x="156" y="330"/>
                </a:lnTo>
                <a:lnTo>
                  <a:pt x="162" y="336"/>
                </a:lnTo>
                <a:lnTo>
                  <a:pt x="174" y="336"/>
                </a:lnTo>
                <a:lnTo>
                  <a:pt x="186" y="342"/>
                </a:lnTo>
                <a:lnTo>
                  <a:pt x="204" y="348"/>
                </a:lnTo>
                <a:lnTo>
                  <a:pt x="222" y="366"/>
                </a:lnTo>
                <a:lnTo>
                  <a:pt x="228" y="378"/>
                </a:lnTo>
                <a:lnTo>
                  <a:pt x="240" y="396"/>
                </a:lnTo>
                <a:lnTo>
                  <a:pt x="264" y="414"/>
                </a:lnTo>
                <a:lnTo>
                  <a:pt x="276" y="426"/>
                </a:lnTo>
                <a:lnTo>
                  <a:pt x="282" y="438"/>
                </a:lnTo>
                <a:lnTo>
                  <a:pt x="282" y="450"/>
                </a:lnTo>
                <a:lnTo>
                  <a:pt x="288" y="456"/>
                </a:lnTo>
                <a:lnTo>
                  <a:pt x="294" y="468"/>
                </a:lnTo>
                <a:lnTo>
                  <a:pt x="300" y="474"/>
                </a:lnTo>
                <a:lnTo>
                  <a:pt x="300" y="480"/>
                </a:lnTo>
                <a:lnTo>
                  <a:pt x="288" y="492"/>
                </a:lnTo>
                <a:lnTo>
                  <a:pt x="288" y="504"/>
                </a:lnTo>
                <a:lnTo>
                  <a:pt x="294" y="522"/>
                </a:lnTo>
                <a:lnTo>
                  <a:pt x="300" y="534"/>
                </a:lnTo>
                <a:lnTo>
                  <a:pt x="306" y="540"/>
                </a:lnTo>
                <a:lnTo>
                  <a:pt x="318" y="546"/>
                </a:lnTo>
                <a:lnTo>
                  <a:pt x="330" y="546"/>
                </a:lnTo>
                <a:lnTo>
                  <a:pt x="342" y="552"/>
                </a:lnTo>
                <a:lnTo>
                  <a:pt x="348" y="552"/>
                </a:lnTo>
                <a:lnTo>
                  <a:pt x="366" y="558"/>
                </a:lnTo>
                <a:lnTo>
                  <a:pt x="390" y="564"/>
                </a:lnTo>
                <a:lnTo>
                  <a:pt x="486" y="564"/>
                </a:lnTo>
                <a:lnTo>
                  <a:pt x="492" y="570"/>
                </a:lnTo>
                <a:lnTo>
                  <a:pt x="498" y="570"/>
                </a:lnTo>
                <a:lnTo>
                  <a:pt x="510" y="576"/>
                </a:lnTo>
                <a:lnTo>
                  <a:pt x="516" y="576"/>
                </a:lnTo>
                <a:lnTo>
                  <a:pt x="528" y="582"/>
                </a:lnTo>
                <a:lnTo>
                  <a:pt x="534" y="594"/>
                </a:lnTo>
                <a:lnTo>
                  <a:pt x="540" y="594"/>
                </a:lnTo>
                <a:lnTo>
                  <a:pt x="546" y="600"/>
                </a:lnTo>
                <a:lnTo>
                  <a:pt x="552" y="600"/>
                </a:lnTo>
                <a:lnTo>
                  <a:pt x="576" y="612"/>
                </a:lnTo>
                <a:lnTo>
                  <a:pt x="588" y="612"/>
                </a:lnTo>
                <a:lnTo>
                  <a:pt x="594" y="618"/>
                </a:lnTo>
                <a:lnTo>
                  <a:pt x="630" y="618"/>
                </a:lnTo>
                <a:lnTo>
                  <a:pt x="642" y="642"/>
                </a:lnTo>
                <a:lnTo>
                  <a:pt x="684" y="684"/>
                </a:lnTo>
                <a:lnTo>
                  <a:pt x="690" y="696"/>
                </a:lnTo>
                <a:lnTo>
                  <a:pt x="720" y="726"/>
                </a:lnTo>
                <a:lnTo>
                  <a:pt x="732" y="732"/>
                </a:lnTo>
                <a:lnTo>
                  <a:pt x="738" y="744"/>
                </a:lnTo>
                <a:lnTo>
                  <a:pt x="750" y="750"/>
                </a:lnTo>
                <a:lnTo>
                  <a:pt x="810" y="744"/>
                </a:lnTo>
                <a:lnTo>
                  <a:pt x="864" y="750"/>
                </a:lnTo>
                <a:lnTo>
                  <a:pt x="912" y="750"/>
                </a:lnTo>
                <a:lnTo>
                  <a:pt x="948" y="756"/>
                </a:lnTo>
                <a:lnTo>
                  <a:pt x="954" y="750"/>
                </a:lnTo>
                <a:lnTo>
                  <a:pt x="966" y="744"/>
                </a:lnTo>
                <a:lnTo>
                  <a:pt x="972" y="738"/>
                </a:lnTo>
                <a:lnTo>
                  <a:pt x="984" y="738"/>
                </a:lnTo>
                <a:lnTo>
                  <a:pt x="996" y="744"/>
                </a:lnTo>
                <a:lnTo>
                  <a:pt x="1002" y="744"/>
                </a:lnTo>
                <a:lnTo>
                  <a:pt x="1008" y="750"/>
                </a:lnTo>
                <a:lnTo>
                  <a:pt x="1062" y="750"/>
                </a:lnTo>
                <a:lnTo>
                  <a:pt x="1080" y="756"/>
                </a:lnTo>
                <a:lnTo>
                  <a:pt x="1092" y="756"/>
                </a:lnTo>
                <a:lnTo>
                  <a:pt x="1110" y="774"/>
                </a:lnTo>
                <a:lnTo>
                  <a:pt x="1116" y="786"/>
                </a:lnTo>
                <a:lnTo>
                  <a:pt x="1128" y="792"/>
                </a:lnTo>
                <a:lnTo>
                  <a:pt x="1152" y="798"/>
                </a:lnTo>
                <a:lnTo>
                  <a:pt x="1200" y="798"/>
                </a:lnTo>
                <a:lnTo>
                  <a:pt x="1218" y="804"/>
                </a:lnTo>
                <a:lnTo>
                  <a:pt x="1242" y="816"/>
                </a:lnTo>
                <a:lnTo>
                  <a:pt x="1248" y="822"/>
                </a:lnTo>
                <a:lnTo>
                  <a:pt x="1260" y="822"/>
                </a:lnTo>
                <a:lnTo>
                  <a:pt x="1266" y="816"/>
                </a:lnTo>
                <a:lnTo>
                  <a:pt x="1278" y="816"/>
                </a:lnTo>
                <a:lnTo>
                  <a:pt x="1290" y="810"/>
                </a:lnTo>
                <a:lnTo>
                  <a:pt x="1302" y="810"/>
                </a:lnTo>
                <a:lnTo>
                  <a:pt x="1302" y="816"/>
                </a:lnTo>
                <a:lnTo>
                  <a:pt x="1308" y="828"/>
                </a:lnTo>
                <a:lnTo>
                  <a:pt x="1314" y="828"/>
                </a:lnTo>
                <a:lnTo>
                  <a:pt x="1320" y="834"/>
                </a:lnTo>
                <a:lnTo>
                  <a:pt x="1338" y="834"/>
                </a:lnTo>
                <a:lnTo>
                  <a:pt x="1344" y="828"/>
                </a:lnTo>
                <a:lnTo>
                  <a:pt x="1362" y="816"/>
                </a:lnTo>
                <a:lnTo>
                  <a:pt x="1422" y="780"/>
                </a:lnTo>
                <a:lnTo>
                  <a:pt x="1440" y="768"/>
                </a:lnTo>
                <a:lnTo>
                  <a:pt x="1596" y="768"/>
                </a:lnTo>
                <a:lnTo>
                  <a:pt x="1614" y="744"/>
                </a:lnTo>
                <a:lnTo>
                  <a:pt x="1638" y="744"/>
                </a:lnTo>
                <a:lnTo>
                  <a:pt x="1650" y="738"/>
                </a:lnTo>
                <a:lnTo>
                  <a:pt x="1662" y="714"/>
                </a:lnTo>
                <a:lnTo>
                  <a:pt x="1662" y="708"/>
                </a:lnTo>
                <a:lnTo>
                  <a:pt x="1668" y="696"/>
                </a:lnTo>
                <a:lnTo>
                  <a:pt x="1668" y="690"/>
                </a:lnTo>
                <a:lnTo>
                  <a:pt x="1692" y="690"/>
                </a:lnTo>
                <a:lnTo>
                  <a:pt x="1704" y="678"/>
                </a:lnTo>
                <a:lnTo>
                  <a:pt x="1710" y="666"/>
                </a:lnTo>
                <a:lnTo>
                  <a:pt x="1716" y="660"/>
                </a:lnTo>
                <a:lnTo>
                  <a:pt x="1716" y="654"/>
                </a:lnTo>
                <a:lnTo>
                  <a:pt x="1704" y="648"/>
                </a:lnTo>
                <a:lnTo>
                  <a:pt x="1686" y="630"/>
                </a:lnTo>
                <a:lnTo>
                  <a:pt x="1674" y="624"/>
                </a:lnTo>
                <a:lnTo>
                  <a:pt x="1656" y="606"/>
                </a:lnTo>
                <a:lnTo>
                  <a:pt x="1650" y="594"/>
                </a:lnTo>
                <a:lnTo>
                  <a:pt x="1650" y="582"/>
                </a:lnTo>
                <a:lnTo>
                  <a:pt x="1656" y="570"/>
                </a:lnTo>
                <a:lnTo>
                  <a:pt x="1656" y="558"/>
                </a:lnTo>
                <a:lnTo>
                  <a:pt x="1668" y="552"/>
                </a:lnTo>
                <a:lnTo>
                  <a:pt x="1692" y="552"/>
                </a:lnTo>
                <a:lnTo>
                  <a:pt x="1698" y="558"/>
                </a:lnTo>
                <a:lnTo>
                  <a:pt x="1704" y="558"/>
                </a:lnTo>
                <a:lnTo>
                  <a:pt x="1710" y="564"/>
                </a:lnTo>
                <a:lnTo>
                  <a:pt x="1722" y="570"/>
                </a:lnTo>
                <a:lnTo>
                  <a:pt x="1728" y="576"/>
                </a:lnTo>
                <a:lnTo>
                  <a:pt x="1740" y="582"/>
                </a:lnTo>
                <a:lnTo>
                  <a:pt x="1764" y="582"/>
                </a:lnTo>
                <a:lnTo>
                  <a:pt x="1776" y="576"/>
                </a:lnTo>
                <a:lnTo>
                  <a:pt x="1794" y="576"/>
                </a:lnTo>
                <a:lnTo>
                  <a:pt x="1806" y="570"/>
                </a:lnTo>
                <a:lnTo>
                  <a:pt x="1812" y="558"/>
                </a:lnTo>
                <a:lnTo>
                  <a:pt x="1818" y="552"/>
                </a:lnTo>
                <a:lnTo>
                  <a:pt x="1818" y="528"/>
                </a:lnTo>
                <a:lnTo>
                  <a:pt x="1890" y="528"/>
                </a:lnTo>
                <a:lnTo>
                  <a:pt x="1914" y="504"/>
                </a:lnTo>
                <a:lnTo>
                  <a:pt x="1902" y="492"/>
                </a:lnTo>
                <a:lnTo>
                  <a:pt x="1896" y="480"/>
                </a:lnTo>
                <a:lnTo>
                  <a:pt x="1902" y="474"/>
                </a:lnTo>
                <a:lnTo>
                  <a:pt x="1938" y="456"/>
                </a:lnTo>
                <a:lnTo>
                  <a:pt x="1950" y="456"/>
                </a:lnTo>
                <a:lnTo>
                  <a:pt x="1950" y="438"/>
                </a:lnTo>
                <a:lnTo>
                  <a:pt x="1980" y="444"/>
                </a:lnTo>
                <a:lnTo>
                  <a:pt x="1998" y="426"/>
                </a:lnTo>
                <a:lnTo>
                  <a:pt x="2004" y="426"/>
                </a:lnTo>
                <a:lnTo>
                  <a:pt x="2010" y="420"/>
                </a:lnTo>
                <a:lnTo>
                  <a:pt x="2040" y="420"/>
                </a:lnTo>
                <a:lnTo>
                  <a:pt x="2052" y="426"/>
                </a:lnTo>
                <a:lnTo>
                  <a:pt x="2058" y="432"/>
                </a:lnTo>
                <a:lnTo>
                  <a:pt x="2094" y="432"/>
                </a:lnTo>
                <a:lnTo>
                  <a:pt x="2100" y="426"/>
                </a:lnTo>
                <a:lnTo>
                  <a:pt x="2100" y="420"/>
                </a:lnTo>
                <a:lnTo>
                  <a:pt x="2088" y="40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6" name="Moldova" descr="© INSCALE GmbH, 05.05.2010&#10;http://www.presentationload.com/">
            <a:extLst>
              <a:ext uri="{FF2B5EF4-FFF2-40B4-BE49-F238E27FC236}">
                <a16:creationId xmlns:a16="http://schemas.microsoft.com/office/drawing/2014/main" id="{51EA2D97-3405-4E5B-8659-196F1C99661E}"/>
              </a:ext>
            </a:extLst>
          </p:cNvPr>
          <p:cNvSpPr>
            <a:spLocks/>
          </p:cNvSpPr>
          <p:nvPr/>
        </p:nvSpPr>
        <p:spPr bwMode="gray">
          <a:xfrm>
            <a:off x="6507226" y="2204358"/>
            <a:ext cx="101425" cy="112488"/>
          </a:xfrm>
          <a:custGeom>
            <a:avLst/>
            <a:gdLst>
              <a:gd name="T0" fmla="*/ 2147483647 w 216"/>
              <a:gd name="T1" fmla="*/ 2147483647 h 240"/>
              <a:gd name="T2" fmla="*/ 2147483647 w 216"/>
              <a:gd name="T3" fmla="*/ 2147483647 h 240"/>
              <a:gd name="T4" fmla="*/ 2147483647 w 216"/>
              <a:gd name="T5" fmla="*/ 2147483647 h 240"/>
              <a:gd name="T6" fmla="*/ 2147483647 w 216"/>
              <a:gd name="T7" fmla="*/ 2147483647 h 240"/>
              <a:gd name="T8" fmla="*/ 2147483647 w 216"/>
              <a:gd name="T9" fmla="*/ 2147483647 h 240"/>
              <a:gd name="T10" fmla="*/ 2147483647 w 216"/>
              <a:gd name="T11" fmla="*/ 2147483647 h 240"/>
              <a:gd name="T12" fmla="*/ 2147483647 w 216"/>
              <a:gd name="T13" fmla="*/ 2147483647 h 240"/>
              <a:gd name="T14" fmla="*/ 2147483647 w 216"/>
              <a:gd name="T15" fmla="*/ 2147483647 h 240"/>
              <a:gd name="T16" fmla="*/ 2147483647 w 216"/>
              <a:gd name="T17" fmla="*/ 2147483647 h 240"/>
              <a:gd name="T18" fmla="*/ 2147483647 w 216"/>
              <a:gd name="T19" fmla="*/ 2147483647 h 240"/>
              <a:gd name="T20" fmla="*/ 2147483647 w 216"/>
              <a:gd name="T21" fmla="*/ 2147483647 h 240"/>
              <a:gd name="T22" fmla="*/ 2147483647 w 216"/>
              <a:gd name="T23" fmla="*/ 2147483647 h 240"/>
              <a:gd name="T24" fmla="*/ 2147483647 w 216"/>
              <a:gd name="T25" fmla="*/ 2147483647 h 240"/>
              <a:gd name="T26" fmla="*/ 2147483647 w 216"/>
              <a:gd name="T27" fmla="*/ 2147483647 h 240"/>
              <a:gd name="T28" fmla="*/ 2147483647 w 216"/>
              <a:gd name="T29" fmla="*/ 2147483647 h 240"/>
              <a:gd name="T30" fmla="*/ 2147483647 w 216"/>
              <a:gd name="T31" fmla="*/ 2147483647 h 240"/>
              <a:gd name="T32" fmla="*/ 2147483647 w 216"/>
              <a:gd name="T33" fmla="*/ 2147483647 h 240"/>
              <a:gd name="T34" fmla="*/ 2147483647 w 216"/>
              <a:gd name="T35" fmla="*/ 2147483647 h 240"/>
              <a:gd name="T36" fmla="*/ 2147483647 w 216"/>
              <a:gd name="T37" fmla="*/ 2147483647 h 240"/>
              <a:gd name="T38" fmla="*/ 2147483647 w 216"/>
              <a:gd name="T39" fmla="*/ 2147483647 h 240"/>
              <a:gd name="T40" fmla="*/ 2147483647 w 216"/>
              <a:gd name="T41" fmla="*/ 2147483647 h 240"/>
              <a:gd name="T42" fmla="*/ 2147483647 w 216"/>
              <a:gd name="T43" fmla="*/ 2147483647 h 240"/>
              <a:gd name="T44" fmla="*/ 2147483647 w 216"/>
              <a:gd name="T45" fmla="*/ 2147483647 h 240"/>
              <a:gd name="T46" fmla="*/ 2147483647 w 216"/>
              <a:gd name="T47" fmla="*/ 2147483647 h 240"/>
              <a:gd name="T48" fmla="*/ 2147483647 w 216"/>
              <a:gd name="T49" fmla="*/ 2147483647 h 240"/>
              <a:gd name="T50" fmla="*/ 2147483647 w 216"/>
              <a:gd name="T51" fmla="*/ 2147483647 h 240"/>
              <a:gd name="T52" fmla="*/ 2147483647 w 216"/>
              <a:gd name="T53" fmla="*/ 2147483647 h 240"/>
              <a:gd name="T54" fmla="*/ 2147483647 w 216"/>
              <a:gd name="T55" fmla="*/ 2147483647 h 240"/>
              <a:gd name="T56" fmla="*/ 2147483647 w 216"/>
              <a:gd name="T57" fmla="*/ 2147483647 h 240"/>
              <a:gd name="T58" fmla="*/ 2147483647 w 216"/>
              <a:gd name="T59" fmla="*/ 2147483647 h 240"/>
              <a:gd name="T60" fmla="*/ 2147483647 w 216"/>
              <a:gd name="T61" fmla="*/ 0 h 240"/>
              <a:gd name="T62" fmla="*/ 2147483647 w 216"/>
              <a:gd name="T63" fmla="*/ 2147483647 h 240"/>
              <a:gd name="T64" fmla="*/ 2147483647 w 216"/>
              <a:gd name="T65" fmla="*/ 2147483647 h 240"/>
              <a:gd name="T66" fmla="*/ 2147483647 w 216"/>
              <a:gd name="T67" fmla="*/ 2147483647 h 24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6"/>
              <a:gd name="T103" fmla="*/ 0 h 240"/>
              <a:gd name="T104" fmla="*/ 216 w 216"/>
              <a:gd name="T105" fmla="*/ 240 h 24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6" h="240">
                <a:moveTo>
                  <a:pt x="0" y="18"/>
                </a:moveTo>
                <a:lnTo>
                  <a:pt x="18" y="24"/>
                </a:lnTo>
                <a:lnTo>
                  <a:pt x="24" y="30"/>
                </a:lnTo>
                <a:lnTo>
                  <a:pt x="30" y="42"/>
                </a:lnTo>
                <a:lnTo>
                  <a:pt x="36" y="48"/>
                </a:lnTo>
                <a:lnTo>
                  <a:pt x="36" y="60"/>
                </a:lnTo>
                <a:lnTo>
                  <a:pt x="60" y="72"/>
                </a:lnTo>
                <a:lnTo>
                  <a:pt x="66" y="96"/>
                </a:lnTo>
                <a:lnTo>
                  <a:pt x="78" y="96"/>
                </a:lnTo>
                <a:lnTo>
                  <a:pt x="84" y="114"/>
                </a:lnTo>
                <a:lnTo>
                  <a:pt x="102" y="114"/>
                </a:lnTo>
                <a:lnTo>
                  <a:pt x="108" y="120"/>
                </a:lnTo>
                <a:lnTo>
                  <a:pt x="108" y="162"/>
                </a:lnTo>
                <a:lnTo>
                  <a:pt x="114" y="162"/>
                </a:lnTo>
                <a:lnTo>
                  <a:pt x="108" y="168"/>
                </a:lnTo>
                <a:lnTo>
                  <a:pt x="108" y="180"/>
                </a:lnTo>
                <a:lnTo>
                  <a:pt x="102" y="186"/>
                </a:lnTo>
                <a:lnTo>
                  <a:pt x="102" y="198"/>
                </a:lnTo>
                <a:lnTo>
                  <a:pt x="108" y="210"/>
                </a:lnTo>
                <a:lnTo>
                  <a:pt x="114" y="216"/>
                </a:lnTo>
                <a:lnTo>
                  <a:pt x="114" y="240"/>
                </a:lnTo>
                <a:lnTo>
                  <a:pt x="138" y="234"/>
                </a:lnTo>
                <a:lnTo>
                  <a:pt x="138" y="222"/>
                </a:lnTo>
                <a:lnTo>
                  <a:pt x="132" y="216"/>
                </a:lnTo>
                <a:lnTo>
                  <a:pt x="132" y="204"/>
                </a:lnTo>
                <a:lnTo>
                  <a:pt x="138" y="204"/>
                </a:lnTo>
                <a:lnTo>
                  <a:pt x="150" y="198"/>
                </a:lnTo>
                <a:lnTo>
                  <a:pt x="156" y="192"/>
                </a:lnTo>
                <a:lnTo>
                  <a:pt x="174" y="180"/>
                </a:lnTo>
                <a:lnTo>
                  <a:pt x="168" y="174"/>
                </a:lnTo>
                <a:lnTo>
                  <a:pt x="156" y="168"/>
                </a:lnTo>
                <a:lnTo>
                  <a:pt x="150" y="168"/>
                </a:lnTo>
                <a:lnTo>
                  <a:pt x="150" y="162"/>
                </a:lnTo>
                <a:lnTo>
                  <a:pt x="156" y="156"/>
                </a:lnTo>
                <a:lnTo>
                  <a:pt x="174" y="156"/>
                </a:lnTo>
                <a:lnTo>
                  <a:pt x="180" y="162"/>
                </a:lnTo>
                <a:lnTo>
                  <a:pt x="198" y="162"/>
                </a:lnTo>
                <a:lnTo>
                  <a:pt x="210" y="156"/>
                </a:lnTo>
                <a:lnTo>
                  <a:pt x="216" y="156"/>
                </a:lnTo>
                <a:lnTo>
                  <a:pt x="216" y="126"/>
                </a:lnTo>
                <a:lnTo>
                  <a:pt x="210" y="120"/>
                </a:lnTo>
                <a:lnTo>
                  <a:pt x="198" y="120"/>
                </a:lnTo>
                <a:lnTo>
                  <a:pt x="192" y="114"/>
                </a:lnTo>
                <a:lnTo>
                  <a:pt x="180" y="114"/>
                </a:lnTo>
                <a:lnTo>
                  <a:pt x="180" y="96"/>
                </a:lnTo>
                <a:lnTo>
                  <a:pt x="186" y="90"/>
                </a:lnTo>
                <a:lnTo>
                  <a:pt x="180" y="84"/>
                </a:lnTo>
                <a:lnTo>
                  <a:pt x="174" y="84"/>
                </a:lnTo>
                <a:lnTo>
                  <a:pt x="162" y="90"/>
                </a:lnTo>
                <a:lnTo>
                  <a:pt x="162" y="66"/>
                </a:lnTo>
                <a:lnTo>
                  <a:pt x="168" y="60"/>
                </a:lnTo>
                <a:lnTo>
                  <a:pt x="162" y="48"/>
                </a:lnTo>
                <a:lnTo>
                  <a:pt x="156" y="42"/>
                </a:lnTo>
                <a:lnTo>
                  <a:pt x="144" y="36"/>
                </a:lnTo>
                <a:lnTo>
                  <a:pt x="126" y="36"/>
                </a:lnTo>
                <a:lnTo>
                  <a:pt x="126" y="24"/>
                </a:lnTo>
                <a:lnTo>
                  <a:pt x="120" y="18"/>
                </a:lnTo>
                <a:lnTo>
                  <a:pt x="78" y="18"/>
                </a:lnTo>
                <a:lnTo>
                  <a:pt x="78" y="12"/>
                </a:lnTo>
                <a:lnTo>
                  <a:pt x="72" y="12"/>
                </a:lnTo>
                <a:lnTo>
                  <a:pt x="60" y="0"/>
                </a:lnTo>
                <a:lnTo>
                  <a:pt x="54" y="0"/>
                </a:lnTo>
                <a:lnTo>
                  <a:pt x="42" y="6"/>
                </a:lnTo>
                <a:lnTo>
                  <a:pt x="36" y="6"/>
                </a:lnTo>
                <a:lnTo>
                  <a:pt x="36" y="12"/>
                </a:lnTo>
                <a:lnTo>
                  <a:pt x="24" y="12"/>
                </a:lnTo>
                <a:lnTo>
                  <a:pt x="12" y="6"/>
                </a:lnTo>
                <a:lnTo>
                  <a:pt x="6" y="6"/>
                </a:lnTo>
                <a:lnTo>
                  <a:pt x="0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7" name="Mexico" descr="© INSCALE GmbH, 05.05.2010&#10;http://www.presentationload.com/">
            <a:extLst>
              <a:ext uri="{FF2B5EF4-FFF2-40B4-BE49-F238E27FC236}">
                <a16:creationId xmlns:a16="http://schemas.microsoft.com/office/drawing/2014/main" id="{9D15250A-46E5-4284-96AB-6636ED292533}"/>
              </a:ext>
            </a:extLst>
          </p:cNvPr>
          <p:cNvSpPr>
            <a:spLocks/>
          </p:cNvSpPr>
          <p:nvPr/>
        </p:nvSpPr>
        <p:spPr bwMode="gray">
          <a:xfrm>
            <a:off x="1950525" y="2799995"/>
            <a:ext cx="877778" cy="687839"/>
          </a:xfrm>
          <a:custGeom>
            <a:avLst/>
            <a:gdLst>
              <a:gd name="T0" fmla="*/ 2147483647 w 1860"/>
              <a:gd name="T1" fmla="*/ 2147483647 h 1458"/>
              <a:gd name="T2" fmla="*/ 2147483647 w 1860"/>
              <a:gd name="T3" fmla="*/ 2147483647 h 1458"/>
              <a:gd name="T4" fmla="*/ 2147483647 w 1860"/>
              <a:gd name="T5" fmla="*/ 2147483647 h 1458"/>
              <a:gd name="T6" fmla="*/ 2147483647 w 1860"/>
              <a:gd name="T7" fmla="*/ 2147483647 h 1458"/>
              <a:gd name="T8" fmla="*/ 2147483647 w 1860"/>
              <a:gd name="T9" fmla="*/ 2147483647 h 1458"/>
              <a:gd name="T10" fmla="*/ 2147483647 w 1860"/>
              <a:gd name="T11" fmla="*/ 2147483647 h 1458"/>
              <a:gd name="T12" fmla="*/ 2147483647 w 1860"/>
              <a:gd name="T13" fmla="*/ 2147483647 h 1458"/>
              <a:gd name="T14" fmla="*/ 2147483647 w 1860"/>
              <a:gd name="T15" fmla="*/ 2147483647 h 1458"/>
              <a:gd name="T16" fmla="*/ 2147483647 w 1860"/>
              <a:gd name="T17" fmla="*/ 2147483647 h 1458"/>
              <a:gd name="T18" fmla="*/ 2147483647 w 1860"/>
              <a:gd name="T19" fmla="*/ 2147483647 h 1458"/>
              <a:gd name="T20" fmla="*/ 2147483647 w 1860"/>
              <a:gd name="T21" fmla="*/ 2147483647 h 1458"/>
              <a:gd name="T22" fmla="*/ 2147483647 w 1860"/>
              <a:gd name="T23" fmla="*/ 2147483647 h 1458"/>
              <a:gd name="T24" fmla="*/ 2147483647 w 1860"/>
              <a:gd name="T25" fmla="*/ 2147483647 h 1458"/>
              <a:gd name="T26" fmla="*/ 2147483647 w 1860"/>
              <a:gd name="T27" fmla="*/ 2147483647 h 1458"/>
              <a:gd name="T28" fmla="*/ 2147483647 w 1860"/>
              <a:gd name="T29" fmla="*/ 2147483647 h 1458"/>
              <a:gd name="T30" fmla="*/ 2147483647 w 1860"/>
              <a:gd name="T31" fmla="*/ 2147483647 h 1458"/>
              <a:gd name="T32" fmla="*/ 2147483647 w 1860"/>
              <a:gd name="T33" fmla="*/ 2147483647 h 1458"/>
              <a:gd name="T34" fmla="*/ 2147483647 w 1860"/>
              <a:gd name="T35" fmla="*/ 2147483647 h 1458"/>
              <a:gd name="T36" fmla="*/ 2147483647 w 1860"/>
              <a:gd name="T37" fmla="*/ 2147483647 h 1458"/>
              <a:gd name="T38" fmla="*/ 2147483647 w 1860"/>
              <a:gd name="T39" fmla="*/ 2147483647 h 1458"/>
              <a:gd name="T40" fmla="*/ 2147483647 w 1860"/>
              <a:gd name="T41" fmla="*/ 2147483647 h 1458"/>
              <a:gd name="T42" fmla="*/ 2147483647 w 1860"/>
              <a:gd name="T43" fmla="*/ 2147483647 h 1458"/>
              <a:gd name="T44" fmla="*/ 2147483647 w 1860"/>
              <a:gd name="T45" fmla="*/ 2147483647 h 1458"/>
              <a:gd name="T46" fmla="*/ 2147483647 w 1860"/>
              <a:gd name="T47" fmla="*/ 2147483647 h 1458"/>
              <a:gd name="T48" fmla="*/ 2147483647 w 1860"/>
              <a:gd name="T49" fmla="*/ 2147483647 h 1458"/>
              <a:gd name="T50" fmla="*/ 2147483647 w 1860"/>
              <a:gd name="T51" fmla="*/ 2147483647 h 1458"/>
              <a:gd name="T52" fmla="*/ 2147483647 w 1860"/>
              <a:gd name="T53" fmla="*/ 2147483647 h 1458"/>
              <a:gd name="T54" fmla="*/ 2147483647 w 1860"/>
              <a:gd name="T55" fmla="*/ 2147483647 h 1458"/>
              <a:gd name="T56" fmla="*/ 0 w 1860"/>
              <a:gd name="T57" fmla="*/ 2147483647 h 1458"/>
              <a:gd name="T58" fmla="*/ 2147483647 w 1860"/>
              <a:gd name="T59" fmla="*/ 2147483647 h 1458"/>
              <a:gd name="T60" fmla="*/ 2147483647 w 1860"/>
              <a:gd name="T61" fmla="*/ 2147483647 h 1458"/>
              <a:gd name="T62" fmla="*/ 2147483647 w 1860"/>
              <a:gd name="T63" fmla="*/ 2147483647 h 1458"/>
              <a:gd name="T64" fmla="*/ 2147483647 w 1860"/>
              <a:gd name="T65" fmla="*/ 2147483647 h 1458"/>
              <a:gd name="T66" fmla="*/ 2147483647 w 1860"/>
              <a:gd name="T67" fmla="*/ 2147483647 h 1458"/>
              <a:gd name="T68" fmla="*/ 2147483647 w 1860"/>
              <a:gd name="T69" fmla="*/ 2147483647 h 1458"/>
              <a:gd name="T70" fmla="*/ 2147483647 w 1860"/>
              <a:gd name="T71" fmla="*/ 2147483647 h 1458"/>
              <a:gd name="T72" fmla="*/ 2147483647 w 1860"/>
              <a:gd name="T73" fmla="*/ 2147483647 h 1458"/>
              <a:gd name="T74" fmla="*/ 2147483647 w 1860"/>
              <a:gd name="T75" fmla="*/ 2147483647 h 1458"/>
              <a:gd name="T76" fmla="*/ 2147483647 w 1860"/>
              <a:gd name="T77" fmla="*/ 2147483647 h 1458"/>
              <a:gd name="T78" fmla="*/ 2147483647 w 1860"/>
              <a:gd name="T79" fmla="*/ 2147483647 h 1458"/>
              <a:gd name="T80" fmla="*/ 2147483647 w 1860"/>
              <a:gd name="T81" fmla="*/ 2147483647 h 1458"/>
              <a:gd name="T82" fmla="*/ 2147483647 w 1860"/>
              <a:gd name="T83" fmla="*/ 2147483647 h 1458"/>
              <a:gd name="T84" fmla="*/ 2147483647 w 1860"/>
              <a:gd name="T85" fmla="*/ 2147483647 h 1458"/>
              <a:gd name="T86" fmla="*/ 2147483647 w 1860"/>
              <a:gd name="T87" fmla="*/ 2147483647 h 1458"/>
              <a:gd name="T88" fmla="*/ 2147483647 w 1860"/>
              <a:gd name="T89" fmla="*/ 2147483647 h 1458"/>
              <a:gd name="T90" fmla="*/ 2147483647 w 1860"/>
              <a:gd name="T91" fmla="*/ 2147483647 h 1458"/>
              <a:gd name="T92" fmla="*/ 2147483647 w 1860"/>
              <a:gd name="T93" fmla="*/ 2147483647 h 1458"/>
              <a:gd name="T94" fmla="*/ 2147483647 w 1860"/>
              <a:gd name="T95" fmla="*/ 2147483647 h 1458"/>
              <a:gd name="T96" fmla="*/ 2147483647 w 1860"/>
              <a:gd name="T97" fmla="*/ 2147483647 h 1458"/>
              <a:gd name="T98" fmla="*/ 2147483647 w 1860"/>
              <a:gd name="T99" fmla="*/ 2147483647 h 1458"/>
              <a:gd name="T100" fmla="*/ 2147483647 w 1860"/>
              <a:gd name="T101" fmla="*/ 2147483647 h 1458"/>
              <a:gd name="T102" fmla="*/ 2147483647 w 1860"/>
              <a:gd name="T103" fmla="*/ 2147483647 h 1458"/>
              <a:gd name="T104" fmla="*/ 2147483647 w 1860"/>
              <a:gd name="T105" fmla="*/ 2147483647 h 1458"/>
              <a:gd name="T106" fmla="*/ 2147483647 w 1860"/>
              <a:gd name="T107" fmla="*/ 2147483647 h 1458"/>
              <a:gd name="T108" fmla="*/ 2147483647 w 1860"/>
              <a:gd name="T109" fmla="*/ 2147483647 h 1458"/>
              <a:gd name="T110" fmla="*/ 2147483647 w 1860"/>
              <a:gd name="T111" fmla="*/ 2147483647 h 1458"/>
              <a:gd name="T112" fmla="*/ 2147483647 w 1860"/>
              <a:gd name="T113" fmla="*/ 2147483647 h 1458"/>
              <a:gd name="T114" fmla="*/ 2147483647 w 1860"/>
              <a:gd name="T115" fmla="*/ 2147483647 h 1458"/>
              <a:gd name="T116" fmla="*/ 2147483647 w 1860"/>
              <a:gd name="T117" fmla="*/ 2147483647 h 1458"/>
              <a:gd name="T118" fmla="*/ 2147483647 w 1860"/>
              <a:gd name="T119" fmla="*/ 2147483647 h 1458"/>
              <a:gd name="T120" fmla="*/ 2147483647 w 1860"/>
              <a:gd name="T121" fmla="*/ 2147483647 h 145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860"/>
              <a:gd name="T184" fmla="*/ 0 h 1458"/>
              <a:gd name="T185" fmla="*/ 1860 w 1860"/>
              <a:gd name="T186" fmla="*/ 1458 h 145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860" h="1458">
                <a:moveTo>
                  <a:pt x="1422" y="1440"/>
                </a:moveTo>
                <a:lnTo>
                  <a:pt x="1422" y="1380"/>
                </a:lnTo>
                <a:lnTo>
                  <a:pt x="1452" y="1332"/>
                </a:lnTo>
                <a:lnTo>
                  <a:pt x="1542" y="1338"/>
                </a:lnTo>
                <a:lnTo>
                  <a:pt x="1542" y="1320"/>
                </a:lnTo>
                <a:lnTo>
                  <a:pt x="1548" y="1320"/>
                </a:lnTo>
                <a:lnTo>
                  <a:pt x="1554" y="1314"/>
                </a:lnTo>
                <a:lnTo>
                  <a:pt x="1554" y="1302"/>
                </a:lnTo>
                <a:lnTo>
                  <a:pt x="1536" y="1302"/>
                </a:lnTo>
                <a:lnTo>
                  <a:pt x="1530" y="1278"/>
                </a:lnTo>
                <a:lnTo>
                  <a:pt x="1524" y="1278"/>
                </a:lnTo>
                <a:lnTo>
                  <a:pt x="1512" y="1272"/>
                </a:lnTo>
                <a:lnTo>
                  <a:pt x="1506" y="1272"/>
                </a:lnTo>
                <a:lnTo>
                  <a:pt x="1500" y="1266"/>
                </a:lnTo>
                <a:lnTo>
                  <a:pt x="1494" y="1254"/>
                </a:lnTo>
                <a:lnTo>
                  <a:pt x="1494" y="1248"/>
                </a:lnTo>
                <a:lnTo>
                  <a:pt x="1482" y="1242"/>
                </a:lnTo>
                <a:lnTo>
                  <a:pt x="1506" y="1242"/>
                </a:lnTo>
                <a:lnTo>
                  <a:pt x="1518" y="1236"/>
                </a:lnTo>
                <a:lnTo>
                  <a:pt x="1524" y="1236"/>
                </a:lnTo>
                <a:lnTo>
                  <a:pt x="1524" y="1212"/>
                </a:lnTo>
                <a:lnTo>
                  <a:pt x="1518" y="1200"/>
                </a:lnTo>
                <a:lnTo>
                  <a:pt x="1518" y="1188"/>
                </a:lnTo>
                <a:lnTo>
                  <a:pt x="1650" y="1194"/>
                </a:lnTo>
                <a:lnTo>
                  <a:pt x="1656" y="1182"/>
                </a:lnTo>
                <a:lnTo>
                  <a:pt x="1656" y="1176"/>
                </a:lnTo>
                <a:lnTo>
                  <a:pt x="1662" y="1176"/>
                </a:lnTo>
                <a:lnTo>
                  <a:pt x="1668" y="1182"/>
                </a:lnTo>
                <a:lnTo>
                  <a:pt x="1668" y="1188"/>
                </a:lnTo>
                <a:lnTo>
                  <a:pt x="1674" y="1188"/>
                </a:lnTo>
                <a:lnTo>
                  <a:pt x="1680" y="1182"/>
                </a:lnTo>
                <a:lnTo>
                  <a:pt x="1692" y="1176"/>
                </a:lnTo>
                <a:lnTo>
                  <a:pt x="1698" y="1164"/>
                </a:lnTo>
                <a:lnTo>
                  <a:pt x="1698" y="1152"/>
                </a:lnTo>
                <a:lnTo>
                  <a:pt x="1704" y="1146"/>
                </a:lnTo>
                <a:lnTo>
                  <a:pt x="1704" y="1140"/>
                </a:lnTo>
                <a:lnTo>
                  <a:pt x="1710" y="1152"/>
                </a:lnTo>
                <a:lnTo>
                  <a:pt x="1746" y="1116"/>
                </a:lnTo>
                <a:lnTo>
                  <a:pt x="1746" y="1122"/>
                </a:lnTo>
                <a:lnTo>
                  <a:pt x="1740" y="1128"/>
                </a:lnTo>
                <a:lnTo>
                  <a:pt x="1740" y="1146"/>
                </a:lnTo>
                <a:lnTo>
                  <a:pt x="1746" y="1152"/>
                </a:lnTo>
                <a:lnTo>
                  <a:pt x="1758" y="1152"/>
                </a:lnTo>
                <a:lnTo>
                  <a:pt x="1782" y="1086"/>
                </a:lnTo>
                <a:lnTo>
                  <a:pt x="1770" y="1074"/>
                </a:lnTo>
                <a:lnTo>
                  <a:pt x="1794" y="1068"/>
                </a:lnTo>
                <a:lnTo>
                  <a:pt x="1794" y="1056"/>
                </a:lnTo>
                <a:lnTo>
                  <a:pt x="1776" y="1050"/>
                </a:lnTo>
                <a:lnTo>
                  <a:pt x="1794" y="1032"/>
                </a:lnTo>
                <a:lnTo>
                  <a:pt x="1800" y="1008"/>
                </a:lnTo>
                <a:lnTo>
                  <a:pt x="1806" y="996"/>
                </a:lnTo>
                <a:lnTo>
                  <a:pt x="1818" y="990"/>
                </a:lnTo>
                <a:lnTo>
                  <a:pt x="1824" y="978"/>
                </a:lnTo>
                <a:lnTo>
                  <a:pt x="1836" y="966"/>
                </a:lnTo>
                <a:lnTo>
                  <a:pt x="1842" y="954"/>
                </a:lnTo>
                <a:lnTo>
                  <a:pt x="1848" y="948"/>
                </a:lnTo>
                <a:lnTo>
                  <a:pt x="1854" y="936"/>
                </a:lnTo>
                <a:lnTo>
                  <a:pt x="1854" y="930"/>
                </a:lnTo>
                <a:lnTo>
                  <a:pt x="1860" y="918"/>
                </a:lnTo>
                <a:lnTo>
                  <a:pt x="1860" y="900"/>
                </a:lnTo>
                <a:lnTo>
                  <a:pt x="1854" y="894"/>
                </a:lnTo>
                <a:lnTo>
                  <a:pt x="1818" y="894"/>
                </a:lnTo>
                <a:lnTo>
                  <a:pt x="1812" y="900"/>
                </a:lnTo>
                <a:lnTo>
                  <a:pt x="1800" y="900"/>
                </a:lnTo>
                <a:lnTo>
                  <a:pt x="1794" y="894"/>
                </a:lnTo>
                <a:lnTo>
                  <a:pt x="1782" y="894"/>
                </a:lnTo>
                <a:lnTo>
                  <a:pt x="1770" y="888"/>
                </a:lnTo>
                <a:lnTo>
                  <a:pt x="1746" y="888"/>
                </a:lnTo>
                <a:lnTo>
                  <a:pt x="1734" y="894"/>
                </a:lnTo>
                <a:lnTo>
                  <a:pt x="1716" y="900"/>
                </a:lnTo>
                <a:lnTo>
                  <a:pt x="1698" y="900"/>
                </a:lnTo>
                <a:lnTo>
                  <a:pt x="1686" y="906"/>
                </a:lnTo>
                <a:lnTo>
                  <a:pt x="1668" y="906"/>
                </a:lnTo>
                <a:lnTo>
                  <a:pt x="1656" y="912"/>
                </a:lnTo>
                <a:lnTo>
                  <a:pt x="1626" y="912"/>
                </a:lnTo>
                <a:lnTo>
                  <a:pt x="1614" y="918"/>
                </a:lnTo>
                <a:lnTo>
                  <a:pt x="1608" y="924"/>
                </a:lnTo>
                <a:lnTo>
                  <a:pt x="1596" y="948"/>
                </a:lnTo>
                <a:lnTo>
                  <a:pt x="1590" y="966"/>
                </a:lnTo>
                <a:lnTo>
                  <a:pt x="1590" y="1026"/>
                </a:lnTo>
                <a:lnTo>
                  <a:pt x="1572" y="1032"/>
                </a:lnTo>
                <a:lnTo>
                  <a:pt x="1572" y="1062"/>
                </a:lnTo>
                <a:lnTo>
                  <a:pt x="1566" y="1074"/>
                </a:lnTo>
                <a:lnTo>
                  <a:pt x="1542" y="1086"/>
                </a:lnTo>
                <a:lnTo>
                  <a:pt x="1524" y="1098"/>
                </a:lnTo>
                <a:lnTo>
                  <a:pt x="1512" y="1110"/>
                </a:lnTo>
                <a:lnTo>
                  <a:pt x="1512" y="1122"/>
                </a:lnTo>
                <a:lnTo>
                  <a:pt x="1506" y="1128"/>
                </a:lnTo>
                <a:lnTo>
                  <a:pt x="1506" y="1140"/>
                </a:lnTo>
                <a:lnTo>
                  <a:pt x="1500" y="1146"/>
                </a:lnTo>
                <a:lnTo>
                  <a:pt x="1488" y="1146"/>
                </a:lnTo>
                <a:lnTo>
                  <a:pt x="1476" y="1134"/>
                </a:lnTo>
                <a:lnTo>
                  <a:pt x="1476" y="1128"/>
                </a:lnTo>
                <a:lnTo>
                  <a:pt x="1470" y="1122"/>
                </a:lnTo>
                <a:lnTo>
                  <a:pt x="1440" y="1122"/>
                </a:lnTo>
                <a:lnTo>
                  <a:pt x="1416" y="1128"/>
                </a:lnTo>
                <a:lnTo>
                  <a:pt x="1392" y="1140"/>
                </a:lnTo>
                <a:lnTo>
                  <a:pt x="1356" y="1140"/>
                </a:lnTo>
                <a:lnTo>
                  <a:pt x="1338" y="1146"/>
                </a:lnTo>
                <a:lnTo>
                  <a:pt x="1290" y="1170"/>
                </a:lnTo>
                <a:lnTo>
                  <a:pt x="1284" y="1170"/>
                </a:lnTo>
                <a:lnTo>
                  <a:pt x="1272" y="1158"/>
                </a:lnTo>
                <a:lnTo>
                  <a:pt x="1266" y="1146"/>
                </a:lnTo>
                <a:lnTo>
                  <a:pt x="1266" y="1140"/>
                </a:lnTo>
                <a:lnTo>
                  <a:pt x="1260" y="1128"/>
                </a:lnTo>
                <a:lnTo>
                  <a:pt x="1242" y="1128"/>
                </a:lnTo>
                <a:lnTo>
                  <a:pt x="1224" y="1122"/>
                </a:lnTo>
                <a:lnTo>
                  <a:pt x="1194" y="1122"/>
                </a:lnTo>
                <a:lnTo>
                  <a:pt x="1194" y="1104"/>
                </a:lnTo>
                <a:lnTo>
                  <a:pt x="1188" y="1092"/>
                </a:lnTo>
                <a:lnTo>
                  <a:pt x="1176" y="1080"/>
                </a:lnTo>
                <a:lnTo>
                  <a:pt x="1170" y="1068"/>
                </a:lnTo>
                <a:lnTo>
                  <a:pt x="1164" y="1062"/>
                </a:lnTo>
                <a:lnTo>
                  <a:pt x="1164" y="1026"/>
                </a:lnTo>
                <a:lnTo>
                  <a:pt x="1128" y="966"/>
                </a:lnTo>
                <a:lnTo>
                  <a:pt x="1122" y="924"/>
                </a:lnTo>
                <a:lnTo>
                  <a:pt x="1110" y="894"/>
                </a:lnTo>
                <a:lnTo>
                  <a:pt x="1104" y="804"/>
                </a:lnTo>
                <a:lnTo>
                  <a:pt x="1110" y="798"/>
                </a:lnTo>
                <a:lnTo>
                  <a:pt x="1122" y="774"/>
                </a:lnTo>
                <a:lnTo>
                  <a:pt x="1128" y="768"/>
                </a:lnTo>
                <a:lnTo>
                  <a:pt x="1128" y="654"/>
                </a:lnTo>
                <a:lnTo>
                  <a:pt x="1152" y="648"/>
                </a:lnTo>
                <a:lnTo>
                  <a:pt x="1152" y="612"/>
                </a:lnTo>
                <a:lnTo>
                  <a:pt x="1158" y="600"/>
                </a:lnTo>
                <a:lnTo>
                  <a:pt x="1158" y="594"/>
                </a:lnTo>
                <a:lnTo>
                  <a:pt x="1164" y="588"/>
                </a:lnTo>
                <a:lnTo>
                  <a:pt x="1176" y="588"/>
                </a:lnTo>
                <a:lnTo>
                  <a:pt x="1182" y="594"/>
                </a:lnTo>
                <a:lnTo>
                  <a:pt x="1188" y="594"/>
                </a:lnTo>
                <a:lnTo>
                  <a:pt x="1188" y="588"/>
                </a:lnTo>
                <a:lnTo>
                  <a:pt x="1194" y="576"/>
                </a:lnTo>
                <a:lnTo>
                  <a:pt x="1194" y="564"/>
                </a:lnTo>
                <a:lnTo>
                  <a:pt x="1200" y="558"/>
                </a:lnTo>
                <a:lnTo>
                  <a:pt x="1206" y="546"/>
                </a:lnTo>
                <a:lnTo>
                  <a:pt x="1206" y="540"/>
                </a:lnTo>
                <a:lnTo>
                  <a:pt x="1206" y="546"/>
                </a:lnTo>
                <a:lnTo>
                  <a:pt x="1182" y="546"/>
                </a:lnTo>
                <a:lnTo>
                  <a:pt x="1176" y="534"/>
                </a:lnTo>
                <a:lnTo>
                  <a:pt x="1176" y="528"/>
                </a:lnTo>
                <a:lnTo>
                  <a:pt x="1134" y="528"/>
                </a:lnTo>
                <a:lnTo>
                  <a:pt x="1122" y="516"/>
                </a:lnTo>
                <a:lnTo>
                  <a:pt x="1110" y="516"/>
                </a:lnTo>
                <a:lnTo>
                  <a:pt x="1092" y="510"/>
                </a:lnTo>
                <a:lnTo>
                  <a:pt x="1080" y="498"/>
                </a:lnTo>
                <a:lnTo>
                  <a:pt x="1080" y="468"/>
                </a:lnTo>
                <a:lnTo>
                  <a:pt x="1068" y="456"/>
                </a:lnTo>
                <a:lnTo>
                  <a:pt x="1068" y="420"/>
                </a:lnTo>
                <a:lnTo>
                  <a:pt x="1074" y="420"/>
                </a:lnTo>
                <a:lnTo>
                  <a:pt x="1080" y="414"/>
                </a:lnTo>
                <a:lnTo>
                  <a:pt x="1080" y="408"/>
                </a:lnTo>
                <a:lnTo>
                  <a:pt x="1068" y="396"/>
                </a:lnTo>
                <a:lnTo>
                  <a:pt x="1056" y="390"/>
                </a:lnTo>
                <a:lnTo>
                  <a:pt x="1050" y="384"/>
                </a:lnTo>
                <a:lnTo>
                  <a:pt x="1050" y="360"/>
                </a:lnTo>
                <a:lnTo>
                  <a:pt x="1038" y="354"/>
                </a:lnTo>
                <a:lnTo>
                  <a:pt x="1032" y="342"/>
                </a:lnTo>
                <a:lnTo>
                  <a:pt x="1032" y="330"/>
                </a:lnTo>
                <a:lnTo>
                  <a:pt x="1038" y="318"/>
                </a:lnTo>
                <a:lnTo>
                  <a:pt x="1038" y="294"/>
                </a:lnTo>
                <a:lnTo>
                  <a:pt x="1026" y="282"/>
                </a:lnTo>
                <a:lnTo>
                  <a:pt x="1020" y="270"/>
                </a:lnTo>
                <a:lnTo>
                  <a:pt x="1008" y="258"/>
                </a:lnTo>
                <a:lnTo>
                  <a:pt x="1002" y="246"/>
                </a:lnTo>
                <a:lnTo>
                  <a:pt x="996" y="240"/>
                </a:lnTo>
                <a:lnTo>
                  <a:pt x="990" y="228"/>
                </a:lnTo>
                <a:lnTo>
                  <a:pt x="948" y="228"/>
                </a:lnTo>
                <a:lnTo>
                  <a:pt x="930" y="222"/>
                </a:lnTo>
                <a:lnTo>
                  <a:pt x="930" y="228"/>
                </a:lnTo>
                <a:lnTo>
                  <a:pt x="912" y="228"/>
                </a:lnTo>
                <a:lnTo>
                  <a:pt x="900" y="240"/>
                </a:lnTo>
                <a:lnTo>
                  <a:pt x="888" y="264"/>
                </a:lnTo>
                <a:lnTo>
                  <a:pt x="876" y="276"/>
                </a:lnTo>
                <a:lnTo>
                  <a:pt x="852" y="288"/>
                </a:lnTo>
                <a:lnTo>
                  <a:pt x="840" y="288"/>
                </a:lnTo>
                <a:lnTo>
                  <a:pt x="822" y="276"/>
                </a:lnTo>
                <a:lnTo>
                  <a:pt x="810" y="270"/>
                </a:lnTo>
                <a:lnTo>
                  <a:pt x="780" y="240"/>
                </a:lnTo>
                <a:lnTo>
                  <a:pt x="780" y="228"/>
                </a:lnTo>
                <a:lnTo>
                  <a:pt x="786" y="216"/>
                </a:lnTo>
                <a:lnTo>
                  <a:pt x="786" y="174"/>
                </a:lnTo>
                <a:lnTo>
                  <a:pt x="780" y="162"/>
                </a:lnTo>
                <a:lnTo>
                  <a:pt x="768" y="150"/>
                </a:lnTo>
                <a:lnTo>
                  <a:pt x="756" y="144"/>
                </a:lnTo>
                <a:lnTo>
                  <a:pt x="744" y="144"/>
                </a:lnTo>
                <a:lnTo>
                  <a:pt x="738" y="114"/>
                </a:lnTo>
                <a:lnTo>
                  <a:pt x="708" y="102"/>
                </a:lnTo>
                <a:lnTo>
                  <a:pt x="708" y="78"/>
                </a:lnTo>
                <a:lnTo>
                  <a:pt x="696" y="66"/>
                </a:lnTo>
                <a:lnTo>
                  <a:pt x="582" y="66"/>
                </a:lnTo>
                <a:lnTo>
                  <a:pt x="576" y="72"/>
                </a:lnTo>
                <a:lnTo>
                  <a:pt x="576" y="90"/>
                </a:lnTo>
                <a:lnTo>
                  <a:pt x="570" y="102"/>
                </a:lnTo>
                <a:lnTo>
                  <a:pt x="570" y="108"/>
                </a:lnTo>
                <a:lnTo>
                  <a:pt x="366" y="108"/>
                </a:lnTo>
                <a:lnTo>
                  <a:pt x="156" y="12"/>
                </a:lnTo>
                <a:lnTo>
                  <a:pt x="150" y="12"/>
                </a:lnTo>
                <a:lnTo>
                  <a:pt x="150" y="6"/>
                </a:lnTo>
                <a:lnTo>
                  <a:pt x="156" y="0"/>
                </a:lnTo>
                <a:lnTo>
                  <a:pt x="12" y="6"/>
                </a:lnTo>
                <a:lnTo>
                  <a:pt x="6" y="0"/>
                </a:lnTo>
                <a:lnTo>
                  <a:pt x="0" y="18"/>
                </a:lnTo>
                <a:lnTo>
                  <a:pt x="0" y="48"/>
                </a:lnTo>
                <a:lnTo>
                  <a:pt x="6" y="60"/>
                </a:lnTo>
                <a:lnTo>
                  <a:pt x="12" y="66"/>
                </a:lnTo>
                <a:lnTo>
                  <a:pt x="18" y="78"/>
                </a:lnTo>
                <a:lnTo>
                  <a:pt x="0" y="90"/>
                </a:lnTo>
                <a:lnTo>
                  <a:pt x="12" y="114"/>
                </a:lnTo>
                <a:lnTo>
                  <a:pt x="6" y="126"/>
                </a:lnTo>
                <a:lnTo>
                  <a:pt x="24" y="144"/>
                </a:lnTo>
                <a:lnTo>
                  <a:pt x="6" y="174"/>
                </a:lnTo>
                <a:lnTo>
                  <a:pt x="18" y="180"/>
                </a:lnTo>
                <a:lnTo>
                  <a:pt x="18" y="210"/>
                </a:lnTo>
                <a:lnTo>
                  <a:pt x="24" y="228"/>
                </a:lnTo>
                <a:lnTo>
                  <a:pt x="24" y="240"/>
                </a:lnTo>
                <a:lnTo>
                  <a:pt x="30" y="252"/>
                </a:lnTo>
                <a:lnTo>
                  <a:pt x="42" y="264"/>
                </a:lnTo>
                <a:lnTo>
                  <a:pt x="60" y="264"/>
                </a:lnTo>
                <a:lnTo>
                  <a:pt x="60" y="270"/>
                </a:lnTo>
                <a:lnTo>
                  <a:pt x="66" y="276"/>
                </a:lnTo>
                <a:lnTo>
                  <a:pt x="72" y="288"/>
                </a:lnTo>
                <a:lnTo>
                  <a:pt x="84" y="300"/>
                </a:lnTo>
                <a:lnTo>
                  <a:pt x="90" y="318"/>
                </a:lnTo>
                <a:lnTo>
                  <a:pt x="96" y="330"/>
                </a:lnTo>
                <a:lnTo>
                  <a:pt x="96" y="342"/>
                </a:lnTo>
                <a:lnTo>
                  <a:pt x="78" y="378"/>
                </a:lnTo>
                <a:lnTo>
                  <a:pt x="72" y="384"/>
                </a:lnTo>
                <a:lnTo>
                  <a:pt x="72" y="390"/>
                </a:lnTo>
                <a:lnTo>
                  <a:pt x="84" y="396"/>
                </a:lnTo>
                <a:lnTo>
                  <a:pt x="72" y="414"/>
                </a:lnTo>
                <a:lnTo>
                  <a:pt x="60" y="396"/>
                </a:lnTo>
                <a:lnTo>
                  <a:pt x="12" y="390"/>
                </a:lnTo>
                <a:lnTo>
                  <a:pt x="36" y="414"/>
                </a:lnTo>
                <a:lnTo>
                  <a:pt x="42" y="438"/>
                </a:lnTo>
                <a:lnTo>
                  <a:pt x="66" y="444"/>
                </a:lnTo>
                <a:lnTo>
                  <a:pt x="78" y="456"/>
                </a:lnTo>
                <a:lnTo>
                  <a:pt x="84" y="468"/>
                </a:lnTo>
                <a:lnTo>
                  <a:pt x="90" y="474"/>
                </a:lnTo>
                <a:lnTo>
                  <a:pt x="96" y="474"/>
                </a:lnTo>
                <a:lnTo>
                  <a:pt x="102" y="468"/>
                </a:lnTo>
                <a:lnTo>
                  <a:pt x="108" y="468"/>
                </a:lnTo>
                <a:lnTo>
                  <a:pt x="120" y="462"/>
                </a:lnTo>
                <a:lnTo>
                  <a:pt x="126" y="456"/>
                </a:lnTo>
                <a:lnTo>
                  <a:pt x="126" y="480"/>
                </a:lnTo>
                <a:lnTo>
                  <a:pt x="144" y="516"/>
                </a:lnTo>
                <a:lnTo>
                  <a:pt x="156" y="528"/>
                </a:lnTo>
                <a:lnTo>
                  <a:pt x="168" y="552"/>
                </a:lnTo>
                <a:lnTo>
                  <a:pt x="168" y="564"/>
                </a:lnTo>
                <a:lnTo>
                  <a:pt x="156" y="588"/>
                </a:lnTo>
                <a:lnTo>
                  <a:pt x="150" y="606"/>
                </a:lnTo>
                <a:lnTo>
                  <a:pt x="150" y="618"/>
                </a:lnTo>
                <a:lnTo>
                  <a:pt x="180" y="648"/>
                </a:lnTo>
                <a:lnTo>
                  <a:pt x="192" y="666"/>
                </a:lnTo>
                <a:lnTo>
                  <a:pt x="222" y="696"/>
                </a:lnTo>
                <a:lnTo>
                  <a:pt x="234" y="714"/>
                </a:lnTo>
                <a:lnTo>
                  <a:pt x="264" y="744"/>
                </a:lnTo>
                <a:lnTo>
                  <a:pt x="258" y="750"/>
                </a:lnTo>
                <a:lnTo>
                  <a:pt x="258" y="762"/>
                </a:lnTo>
                <a:lnTo>
                  <a:pt x="252" y="768"/>
                </a:lnTo>
                <a:lnTo>
                  <a:pt x="252" y="780"/>
                </a:lnTo>
                <a:lnTo>
                  <a:pt x="258" y="786"/>
                </a:lnTo>
                <a:lnTo>
                  <a:pt x="276" y="786"/>
                </a:lnTo>
                <a:lnTo>
                  <a:pt x="288" y="780"/>
                </a:lnTo>
                <a:lnTo>
                  <a:pt x="294" y="768"/>
                </a:lnTo>
                <a:lnTo>
                  <a:pt x="306" y="762"/>
                </a:lnTo>
                <a:lnTo>
                  <a:pt x="312" y="756"/>
                </a:lnTo>
                <a:lnTo>
                  <a:pt x="306" y="738"/>
                </a:lnTo>
                <a:lnTo>
                  <a:pt x="306" y="732"/>
                </a:lnTo>
                <a:lnTo>
                  <a:pt x="300" y="726"/>
                </a:lnTo>
                <a:lnTo>
                  <a:pt x="300" y="708"/>
                </a:lnTo>
                <a:lnTo>
                  <a:pt x="288" y="684"/>
                </a:lnTo>
                <a:lnTo>
                  <a:pt x="282" y="678"/>
                </a:lnTo>
                <a:lnTo>
                  <a:pt x="258" y="678"/>
                </a:lnTo>
                <a:lnTo>
                  <a:pt x="240" y="648"/>
                </a:lnTo>
                <a:lnTo>
                  <a:pt x="240" y="576"/>
                </a:lnTo>
                <a:lnTo>
                  <a:pt x="222" y="546"/>
                </a:lnTo>
                <a:lnTo>
                  <a:pt x="228" y="534"/>
                </a:lnTo>
                <a:lnTo>
                  <a:pt x="228" y="528"/>
                </a:lnTo>
                <a:lnTo>
                  <a:pt x="234" y="516"/>
                </a:lnTo>
                <a:lnTo>
                  <a:pt x="234" y="492"/>
                </a:lnTo>
                <a:lnTo>
                  <a:pt x="228" y="486"/>
                </a:lnTo>
                <a:lnTo>
                  <a:pt x="216" y="480"/>
                </a:lnTo>
                <a:lnTo>
                  <a:pt x="210" y="474"/>
                </a:lnTo>
                <a:lnTo>
                  <a:pt x="198" y="474"/>
                </a:lnTo>
                <a:lnTo>
                  <a:pt x="198" y="432"/>
                </a:lnTo>
                <a:lnTo>
                  <a:pt x="168" y="396"/>
                </a:lnTo>
                <a:lnTo>
                  <a:pt x="174" y="336"/>
                </a:lnTo>
                <a:lnTo>
                  <a:pt x="168" y="330"/>
                </a:lnTo>
                <a:lnTo>
                  <a:pt x="162" y="318"/>
                </a:lnTo>
                <a:lnTo>
                  <a:pt x="144" y="300"/>
                </a:lnTo>
                <a:lnTo>
                  <a:pt x="138" y="288"/>
                </a:lnTo>
                <a:lnTo>
                  <a:pt x="138" y="276"/>
                </a:lnTo>
                <a:lnTo>
                  <a:pt x="132" y="264"/>
                </a:lnTo>
                <a:lnTo>
                  <a:pt x="132" y="246"/>
                </a:lnTo>
                <a:lnTo>
                  <a:pt x="126" y="240"/>
                </a:lnTo>
                <a:lnTo>
                  <a:pt x="120" y="228"/>
                </a:lnTo>
                <a:lnTo>
                  <a:pt x="108" y="216"/>
                </a:lnTo>
                <a:lnTo>
                  <a:pt x="102" y="204"/>
                </a:lnTo>
                <a:lnTo>
                  <a:pt x="96" y="198"/>
                </a:lnTo>
                <a:lnTo>
                  <a:pt x="96" y="192"/>
                </a:lnTo>
                <a:lnTo>
                  <a:pt x="102" y="186"/>
                </a:lnTo>
                <a:lnTo>
                  <a:pt x="114" y="162"/>
                </a:lnTo>
                <a:lnTo>
                  <a:pt x="114" y="114"/>
                </a:lnTo>
                <a:lnTo>
                  <a:pt x="120" y="108"/>
                </a:lnTo>
                <a:lnTo>
                  <a:pt x="126" y="96"/>
                </a:lnTo>
                <a:lnTo>
                  <a:pt x="126" y="60"/>
                </a:lnTo>
                <a:lnTo>
                  <a:pt x="132" y="66"/>
                </a:lnTo>
                <a:lnTo>
                  <a:pt x="144" y="72"/>
                </a:lnTo>
                <a:lnTo>
                  <a:pt x="150" y="84"/>
                </a:lnTo>
                <a:lnTo>
                  <a:pt x="162" y="90"/>
                </a:lnTo>
                <a:lnTo>
                  <a:pt x="180" y="90"/>
                </a:lnTo>
                <a:lnTo>
                  <a:pt x="186" y="84"/>
                </a:lnTo>
                <a:lnTo>
                  <a:pt x="198" y="84"/>
                </a:lnTo>
                <a:lnTo>
                  <a:pt x="198" y="102"/>
                </a:lnTo>
                <a:lnTo>
                  <a:pt x="204" y="108"/>
                </a:lnTo>
                <a:lnTo>
                  <a:pt x="216" y="114"/>
                </a:lnTo>
                <a:lnTo>
                  <a:pt x="234" y="114"/>
                </a:lnTo>
                <a:lnTo>
                  <a:pt x="234" y="120"/>
                </a:lnTo>
                <a:lnTo>
                  <a:pt x="228" y="126"/>
                </a:lnTo>
                <a:lnTo>
                  <a:pt x="228" y="186"/>
                </a:lnTo>
                <a:lnTo>
                  <a:pt x="240" y="258"/>
                </a:lnTo>
                <a:lnTo>
                  <a:pt x="240" y="270"/>
                </a:lnTo>
                <a:lnTo>
                  <a:pt x="246" y="282"/>
                </a:lnTo>
                <a:lnTo>
                  <a:pt x="252" y="306"/>
                </a:lnTo>
                <a:lnTo>
                  <a:pt x="264" y="342"/>
                </a:lnTo>
                <a:lnTo>
                  <a:pt x="276" y="372"/>
                </a:lnTo>
                <a:lnTo>
                  <a:pt x="282" y="384"/>
                </a:lnTo>
                <a:lnTo>
                  <a:pt x="324" y="384"/>
                </a:lnTo>
                <a:lnTo>
                  <a:pt x="318" y="390"/>
                </a:lnTo>
                <a:lnTo>
                  <a:pt x="306" y="414"/>
                </a:lnTo>
                <a:lnTo>
                  <a:pt x="318" y="438"/>
                </a:lnTo>
                <a:lnTo>
                  <a:pt x="330" y="444"/>
                </a:lnTo>
                <a:lnTo>
                  <a:pt x="336" y="450"/>
                </a:lnTo>
                <a:lnTo>
                  <a:pt x="348" y="450"/>
                </a:lnTo>
                <a:lnTo>
                  <a:pt x="354" y="474"/>
                </a:lnTo>
                <a:lnTo>
                  <a:pt x="384" y="474"/>
                </a:lnTo>
                <a:lnTo>
                  <a:pt x="390" y="516"/>
                </a:lnTo>
                <a:lnTo>
                  <a:pt x="384" y="516"/>
                </a:lnTo>
                <a:lnTo>
                  <a:pt x="378" y="522"/>
                </a:lnTo>
                <a:lnTo>
                  <a:pt x="366" y="528"/>
                </a:lnTo>
                <a:lnTo>
                  <a:pt x="360" y="534"/>
                </a:lnTo>
                <a:lnTo>
                  <a:pt x="354" y="546"/>
                </a:lnTo>
                <a:lnTo>
                  <a:pt x="354" y="558"/>
                </a:lnTo>
                <a:lnTo>
                  <a:pt x="360" y="564"/>
                </a:lnTo>
                <a:lnTo>
                  <a:pt x="372" y="570"/>
                </a:lnTo>
                <a:lnTo>
                  <a:pt x="384" y="558"/>
                </a:lnTo>
                <a:lnTo>
                  <a:pt x="384" y="564"/>
                </a:lnTo>
                <a:lnTo>
                  <a:pt x="396" y="576"/>
                </a:lnTo>
                <a:lnTo>
                  <a:pt x="396" y="588"/>
                </a:lnTo>
                <a:lnTo>
                  <a:pt x="402" y="594"/>
                </a:lnTo>
                <a:lnTo>
                  <a:pt x="414" y="594"/>
                </a:lnTo>
                <a:lnTo>
                  <a:pt x="426" y="600"/>
                </a:lnTo>
                <a:lnTo>
                  <a:pt x="432" y="600"/>
                </a:lnTo>
                <a:lnTo>
                  <a:pt x="438" y="606"/>
                </a:lnTo>
                <a:lnTo>
                  <a:pt x="438" y="624"/>
                </a:lnTo>
                <a:lnTo>
                  <a:pt x="432" y="630"/>
                </a:lnTo>
                <a:lnTo>
                  <a:pt x="432" y="636"/>
                </a:lnTo>
                <a:lnTo>
                  <a:pt x="426" y="648"/>
                </a:lnTo>
                <a:lnTo>
                  <a:pt x="426" y="654"/>
                </a:lnTo>
                <a:lnTo>
                  <a:pt x="468" y="654"/>
                </a:lnTo>
                <a:lnTo>
                  <a:pt x="468" y="684"/>
                </a:lnTo>
                <a:lnTo>
                  <a:pt x="504" y="720"/>
                </a:lnTo>
                <a:lnTo>
                  <a:pt x="510" y="732"/>
                </a:lnTo>
                <a:lnTo>
                  <a:pt x="528" y="750"/>
                </a:lnTo>
                <a:lnTo>
                  <a:pt x="534" y="768"/>
                </a:lnTo>
                <a:lnTo>
                  <a:pt x="546" y="780"/>
                </a:lnTo>
                <a:lnTo>
                  <a:pt x="552" y="798"/>
                </a:lnTo>
                <a:lnTo>
                  <a:pt x="558" y="810"/>
                </a:lnTo>
                <a:lnTo>
                  <a:pt x="558" y="870"/>
                </a:lnTo>
                <a:lnTo>
                  <a:pt x="564" y="882"/>
                </a:lnTo>
                <a:lnTo>
                  <a:pt x="576" y="894"/>
                </a:lnTo>
                <a:lnTo>
                  <a:pt x="576" y="906"/>
                </a:lnTo>
                <a:lnTo>
                  <a:pt x="570" y="918"/>
                </a:lnTo>
                <a:lnTo>
                  <a:pt x="552" y="936"/>
                </a:lnTo>
                <a:lnTo>
                  <a:pt x="546" y="948"/>
                </a:lnTo>
                <a:lnTo>
                  <a:pt x="546" y="954"/>
                </a:lnTo>
                <a:lnTo>
                  <a:pt x="552" y="960"/>
                </a:lnTo>
                <a:lnTo>
                  <a:pt x="564" y="966"/>
                </a:lnTo>
                <a:lnTo>
                  <a:pt x="540" y="966"/>
                </a:lnTo>
                <a:lnTo>
                  <a:pt x="528" y="972"/>
                </a:lnTo>
                <a:lnTo>
                  <a:pt x="528" y="1038"/>
                </a:lnTo>
                <a:lnTo>
                  <a:pt x="534" y="1056"/>
                </a:lnTo>
                <a:lnTo>
                  <a:pt x="540" y="1062"/>
                </a:lnTo>
                <a:lnTo>
                  <a:pt x="546" y="1074"/>
                </a:lnTo>
                <a:lnTo>
                  <a:pt x="558" y="1074"/>
                </a:lnTo>
                <a:lnTo>
                  <a:pt x="576" y="1080"/>
                </a:lnTo>
                <a:lnTo>
                  <a:pt x="600" y="1080"/>
                </a:lnTo>
                <a:lnTo>
                  <a:pt x="612" y="1086"/>
                </a:lnTo>
                <a:lnTo>
                  <a:pt x="636" y="1110"/>
                </a:lnTo>
                <a:lnTo>
                  <a:pt x="642" y="1122"/>
                </a:lnTo>
                <a:lnTo>
                  <a:pt x="648" y="1140"/>
                </a:lnTo>
                <a:lnTo>
                  <a:pt x="654" y="1152"/>
                </a:lnTo>
                <a:lnTo>
                  <a:pt x="666" y="1164"/>
                </a:lnTo>
                <a:lnTo>
                  <a:pt x="678" y="1170"/>
                </a:lnTo>
                <a:lnTo>
                  <a:pt x="732" y="1170"/>
                </a:lnTo>
                <a:lnTo>
                  <a:pt x="750" y="1176"/>
                </a:lnTo>
                <a:lnTo>
                  <a:pt x="762" y="1182"/>
                </a:lnTo>
                <a:lnTo>
                  <a:pt x="768" y="1188"/>
                </a:lnTo>
                <a:lnTo>
                  <a:pt x="774" y="1200"/>
                </a:lnTo>
                <a:lnTo>
                  <a:pt x="786" y="1218"/>
                </a:lnTo>
                <a:lnTo>
                  <a:pt x="810" y="1242"/>
                </a:lnTo>
                <a:lnTo>
                  <a:pt x="834" y="1254"/>
                </a:lnTo>
                <a:lnTo>
                  <a:pt x="870" y="1266"/>
                </a:lnTo>
                <a:lnTo>
                  <a:pt x="912" y="1272"/>
                </a:lnTo>
                <a:lnTo>
                  <a:pt x="942" y="1278"/>
                </a:lnTo>
                <a:lnTo>
                  <a:pt x="960" y="1290"/>
                </a:lnTo>
                <a:lnTo>
                  <a:pt x="966" y="1302"/>
                </a:lnTo>
                <a:lnTo>
                  <a:pt x="978" y="1314"/>
                </a:lnTo>
                <a:lnTo>
                  <a:pt x="990" y="1320"/>
                </a:lnTo>
                <a:lnTo>
                  <a:pt x="996" y="1320"/>
                </a:lnTo>
                <a:lnTo>
                  <a:pt x="1002" y="1326"/>
                </a:lnTo>
                <a:lnTo>
                  <a:pt x="1008" y="1338"/>
                </a:lnTo>
                <a:lnTo>
                  <a:pt x="1014" y="1344"/>
                </a:lnTo>
                <a:lnTo>
                  <a:pt x="1080" y="1344"/>
                </a:lnTo>
                <a:lnTo>
                  <a:pt x="1092" y="1356"/>
                </a:lnTo>
                <a:lnTo>
                  <a:pt x="1098" y="1368"/>
                </a:lnTo>
                <a:lnTo>
                  <a:pt x="1104" y="1374"/>
                </a:lnTo>
                <a:lnTo>
                  <a:pt x="1116" y="1374"/>
                </a:lnTo>
                <a:lnTo>
                  <a:pt x="1140" y="1362"/>
                </a:lnTo>
                <a:lnTo>
                  <a:pt x="1170" y="1350"/>
                </a:lnTo>
                <a:lnTo>
                  <a:pt x="1206" y="1332"/>
                </a:lnTo>
                <a:lnTo>
                  <a:pt x="1260" y="1314"/>
                </a:lnTo>
                <a:lnTo>
                  <a:pt x="1278" y="1326"/>
                </a:lnTo>
                <a:lnTo>
                  <a:pt x="1308" y="1350"/>
                </a:lnTo>
                <a:lnTo>
                  <a:pt x="1344" y="1374"/>
                </a:lnTo>
                <a:lnTo>
                  <a:pt x="1386" y="1416"/>
                </a:lnTo>
                <a:lnTo>
                  <a:pt x="1386" y="1428"/>
                </a:lnTo>
                <a:lnTo>
                  <a:pt x="1392" y="1446"/>
                </a:lnTo>
                <a:lnTo>
                  <a:pt x="1398" y="1458"/>
                </a:lnTo>
                <a:lnTo>
                  <a:pt x="1416" y="1458"/>
                </a:lnTo>
                <a:lnTo>
                  <a:pt x="1422" y="1452"/>
                </a:lnTo>
                <a:lnTo>
                  <a:pt x="1422" y="144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8" name="Malta" descr="© INSCALE GmbH, 05.05.2010&#10;http://www.presentationload.com/">
            <a:extLst>
              <a:ext uri="{FF2B5EF4-FFF2-40B4-BE49-F238E27FC236}">
                <a16:creationId xmlns:a16="http://schemas.microsoft.com/office/drawing/2014/main" id="{C6703C0C-3ACD-4ED6-8772-B9F14BF3411C}"/>
              </a:ext>
            </a:extLst>
          </p:cNvPr>
          <p:cNvSpPr>
            <a:spLocks/>
          </p:cNvSpPr>
          <p:nvPr/>
        </p:nvSpPr>
        <p:spPr bwMode="gray">
          <a:xfrm>
            <a:off x="6143943" y="2665377"/>
            <a:ext cx="14753" cy="12909"/>
          </a:xfrm>
          <a:custGeom>
            <a:avLst/>
            <a:gdLst>
              <a:gd name="T0" fmla="*/ 2147483647 w 30"/>
              <a:gd name="T1" fmla="*/ 2147483647 h 30"/>
              <a:gd name="T2" fmla="*/ 2147483647 w 30"/>
              <a:gd name="T3" fmla="*/ 2147483647 h 30"/>
              <a:gd name="T4" fmla="*/ 2147483647 w 30"/>
              <a:gd name="T5" fmla="*/ 2147483647 h 30"/>
              <a:gd name="T6" fmla="*/ 2147483647 w 30"/>
              <a:gd name="T7" fmla="*/ 0 h 30"/>
              <a:gd name="T8" fmla="*/ 2147483647 w 30"/>
              <a:gd name="T9" fmla="*/ 0 h 30"/>
              <a:gd name="T10" fmla="*/ 0 w 30"/>
              <a:gd name="T11" fmla="*/ 2147483647 h 30"/>
              <a:gd name="T12" fmla="*/ 0 w 30"/>
              <a:gd name="T13" fmla="*/ 2147483647 h 30"/>
              <a:gd name="T14" fmla="*/ 2147483647 w 30"/>
              <a:gd name="T15" fmla="*/ 2147483647 h 30"/>
              <a:gd name="T16" fmla="*/ 2147483647 w 30"/>
              <a:gd name="T17" fmla="*/ 2147483647 h 30"/>
              <a:gd name="T18" fmla="*/ 2147483647 w 30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0"/>
              <a:gd name="T31" fmla="*/ 0 h 30"/>
              <a:gd name="T32" fmla="*/ 30 w 30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0" h="30">
                <a:moveTo>
                  <a:pt x="24" y="30"/>
                </a:moveTo>
                <a:lnTo>
                  <a:pt x="30" y="24"/>
                </a:lnTo>
                <a:lnTo>
                  <a:pt x="30" y="12"/>
                </a:lnTo>
                <a:lnTo>
                  <a:pt x="18" y="0"/>
                </a:lnTo>
                <a:lnTo>
                  <a:pt x="6" y="0"/>
                </a:lnTo>
                <a:lnTo>
                  <a:pt x="0" y="6"/>
                </a:lnTo>
                <a:lnTo>
                  <a:pt x="0" y="18"/>
                </a:lnTo>
                <a:lnTo>
                  <a:pt x="6" y="24"/>
                </a:lnTo>
                <a:lnTo>
                  <a:pt x="18" y="30"/>
                </a:lnTo>
                <a:lnTo>
                  <a:pt x="24" y="3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79" name="Mauritania" descr="© INSCALE GmbH, 05.05.2010&#10;http://www.presentationload.com/">
            <a:extLst>
              <a:ext uri="{FF2B5EF4-FFF2-40B4-BE49-F238E27FC236}">
                <a16:creationId xmlns:a16="http://schemas.microsoft.com/office/drawing/2014/main" id="{EAB6D53A-B19F-4A01-82CB-DEB3933EC826}"/>
              </a:ext>
            </a:extLst>
          </p:cNvPr>
          <p:cNvSpPr>
            <a:spLocks/>
          </p:cNvSpPr>
          <p:nvPr/>
        </p:nvSpPr>
        <p:spPr bwMode="gray">
          <a:xfrm>
            <a:off x="5126018" y="3006532"/>
            <a:ext cx="403852" cy="473927"/>
          </a:xfrm>
          <a:custGeom>
            <a:avLst/>
            <a:gdLst>
              <a:gd name="T0" fmla="*/ 2147483647 w 858"/>
              <a:gd name="T1" fmla="*/ 2147483647 h 1002"/>
              <a:gd name="T2" fmla="*/ 2147483647 w 858"/>
              <a:gd name="T3" fmla="*/ 2147483647 h 1002"/>
              <a:gd name="T4" fmla="*/ 2147483647 w 858"/>
              <a:gd name="T5" fmla="*/ 2147483647 h 1002"/>
              <a:gd name="T6" fmla="*/ 2147483647 w 858"/>
              <a:gd name="T7" fmla="*/ 2147483647 h 1002"/>
              <a:gd name="T8" fmla="*/ 2147483647 w 858"/>
              <a:gd name="T9" fmla="*/ 2147483647 h 1002"/>
              <a:gd name="T10" fmla="*/ 2147483647 w 858"/>
              <a:gd name="T11" fmla="*/ 2147483647 h 1002"/>
              <a:gd name="T12" fmla="*/ 2147483647 w 858"/>
              <a:gd name="T13" fmla="*/ 2147483647 h 1002"/>
              <a:gd name="T14" fmla="*/ 2147483647 w 858"/>
              <a:gd name="T15" fmla="*/ 2147483647 h 1002"/>
              <a:gd name="T16" fmla="*/ 2147483647 w 858"/>
              <a:gd name="T17" fmla="*/ 2147483647 h 1002"/>
              <a:gd name="T18" fmla="*/ 2147483647 w 858"/>
              <a:gd name="T19" fmla="*/ 2147483647 h 1002"/>
              <a:gd name="T20" fmla="*/ 2147483647 w 858"/>
              <a:gd name="T21" fmla="*/ 2147483647 h 1002"/>
              <a:gd name="T22" fmla="*/ 2147483647 w 858"/>
              <a:gd name="T23" fmla="*/ 2147483647 h 1002"/>
              <a:gd name="T24" fmla="*/ 2147483647 w 858"/>
              <a:gd name="T25" fmla="*/ 2147483647 h 1002"/>
              <a:gd name="T26" fmla="*/ 2147483647 w 858"/>
              <a:gd name="T27" fmla="*/ 2147483647 h 1002"/>
              <a:gd name="T28" fmla="*/ 2147483647 w 858"/>
              <a:gd name="T29" fmla="*/ 2147483647 h 1002"/>
              <a:gd name="T30" fmla="*/ 2147483647 w 858"/>
              <a:gd name="T31" fmla="*/ 2147483647 h 1002"/>
              <a:gd name="T32" fmla="*/ 2147483647 w 858"/>
              <a:gd name="T33" fmla="*/ 2147483647 h 1002"/>
              <a:gd name="T34" fmla="*/ 2147483647 w 858"/>
              <a:gd name="T35" fmla="*/ 2147483647 h 1002"/>
              <a:gd name="T36" fmla="*/ 2147483647 w 858"/>
              <a:gd name="T37" fmla="*/ 2147483647 h 1002"/>
              <a:gd name="T38" fmla="*/ 2147483647 w 858"/>
              <a:gd name="T39" fmla="*/ 2147483647 h 1002"/>
              <a:gd name="T40" fmla="*/ 2147483647 w 858"/>
              <a:gd name="T41" fmla="*/ 2147483647 h 1002"/>
              <a:gd name="T42" fmla="*/ 2147483647 w 858"/>
              <a:gd name="T43" fmla="*/ 2147483647 h 1002"/>
              <a:gd name="T44" fmla="*/ 2147483647 w 858"/>
              <a:gd name="T45" fmla="*/ 2147483647 h 1002"/>
              <a:gd name="T46" fmla="*/ 2147483647 w 858"/>
              <a:gd name="T47" fmla="*/ 2147483647 h 1002"/>
              <a:gd name="T48" fmla="*/ 2147483647 w 858"/>
              <a:gd name="T49" fmla="*/ 2147483647 h 1002"/>
              <a:gd name="T50" fmla="*/ 2147483647 w 858"/>
              <a:gd name="T51" fmla="*/ 2147483647 h 1002"/>
              <a:gd name="T52" fmla="*/ 2147483647 w 858"/>
              <a:gd name="T53" fmla="*/ 2147483647 h 1002"/>
              <a:gd name="T54" fmla="*/ 2147483647 w 858"/>
              <a:gd name="T55" fmla="*/ 2147483647 h 1002"/>
              <a:gd name="T56" fmla="*/ 2147483647 w 858"/>
              <a:gd name="T57" fmla="*/ 2147483647 h 1002"/>
              <a:gd name="T58" fmla="*/ 2147483647 w 858"/>
              <a:gd name="T59" fmla="*/ 2147483647 h 1002"/>
              <a:gd name="T60" fmla="*/ 2147483647 w 858"/>
              <a:gd name="T61" fmla="*/ 2147483647 h 1002"/>
              <a:gd name="T62" fmla="*/ 2147483647 w 858"/>
              <a:gd name="T63" fmla="*/ 2147483647 h 1002"/>
              <a:gd name="T64" fmla="*/ 2147483647 w 858"/>
              <a:gd name="T65" fmla="*/ 2147483647 h 1002"/>
              <a:gd name="T66" fmla="*/ 2147483647 w 858"/>
              <a:gd name="T67" fmla="*/ 2147483647 h 1002"/>
              <a:gd name="T68" fmla="*/ 2147483647 w 858"/>
              <a:gd name="T69" fmla="*/ 2147483647 h 1002"/>
              <a:gd name="T70" fmla="*/ 2147483647 w 858"/>
              <a:gd name="T71" fmla="*/ 2147483647 h 1002"/>
              <a:gd name="T72" fmla="*/ 2147483647 w 858"/>
              <a:gd name="T73" fmla="*/ 2147483647 h 1002"/>
              <a:gd name="T74" fmla="*/ 2147483647 w 858"/>
              <a:gd name="T75" fmla="*/ 2147483647 h 1002"/>
              <a:gd name="T76" fmla="*/ 2147483647 w 858"/>
              <a:gd name="T77" fmla="*/ 2147483647 h 1002"/>
              <a:gd name="T78" fmla="*/ 2147483647 w 858"/>
              <a:gd name="T79" fmla="*/ 2147483647 h 1002"/>
              <a:gd name="T80" fmla="*/ 2147483647 w 858"/>
              <a:gd name="T81" fmla="*/ 2147483647 h 1002"/>
              <a:gd name="T82" fmla="*/ 2147483647 w 858"/>
              <a:gd name="T83" fmla="*/ 2147483647 h 1002"/>
              <a:gd name="T84" fmla="*/ 2147483647 w 858"/>
              <a:gd name="T85" fmla="*/ 2147483647 h 1002"/>
              <a:gd name="T86" fmla="*/ 2147483647 w 858"/>
              <a:gd name="T87" fmla="*/ 2147483647 h 1002"/>
              <a:gd name="T88" fmla="*/ 2147483647 w 858"/>
              <a:gd name="T89" fmla="*/ 2147483647 h 1002"/>
              <a:gd name="T90" fmla="*/ 2147483647 w 858"/>
              <a:gd name="T91" fmla="*/ 2147483647 h 1002"/>
              <a:gd name="T92" fmla="*/ 2147483647 w 858"/>
              <a:gd name="T93" fmla="*/ 2147483647 h 1002"/>
              <a:gd name="T94" fmla="*/ 2147483647 w 858"/>
              <a:gd name="T95" fmla="*/ 2147483647 h 1002"/>
              <a:gd name="T96" fmla="*/ 2147483647 w 858"/>
              <a:gd name="T97" fmla="*/ 2147483647 h 1002"/>
              <a:gd name="T98" fmla="*/ 0 w 858"/>
              <a:gd name="T99" fmla="*/ 2147483647 h 100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58"/>
              <a:gd name="T151" fmla="*/ 0 h 1002"/>
              <a:gd name="T152" fmla="*/ 858 w 858"/>
              <a:gd name="T153" fmla="*/ 1002 h 100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58" h="1002">
                <a:moveTo>
                  <a:pt x="0" y="498"/>
                </a:moveTo>
                <a:lnTo>
                  <a:pt x="18" y="498"/>
                </a:lnTo>
                <a:lnTo>
                  <a:pt x="18" y="528"/>
                </a:lnTo>
                <a:lnTo>
                  <a:pt x="24" y="534"/>
                </a:lnTo>
                <a:lnTo>
                  <a:pt x="30" y="534"/>
                </a:lnTo>
                <a:lnTo>
                  <a:pt x="30" y="528"/>
                </a:lnTo>
                <a:lnTo>
                  <a:pt x="36" y="522"/>
                </a:lnTo>
                <a:lnTo>
                  <a:pt x="48" y="558"/>
                </a:lnTo>
                <a:lnTo>
                  <a:pt x="42" y="600"/>
                </a:lnTo>
                <a:lnTo>
                  <a:pt x="30" y="600"/>
                </a:lnTo>
                <a:lnTo>
                  <a:pt x="36" y="624"/>
                </a:lnTo>
                <a:lnTo>
                  <a:pt x="24" y="630"/>
                </a:lnTo>
                <a:lnTo>
                  <a:pt x="30" y="642"/>
                </a:lnTo>
                <a:lnTo>
                  <a:pt x="36" y="648"/>
                </a:lnTo>
                <a:lnTo>
                  <a:pt x="48" y="666"/>
                </a:lnTo>
                <a:lnTo>
                  <a:pt x="60" y="690"/>
                </a:lnTo>
                <a:lnTo>
                  <a:pt x="60" y="720"/>
                </a:lnTo>
                <a:lnTo>
                  <a:pt x="54" y="738"/>
                </a:lnTo>
                <a:lnTo>
                  <a:pt x="54" y="750"/>
                </a:lnTo>
                <a:lnTo>
                  <a:pt x="48" y="756"/>
                </a:lnTo>
                <a:lnTo>
                  <a:pt x="48" y="804"/>
                </a:lnTo>
                <a:lnTo>
                  <a:pt x="42" y="816"/>
                </a:lnTo>
                <a:lnTo>
                  <a:pt x="30" y="822"/>
                </a:lnTo>
                <a:lnTo>
                  <a:pt x="24" y="840"/>
                </a:lnTo>
                <a:lnTo>
                  <a:pt x="18" y="852"/>
                </a:lnTo>
                <a:lnTo>
                  <a:pt x="18" y="864"/>
                </a:lnTo>
                <a:lnTo>
                  <a:pt x="12" y="876"/>
                </a:lnTo>
                <a:lnTo>
                  <a:pt x="12" y="906"/>
                </a:lnTo>
                <a:lnTo>
                  <a:pt x="18" y="900"/>
                </a:lnTo>
                <a:lnTo>
                  <a:pt x="36" y="864"/>
                </a:lnTo>
                <a:lnTo>
                  <a:pt x="42" y="858"/>
                </a:lnTo>
                <a:lnTo>
                  <a:pt x="54" y="852"/>
                </a:lnTo>
                <a:lnTo>
                  <a:pt x="60" y="852"/>
                </a:lnTo>
                <a:lnTo>
                  <a:pt x="66" y="858"/>
                </a:lnTo>
                <a:lnTo>
                  <a:pt x="72" y="858"/>
                </a:lnTo>
                <a:lnTo>
                  <a:pt x="84" y="852"/>
                </a:lnTo>
                <a:lnTo>
                  <a:pt x="114" y="858"/>
                </a:lnTo>
                <a:lnTo>
                  <a:pt x="114" y="840"/>
                </a:lnTo>
                <a:lnTo>
                  <a:pt x="138" y="852"/>
                </a:lnTo>
                <a:lnTo>
                  <a:pt x="162" y="852"/>
                </a:lnTo>
                <a:lnTo>
                  <a:pt x="174" y="858"/>
                </a:lnTo>
                <a:lnTo>
                  <a:pt x="180" y="858"/>
                </a:lnTo>
                <a:lnTo>
                  <a:pt x="186" y="870"/>
                </a:lnTo>
                <a:lnTo>
                  <a:pt x="198" y="882"/>
                </a:lnTo>
                <a:lnTo>
                  <a:pt x="204" y="894"/>
                </a:lnTo>
                <a:lnTo>
                  <a:pt x="216" y="888"/>
                </a:lnTo>
                <a:lnTo>
                  <a:pt x="234" y="888"/>
                </a:lnTo>
                <a:lnTo>
                  <a:pt x="240" y="894"/>
                </a:lnTo>
                <a:lnTo>
                  <a:pt x="240" y="900"/>
                </a:lnTo>
                <a:lnTo>
                  <a:pt x="246" y="912"/>
                </a:lnTo>
                <a:lnTo>
                  <a:pt x="246" y="942"/>
                </a:lnTo>
                <a:lnTo>
                  <a:pt x="264" y="942"/>
                </a:lnTo>
                <a:lnTo>
                  <a:pt x="270" y="948"/>
                </a:lnTo>
                <a:lnTo>
                  <a:pt x="270" y="972"/>
                </a:lnTo>
                <a:lnTo>
                  <a:pt x="300" y="978"/>
                </a:lnTo>
                <a:lnTo>
                  <a:pt x="312" y="1002"/>
                </a:lnTo>
                <a:lnTo>
                  <a:pt x="330" y="1002"/>
                </a:lnTo>
                <a:lnTo>
                  <a:pt x="342" y="996"/>
                </a:lnTo>
                <a:lnTo>
                  <a:pt x="348" y="996"/>
                </a:lnTo>
                <a:lnTo>
                  <a:pt x="348" y="948"/>
                </a:lnTo>
                <a:lnTo>
                  <a:pt x="360" y="936"/>
                </a:lnTo>
                <a:lnTo>
                  <a:pt x="378" y="936"/>
                </a:lnTo>
                <a:lnTo>
                  <a:pt x="402" y="960"/>
                </a:lnTo>
                <a:lnTo>
                  <a:pt x="408" y="972"/>
                </a:lnTo>
                <a:lnTo>
                  <a:pt x="420" y="948"/>
                </a:lnTo>
                <a:lnTo>
                  <a:pt x="456" y="948"/>
                </a:lnTo>
                <a:lnTo>
                  <a:pt x="462" y="954"/>
                </a:lnTo>
                <a:lnTo>
                  <a:pt x="492" y="954"/>
                </a:lnTo>
                <a:lnTo>
                  <a:pt x="504" y="948"/>
                </a:lnTo>
                <a:lnTo>
                  <a:pt x="510" y="948"/>
                </a:lnTo>
                <a:lnTo>
                  <a:pt x="510" y="936"/>
                </a:lnTo>
                <a:lnTo>
                  <a:pt x="516" y="930"/>
                </a:lnTo>
                <a:lnTo>
                  <a:pt x="522" y="930"/>
                </a:lnTo>
                <a:lnTo>
                  <a:pt x="522" y="942"/>
                </a:lnTo>
                <a:lnTo>
                  <a:pt x="786" y="942"/>
                </a:lnTo>
                <a:lnTo>
                  <a:pt x="798" y="900"/>
                </a:lnTo>
                <a:lnTo>
                  <a:pt x="804" y="894"/>
                </a:lnTo>
                <a:lnTo>
                  <a:pt x="804" y="882"/>
                </a:lnTo>
                <a:lnTo>
                  <a:pt x="786" y="864"/>
                </a:lnTo>
                <a:lnTo>
                  <a:pt x="780" y="864"/>
                </a:lnTo>
                <a:lnTo>
                  <a:pt x="738" y="174"/>
                </a:lnTo>
                <a:lnTo>
                  <a:pt x="858" y="180"/>
                </a:lnTo>
                <a:lnTo>
                  <a:pt x="600" y="0"/>
                </a:lnTo>
                <a:lnTo>
                  <a:pt x="594" y="48"/>
                </a:lnTo>
                <a:lnTo>
                  <a:pt x="588" y="54"/>
                </a:lnTo>
                <a:lnTo>
                  <a:pt x="588" y="90"/>
                </a:lnTo>
                <a:lnTo>
                  <a:pt x="366" y="96"/>
                </a:lnTo>
                <a:lnTo>
                  <a:pt x="366" y="108"/>
                </a:lnTo>
                <a:lnTo>
                  <a:pt x="354" y="114"/>
                </a:lnTo>
                <a:lnTo>
                  <a:pt x="354" y="306"/>
                </a:lnTo>
                <a:lnTo>
                  <a:pt x="348" y="312"/>
                </a:lnTo>
                <a:lnTo>
                  <a:pt x="336" y="318"/>
                </a:lnTo>
                <a:lnTo>
                  <a:pt x="306" y="318"/>
                </a:lnTo>
                <a:lnTo>
                  <a:pt x="282" y="330"/>
                </a:lnTo>
                <a:lnTo>
                  <a:pt x="276" y="342"/>
                </a:lnTo>
                <a:lnTo>
                  <a:pt x="276" y="360"/>
                </a:lnTo>
                <a:lnTo>
                  <a:pt x="282" y="372"/>
                </a:lnTo>
                <a:lnTo>
                  <a:pt x="276" y="474"/>
                </a:lnTo>
                <a:lnTo>
                  <a:pt x="0" y="474"/>
                </a:lnTo>
                <a:lnTo>
                  <a:pt x="0" y="49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0" name="Mali" descr="© INSCALE GmbH, 05.05.2010&#10;http://www.presentationload.com/">
            <a:extLst>
              <a:ext uri="{FF2B5EF4-FFF2-40B4-BE49-F238E27FC236}">
                <a16:creationId xmlns:a16="http://schemas.microsoft.com/office/drawing/2014/main" id="{F6740BC5-E462-42BF-91AE-98C9B4EEC41F}"/>
              </a:ext>
            </a:extLst>
          </p:cNvPr>
          <p:cNvSpPr>
            <a:spLocks/>
          </p:cNvSpPr>
          <p:nvPr/>
        </p:nvSpPr>
        <p:spPr bwMode="gray">
          <a:xfrm>
            <a:off x="5273544" y="3089514"/>
            <a:ext cx="547690" cy="566131"/>
          </a:xfrm>
          <a:custGeom>
            <a:avLst/>
            <a:gdLst>
              <a:gd name="T0" fmla="*/ 2147483647 w 1164"/>
              <a:gd name="T1" fmla="*/ 2147483647 h 1200"/>
              <a:gd name="T2" fmla="*/ 2147483647 w 1164"/>
              <a:gd name="T3" fmla="*/ 2147483647 h 1200"/>
              <a:gd name="T4" fmla="*/ 2147483647 w 1164"/>
              <a:gd name="T5" fmla="*/ 2147483647 h 1200"/>
              <a:gd name="T6" fmla="*/ 2147483647 w 1164"/>
              <a:gd name="T7" fmla="*/ 2147483647 h 1200"/>
              <a:gd name="T8" fmla="*/ 2147483647 w 1164"/>
              <a:gd name="T9" fmla="*/ 2147483647 h 1200"/>
              <a:gd name="T10" fmla="*/ 2147483647 w 1164"/>
              <a:gd name="T11" fmla="*/ 2147483647 h 1200"/>
              <a:gd name="T12" fmla="*/ 2147483647 w 1164"/>
              <a:gd name="T13" fmla="*/ 2147483647 h 1200"/>
              <a:gd name="T14" fmla="*/ 2147483647 w 1164"/>
              <a:gd name="T15" fmla="*/ 2147483647 h 1200"/>
              <a:gd name="T16" fmla="*/ 2147483647 w 1164"/>
              <a:gd name="T17" fmla="*/ 2147483647 h 1200"/>
              <a:gd name="T18" fmla="*/ 2147483647 w 1164"/>
              <a:gd name="T19" fmla="*/ 2147483647 h 1200"/>
              <a:gd name="T20" fmla="*/ 2147483647 w 1164"/>
              <a:gd name="T21" fmla="*/ 2147483647 h 1200"/>
              <a:gd name="T22" fmla="*/ 2147483647 w 1164"/>
              <a:gd name="T23" fmla="*/ 2147483647 h 1200"/>
              <a:gd name="T24" fmla="*/ 2147483647 w 1164"/>
              <a:gd name="T25" fmla="*/ 2147483647 h 1200"/>
              <a:gd name="T26" fmla="*/ 2147483647 w 1164"/>
              <a:gd name="T27" fmla="*/ 2147483647 h 1200"/>
              <a:gd name="T28" fmla="*/ 2147483647 w 1164"/>
              <a:gd name="T29" fmla="*/ 2147483647 h 1200"/>
              <a:gd name="T30" fmla="*/ 2147483647 w 1164"/>
              <a:gd name="T31" fmla="*/ 2147483647 h 1200"/>
              <a:gd name="T32" fmla="*/ 2147483647 w 1164"/>
              <a:gd name="T33" fmla="*/ 2147483647 h 1200"/>
              <a:gd name="T34" fmla="*/ 2147483647 w 1164"/>
              <a:gd name="T35" fmla="*/ 2147483647 h 1200"/>
              <a:gd name="T36" fmla="*/ 2147483647 w 1164"/>
              <a:gd name="T37" fmla="*/ 2147483647 h 1200"/>
              <a:gd name="T38" fmla="*/ 2147483647 w 1164"/>
              <a:gd name="T39" fmla="*/ 2147483647 h 1200"/>
              <a:gd name="T40" fmla="*/ 2147483647 w 1164"/>
              <a:gd name="T41" fmla="*/ 2147483647 h 1200"/>
              <a:gd name="T42" fmla="*/ 2147483647 w 1164"/>
              <a:gd name="T43" fmla="*/ 2147483647 h 1200"/>
              <a:gd name="T44" fmla="*/ 2147483647 w 1164"/>
              <a:gd name="T45" fmla="*/ 2147483647 h 1200"/>
              <a:gd name="T46" fmla="*/ 2147483647 w 1164"/>
              <a:gd name="T47" fmla="*/ 2147483647 h 1200"/>
              <a:gd name="T48" fmla="*/ 2147483647 w 1164"/>
              <a:gd name="T49" fmla="*/ 2147483647 h 1200"/>
              <a:gd name="T50" fmla="*/ 2147483647 w 1164"/>
              <a:gd name="T51" fmla="*/ 2147483647 h 1200"/>
              <a:gd name="T52" fmla="*/ 2147483647 w 1164"/>
              <a:gd name="T53" fmla="*/ 2147483647 h 1200"/>
              <a:gd name="T54" fmla="*/ 0 w 1164"/>
              <a:gd name="T55" fmla="*/ 2147483647 h 1200"/>
              <a:gd name="T56" fmla="*/ 2147483647 w 1164"/>
              <a:gd name="T57" fmla="*/ 2147483647 h 1200"/>
              <a:gd name="T58" fmla="*/ 2147483647 w 1164"/>
              <a:gd name="T59" fmla="*/ 2147483647 h 1200"/>
              <a:gd name="T60" fmla="*/ 2147483647 w 1164"/>
              <a:gd name="T61" fmla="*/ 2147483647 h 1200"/>
              <a:gd name="T62" fmla="*/ 2147483647 w 1164"/>
              <a:gd name="T63" fmla="*/ 2147483647 h 1200"/>
              <a:gd name="T64" fmla="*/ 2147483647 w 1164"/>
              <a:gd name="T65" fmla="*/ 2147483647 h 1200"/>
              <a:gd name="T66" fmla="*/ 2147483647 w 1164"/>
              <a:gd name="T67" fmla="*/ 2147483647 h 1200"/>
              <a:gd name="T68" fmla="*/ 2147483647 w 1164"/>
              <a:gd name="T69" fmla="*/ 2147483647 h 1200"/>
              <a:gd name="T70" fmla="*/ 2147483647 w 1164"/>
              <a:gd name="T71" fmla="*/ 2147483647 h 1200"/>
              <a:gd name="T72" fmla="*/ 2147483647 w 1164"/>
              <a:gd name="T73" fmla="*/ 2147483647 h 1200"/>
              <a:gd name="T74" fmla="*/ 2147483647 w 1164"/>
              <a:gd name="T75" fmla="*/ 2147483647 h 1200"/>
              <a:gd name="T76" fmla="*/ 2147483647 w 1164"/>
              <a:gd name="T77" fmla="*/ 2147483647 h 1200"/>
              <a:gd name="T78" fmla="*/ 2147483647 w 1164"/>
              <a:gd name="T79" fmla="*/ 2147483647 h 1200"/>
              <a:gd name="T80" fmla="*/ 2147483647 w 1164"/>
              <a:gd name="T81" fmla="*/ 2147483647 h 1200"/>
              <a:gd name="T82" fmla="*/ 2147483647 w 1164"/>
              <a:gd name="T83" fmla="*/ 2147483647 h 1200"/>
              <a:gd name="T84" fmla="*/ 2147483647 w 1164"/>
              <a:gd name="T85" fmla="*/ 2147483647 h 1200"/>
              <a:gd name="T86" fmla="*/ 2147483647 w 1164"/>
              <a:gd name="T87" fmla="*/ 2147483647 h 1200"/>
              <a:gd name="T88" fmla="*/ 2147483647 w 1164"/>
              <a:gd name="T89" fmla="*/ 2147483647 h 1200"/>
              <a:gd name="T90" fmla="*/ 2147483647 w 1164"/>
              <a:gd name="T91" fmla="*/ 2147483647 h 1200"/>
              <a:gd name="T92" fmla="*/ 2147483647 w 1164"/>
              <a:gd name="T93" fmla="*/ 2147483647 h 1200"/>
              <a:gd name="T94" fmla="*/ 2147483647 w 1164"/>
              <a:gd name="T95" fmla="*/ 2147483647 h 1200"/>
              <a:gd name="T96" fmla="*/ 2147483647 w 1164"/>
              <a:gd name="T97" fmla="*/ 2147483647 h 1200"/>
              <a:gd name="T98" fmla="*/ 2147483647 w 1164"/>
              <a:gd name="T99" fmla="*/ 2147483647 h 1200"/>
              <a:gd name="T100" fmla="*/ 2147483647 w 1164"/>
              <a:gd name="T101" fmla="*/ 2147483647 h 1200"/>
              <a:gd name="T102" fmla="*/ 2147483647 w 1164"/>
              <a:gd name="T103" fmla="*/ 2147483647 h 1200"/>
              <a:gd name="T104" fmla="*/ 2147483647 w 1164"/>
              <a:gd name="T105" fmla="*/ 2147483647 h 1200"/>
              <a:gd name="T106" fmla="*/ 2147483647 w 1164"/>
              <a:gd name="T107" fmla="*/ 2147483647 h 12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164"/>
              <a:gd name="T163" fmla="*/ 0 h 1200"/>
              <a:gd name="T164" fmla="*/ 1164 w 1164"/>
              <a:gd name="T165" fmla="*/ 1200 h 120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164" h="1200">
                <a:moveTo>
                  <a:pt x="612" y="954"/>
                </a:moveTo>
                <a:lnTo>
                  <a:pt x="636" y="948"/>
                </a:lnTo>
                <a:lnTo>
                  <a:pt x="636" y="912"/>
                </a:lnTo>
                <a:lnTo>
                  <a:pt x="654" y="912"/>
                </a:lnTo>
                <a:lnTo>
                  <a:pt x="654" y="906"/>
                </a:lnTo>
                <a:lnTo>
                  <a:pt x="660" y="900"/>
                </a:lnTo>
                <a:lnTo>
                  <a:pt x="666" y="888"/>
                </a:lnTo>
                <a:lnTo>
                  <a:pt x="678" y="882"/>
                </a:lnTo>
                <a:lnTo>
                  <a:pt x="684" y="870"/>
                </a:lnTo>
                <a:lnTo>
                  <a:pt x="690" y="864"/>
                </a:lnTo>
                <a:lnTo>
                  <a:pt x="696" y="864"/>
                </a:lnTo>
                <a:lnTo>
                  <a:pt x="708" y="876"/>
                </a:lnTo>
                <a:lnTo>
                  <a:pt x="720" y="876"/>
                </a:lnTo>
                <a:lnTo>
                  <a:pt x="720" y="870"/>
                </a:lnTo>
                <a:lnTo>
                  <a:pt x="726" y="864"/>
                </a:lnTo>
                <a:lnTo>
                  <a:pt x="726" y="846"/>
                </a:lnTo>
                <a:lnTo>
                  <a:pt x="750" y="846"/>
                </a:lnTo>
                <a:lnTo>
                  <a:pt x="768" y="822"/>
                </a:lnTo>
                <a:lnTo>
                  <a:pt x="792" y="822"/>
                </a:lnTo>
                <a:lnTo>
                  <a:pt x="810" y="804"/>
                </a:lnTo>
                <a:lnTo>
                  <a:pt x="858" y="804"/>
                </a:lnTo>
                <a:lnTo>
                  <a:pt x="882" y="816"/>
                </a:lnTo>
                <a:lnTo>
                  <a:pt x="930" y="804"/>
                </a:lnTo>
                <a:lnTo>
                  <a:pt x="954" y="786"/>
                </a:lnTo>
                <a:lnTo>
                  <a:pt x="1020" y="792"/>
                </a:lnTo>
                <a:lnTo>
                  <a:pt x="1020" y="774"/>
                </a:lnTo>
                <a:lnTo>
                  <a:pt x="1068" y="780"/>
                </a:lnTo>
                <a:lnTo>
                  <a:pt x="1080" y="774"/>
                </a:lnTo>
                <a:lnTo>
                  <a:pt x="1104" y="774"/>
                </a:lnTo>
                <a:lnTo>
                  <a:pt x="1122" y="768"/>
                </a:lnTo>
                <a:lnTo>
                  <a:pt x="1134" y="762"/>
                </a:lnTo>
                <a:lnTo>
                  <a:pt x="1140" y="750"/>
                </a:lnTo>
                <a:lnTo>
                  <a:pt x="1140" y="732"/>
                </a:lnTo>
                <a:lnTo>
                  <a:pt x="1146" y="720"/>
                </a:lnTo>
                <a:lnTo>
                  <a:pt x="1146" y="708"/>
                </a:lnTo>
                <a:lnTo>
                  <a:pt x="1164" y="684"/>
                </a:lnTo>
                <a:lnTo>
                  <a:pt x="1164" y="480"/>
                </a:lnTo>
                <a:lnTo>
                  <a:pt x="1140" y="480"/>
                </a:lnTo>
                <a:lnTo>
                  <a:pt x="1134" y="486"/>
                </a:lnTo>
                <a:lnTo>
                  <a:pt x="1104" y="486"/>
                </a:lnTo>
                <a:lnTo>
                  <a:pt x="1092" y="480"/>
                </a:lnTo>
                <a:lnTo>
                  <a:pt x="1086" y="474"/>
                </a:lnTo>
                <a:lnTo>
                  <a:pt x="1086" y="468"/>
                </a:lnTo>
                <a:lnTo>
                  <a:pt x="1104" y="450"/>
                </a:lnTo>
                <a:lnTo>
                  <a:pt x="1104" y="432"/>
                </a:lnTo>
                <a:lnTo>
                  <a:pt x="1092" y="408"/>
                </a:lnTo>
                <a:lnTo>
                  <a:pt x="1080" y="402"/>
                </a:lnTo>
                <a:lnTo>
                  <a:pt x="1050" y="402"/>
                </a:lnTo>
                <a:lnTo>
                  <a:pt x="1044" y="408"/>
                </a:lnTo>
                <a:lnTo>
                  <a:pt x="1038" y="408"/>
                </a:lnTo>
                <a:lnTo>
                  <a:pt x="1032" y="378"/>
                </a:lnTo>
                <a:lnTo>
                  <a:pt x="996" y="378"/>
                </a:lnTo>
                <a:lnTo>
                  <a:pt x="984" y="366"/>
                </a:lnTo>
                <a:lnTo>
                  <a:pt x="984" y="348"/>
                </a:lnTo>
                <a:lnTo>
                  <a:pt x="978" y="342"/>
                </a:lnTo>
                <a:lnTo>
                  <a:pt x="954" y="342"/>
                </a:lnTo>
                <a:lnTo>
                  <a:pt x="954" y="318"/>
                </a:lnTo>
                <a:lnTo>
                  <a:pt x="546" y="6"/>
                </a:lnTo>
                <a:lnTo>
                  <a:pt x="426" y="0"/>
                </a:lnTo>
                <a:lnTo>
                  <a:pt x="468" y="690"/>
                </a:lnTo>
                <a:lnTo>
                  <a:pt x="474" y="690"/>
                </a:lnTo>
                <a:lnTo>
                  <a:pt x="492" y="708"/>
                </a:lnTo>
                <a:lnTo>
                  <a:pt x="492" y="720"/>
                </a:lnTo>
                <a:lnTo>
                  <a:pt x="486" y="726"/>
                </a:lnTo>
                <a:lnTo>
                  <a:pt x="474" y="768"/>
                </a:lnTo>
                <a:lnTo>
                  <a:pt x="210" y="768"/>
                </a:lnTo>
                <a:lnTo>
                  <a:pt x="210" y="756"/>
                </a:lnTo>
                <a:lnTo>
                  <a:pt x="204" y="756"/>
                </a:lnTo>
                <a:lnTo>
                  <a:pt x="198" y="762"/>
                </a:lnTo>
                <a:lnTo>
                  <a:pt x="198" y="774"/>
                </a:lnTo>
                <a:lnTo>
                  <a:pt x="192" y="774"/>
                </a:lnTo>
                <a:lnTo>
                  <a:pt x="180" y="780"/>
                </a:lnTo>
                <a:lnTo>
                  <a:pt x="150" y="780"/>
                </a:lnTo>
                <a:lnTo>
                  <a:pt x="144" y="774"/>
                </a:lnTo>
                <a:lnTo>
                  <a:pt x="108" y="774"/>
                </a:lnTo>
                <a:lnTo>
                  <a:pt x="96" y="798"/>
                </a:lnTo>
                <a:lnTo>
                  <a:pt x="90" y="786"/>
                </a:lnTo>
                <a:lnTo>
                  <a:pt x="66" y="762"/>
                </a:lnTo>
                <a:lnTo>
                  <a:pt x="48" y="762"/>
                </a:lnTo>
                <a:lnTo>
                  <a:pt x="36" y="774"/>
                </a:lnTo>
                <a:lnTo>
                  <a:pt x="36" y="822"/>
                </a:lnTo>
                <a:lnTo>
                  <a:pt x="30" y="822"/>
                </a:lnTo>
                <a:lnTo>
                  <a:pt x="18" y="828"/>
                </a:lnTo>
                <a:lnTo>
                  <a:pt x="0" y="828"/>
                </a:lnTo>
                <a:lnTo>
                  <a:pt x="0" y="852"/>
                </a:lnTo>
                <a:lnTo>
                  <a:pt x="12" y="870"/>
                </a:lnTo>
                <a:lnTo>
                  <a:pt x="12" y="876"/>
                </a:lnTo>
                <a:lnTo>
                  <a:pt x="24" y="888"/>
                </a:lnTo>
                <a:lnTo>
                  <a:pt x="24" y="906"/>
                </a:lnTo>
                <a:lnTo>
                  <a:pt x="18" y="912"/>
                </a:lnTo>
                <a:lnTo>
                  <a:pt x="18" y="936"/>
                </a:lnTo>
                <a:lnTo>
                  <a:pt x="24" y="942"/>
                </a:lnTo>
                <a:lnTo>
                  <a:pt x="36" y="942"/>
                </a:lnTo>
                <a:lnTo>
                  <a:pt x="36" y="936"/>
                </a:lnTo>
                <a:lnTo>
                  <a:pt x="42" y="936"/>
                </a:lnTo>
                <a:lnTo>
                  <a:pt x="48" y="942"/>
                </a:lnTo>
                <a:lnTo>
                  <a:pt x="54" y="954"/>
                </a:lnTo>
                <a:lnTo>
                  <a:pt x="54" y="1032"/>
                </a:lnTo>
                <a:lnTo>
                  <a:pt x="60" y="1044"/>
                </a:lnTo>
                <a:lnTo>
                  <a:pt x="60" y="1050"/>
                </a:lnTo>
                <a:lnTo>
                  <a:pt x="66" y="1056"/>
                </a:lnTo>
                <a:lnTo>
                  <a:pt x="72" y="1050"/>
                </a:lnTo>
                <a:lnTo>
                  <a:pt x="78" y="1038"/>
                </a:lnTo>
                <a:lnTo>
                  <a:pt x="90" y="1026"/>
                </a:lnTo>
                <a:lnTo>
                  <a:pt x="102" y="1038"/>
                </a:lnTo>
                <a:lnTo>
                  <a:pt x="108" y="1050"/>
                </a:lnTo>
                <a:lnTo>
                  <a:pt x="108" y="1062"/>
                </a:lnTo>
                <a:lnTo>
                  <a:pt x="114" y="1050"/>
                </a:lnTo>
                <a:lnTo>
                  <a:pt x="126" y="1038"/>
                </a:lnTo>
                <a:lnTo>
                  <a:pt x="132" y="1026"/>
                </a:lnTo>
                <a:lnTo>
                  <a:pt x="138" y="1026"/>
                </a:lnTo>
                <a:lnTo>
                  <a:pt x="144" y="1032"/>
                </a:lnTo>
                <a:lnTo>
                  <a:pt x="150" y="1032"/>
                </a:lnTo>
                <a:lnTo>
                  <a:pt x="162" y="1038"/>
                </a:lnTo>
                <a:lnTo>
                  <a:pt x="168" y="1044"/>
                </a:lnTo>
                <a:lnTo>
                  <a:pt x="180" y="1050"/>
                </a:lnTo>
                <a:lnTo>
                  <a:pt x="198" y="1032"/>
                </a:lnTo>
                <a:lnTo>
                  <a:pt x="198" y="1014"/>
                </a:lnTo>
                <a:lnTo>
                  <a:pt x="204" y="1008"/>
                </a:lnTo>
                <a:lnTo>
                  <a:pt x="216" y="1008"/>
                </a:lnTo>
                <a:lnTo>
                  <a:pt x="228" y="1014"/>
                </a:lnTo>
                <a:lnTo>
                  <a:pt x="228" y="1032"/>
                </a:lnTo>
                <a:lnTo>
                  <a:pt x="246" y="1044"/>
                </a:lnTo>
                <a:lnTo>
                  <a:pt x="234" y="1074"/>
                </a:lnTo>
                <a:lnTo>
                  <a:pt x="270" y="1092"/>
                </a:lnTo>
                <a:lnTo>
                  <a:pt x="246" y="1128"/>
                </a:lnTo>
                <a:lnTo>
                  <a:pt x="270" y="1128"/>
                </a:lnTo>
                <a:lnTo>
                  <a:pt x="270" y="1164"/>
                </a:lnTo>
                <a:lnTo>
                  <a:pt x="300" y="1194"/>
                </a:lnTo>
                <a:lnTo>
                  <a:pt x="312" y="1200"/>
                </a:lnTo>
                <a:lnTo>
                  <a:pt x="312" y="1182"/>
                </a:lnTo>
                <a:lnTo>
                  <a:pt x="318" y="1176"/>
                </a:lnTo>
                <a:lnTo>
                  <a:pt x="330" y="1176"/>
                </a:lnTo>
                <a:lnTo>
                  <a:pt x="348" y="1182"/>
                </a:lnTo>
                <a:lnTo>
                  <a:pt x="366" y="1200"/>
                </a:lnTo>
                <a:lnTo>
                  <a:pt x="372" y="1182"/>
                </a:lnTo>
                <a:lnTo>
                  <a:pt x="390" y="1182"/>
                </a:lnTo>
                <a:lnTo>
                  <a:pt x="396" y="1158"/>
                </a:lnTo>
                <a:lnTo>
                  <a:pt x="408" y="1176"/>
                </a:lnTo>
                <a:lnTo>
                  <a:pt x="420" y="1152"/>
                </a:lnTo>
                <a:lnTo>
                  <a:pt x="420" y="1188"/>
                </a:lnTo>
                <a:lnTo>
                  <a:pt x="444" y="1194"/>
                </a:lnTo>
                <a:lnTo>
                  <a:pt x="450" y="1188"/>
                </a:lnTo>
                <a:lnTo>
                  <a:pt x="456" y="1176"/>
                </a:lnTo>
                <a:lnTo>
                  <a:pt x="462" y="1170"/>
                </a:lnTo>
                <a:lnTo>
                  <a:pt x="474" y="1170"/>
                </a:lnTo>
                <a:lnTo>
                  <a:pt x="468" y="1116"/>
                </a:lnTo>
                <a:lnTo>
                  <a:pt x="492" y="1116"/>
                </a:lnTo>
                <a:lnTo>
                  <a:pt x="504" y="1092"/>
                </a:lnTo>
                <a:lnTo>
                  <a:pt x="480" y="1062"/>
                </a:lnTo>
                <a:lnTo>
                  <a:pt x="498" y="1050"/>
                </a:lnTo>
                <a:lnTo>
                  <a:pt x="504" y="1050"/>
                </a:lnTo>
                <a:lnTo>
                  <a:pt x="510" y="1044"/>
                </a:lnTo>
                <a:lnTo>
                  <a:pt x="546" y="1044"/>
                </a:lnTo>
                <a:lnTo>
                  <a:pt x="546" y="1032"/>
                </a:lnTo>
                <a:lnTo>
                  <a:pt x="540" y="1026"/>
                </a:lnTo>
                <a:lnTo>
                  <a:pt x="546" y="1026"/>
                </a:lnTo>
                <a:lnTo>
                  <a:pt x="552" y="1020"/>
                </a:lnTo>
                <a:lnTo>
                  <a:pt x="552" y="990"/>
                </a:lnTo>
                <a:lnTo>
                  <a:pt x="570" y="990"/>
                </a:lnTo>
                <a:lnTo>
                  <a:pt x="570" y="960"/>
                </a:lnTo>
                <a:lnTo>
                  <a:pt x="564" y="954"/>
                </a:lnTo>
                <a:lnTo>
                  <a:pt x="582" y="924"/>
                </a:lnTo>
                <a:lnTo>
                  <a:pt x="612" y="95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1" name="Malaysia" descr="© INSCALE GmbH, 05.05.2010&#10;http://www.presentationload.com/">
            <a:extLst>
              <a:ext uri="{FF2B5EF4-FFF2-40B4-BE49-F238E27FC236}">
                <a16:creationId xmlns:a16="http://schemas.microsoft.com/office/drawing/2014/main" id="{1B705921-E4EB-4919-ACA9-851365891968}"/>
              </a:ext>
            </a:extLst>
          </p:cNvPr>
          <p:cNvSpPr>
            <a:spLocks/>
          </p:cNvSpPr>
          <p:nvPr/>
        </p:nvSpPr>
        <p:spPr bwMode="gray">
          <a:xfrm>
            <a:off x="9029918" y="3784729"/>
            <a:ext cx="143838" cy="206536"/>
          </a:xfrm>
          <a:custGeom>
            <a:avLst/>
            <a:gdLst>
              <a:gd name="T0" fmla="*/ 2147483647 w 306"/>
              <a:gd name="T1" fmla="*/ 2147483647 h 438"/>
              <a:gd name="T2" fmla="*/ 2147483647 w 306"/>
              <a:gd name="T3" fmla="*/ 2147483647 h 438"/>
              <a:gd name="T4" fmla="*/ 2147483647 w 306"/>
              <a:gd name="T5" fmla="*/ 2147483647 h 438"/>
              <a:gd name="T6" fmla="*/ 2147483647 w 306"/>
              <a:gd name="T7" fmla="*/ 2147483647 h 438"/>
              <a:gd name="T8" fmla="*/ 2147483647 w 306"/>
              <a:gd name="T9" fmla="*/ 2147483647 h 438"/>
              <a:gd name="T10" fmla="*/ 2147483647 w 306"/>
              <a:gd name="T11" fmla="*/ 2147483647 h 438"/>
              <a:gd name="T12" fmla="*/ 2147483647 w 306"/>
              <a:gd name="T13" fmla="*/ 2147483647 h 438"/>
              <a:gd name="T14" fmla="*/ 2147483647 w 306"/>
              <a:gd name="T15" fmla="*/ 2147483647 h 438"/>
              <a:gd name="T16" fmla="*/ 2147483647 w 306"/>
              <a:gd name="T17" fmla="*/ 2147483647 h 438"/>
              <a:gd name="T18" fmla="*/ 2147483647 w 306"/>
              <a:gd name="T19" fmla="*/ 2147483647 h 438"/>
              <a:gd name="T20" fmla="*/ 2147483647 w 306"/>
              <a:gd name="T21" fmla="*/ 2147483647 h 438"/>
              <a:gd name="T22" fmla="*/ 2147483647 w 306"/>
              <a:gd name="T23" fmla="*/ 2147483647 h 438"/>
              <a:gd name="T24" fmla="*/ 2147483647 w 306"/>
              <a:gd name="T25" fmla="*/ 2147483647 h 438"/>
              <a:gd name="T26" fmla="*/ 2147483647 w 306"/>
              <a:gd name="T27" fmla="*/ 2147483647 h 438"/>
              <a:gd name="T28" fmla="*/ 2147483647 w 306"/>
              <a:gd name="T29" fmla="*/ 2147483647 h 438"/>
              <a:gd name="T30" fmla="*/ 2147483647 w 306"/>
              <a:gd name="T31" fmla="*/ 2147483647 h 438"/>
              <a:gd name="T32" fmla="*/ 2147483647 w 306"/>
              <a:gd name="T33" fmla="*/ 2147483647 h 438"/>
              <a:gd name="T34" fmla="*/ 2147483647 w 306"/>
              <a:gd name="T35" fmla="*/ 2147483647 h 438"/>
              <a:gd name="T36" fmla="*/ 2147483647 w 306"/>
              <a:gd name="T37" fmla="*/ 2147483647 h 438"/>
              <a:gd name="T38" fmla="*/ 2147483647 w 306"/>
              <a:gd name="T39" fmla="*/ 2147483647 h 438"/>
              <a:gd name="T40" fmla="*/ 2147483647 w 306"/>
              <a:gd name="T41" fmla="*/ 2147483647 h 438"/>
              <a:gd name="T42" fmla="*/ 2147483647 w 306"/>
              <a:gd name="T43" fmla="*/ 2147483647 h 438"/>
              <a:gd name="T44" fmla="*/ 2147483647 w 306"/>
              <a:gd name="T45" fmla="*/ 2147483647 h 438"/>
              <a:gd name="T46" fmla="*/ 2147483647 w 306"/>
              <a:gd name="T47" fmla="*/ 2147483647 h 438"/>
              <a:gd name="T48" fmla="*/ 2147483647 w 306"/>
              <a:gd name="T49" fmla="*/ 2147483647 h 438"/>
              <a:gd name="T50" fmla="*/ 2147483647 w 306"/>
              <a:gd name="T51" fmla="*/ 2147483647 h 438"/>
              <a:gd name="T52" fmla="*/ 2147483647 w 306"/>
              <a:gd name="T53" fmla="*/ 2147483647 h 438"/>
              <a:gd name="T54" fmla="*/ 2147483647 w 306"/>
              <a:gd name="T55" fmla="*/ 2147483647 h 438"/>
              <a:gd name="T56" fmla="*/ 2147483647 w 306"/>
              <a:gd name="T57" fmla="*/ 2147483647 h 438"/>
              <a:gd name="T58" fmla="*/ 2147483647 w 306"/>
              <a:gd name="T59" fmla="*/ 2147483647 h 438"/>
              <a:gd name="T60" fmla="*/ 2147483647 w 306"/>
              <a:gd name="T61" fmla="*/ 2147483647 h 438"/>
              <a:gd name="T62" fmla="*/ 2147483647 w 306"/>
              <a:gd name="T63" fmla="*/ 2147483647 h 438"/>
              <a:gd name="T64" fmla="*/ 2147483647 w 306"/>
              <a:gd name="T65" fmla="*/ 2147483647 h 438"/>
              <a:gd name="T66" fmla="*/ 2147483647 w 306"/>
              <a:gd name="T67" fmla="*/ 2147483647 h 438"/>
              <a:gd name="T68" fmla="*/ 2147483647 w 306"/>
              <a:gd name="T69" fmla="*/ 2147483647 h 438"/>
              <a:gd name="T70" fmla="*/ 2147483647 w 306"/>
              <a:gd name="T71" fmla="*/ 2147483647 h 438"/>
              <a:gd name="T72" fmla="*/ 2147483647 w 306"/>
              <a:gd name="T73" fmla="*/ 2147483647 h 438"/>
              <a:gd name="T74" fmla="*/ 2147483647 w 306"/>
              <a:gd name="T75" fmla="*/ 2147483647 h 438"/>
              <a:gd name="T76" fmla="*/ 2147483647 w 306"/>
              <a:gd name="T77" fmla="*/ 0 h 438"/>
              <a:gd name="T78" fmla="*/ 2147483647 w 306"/>
              <a:gd name="T79" fmla="*/ 2147483647 h 438"/>
              <a:gd name="T80" fmla="*/ 2147483647 w 306"/>
              <a:gd name="T81" fmla="*/ 2147483647 h 43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06"/>
              <a:gd name="T124" fmla="*/ 0 h 438"/>
              <a:gd name="T125" fmla="*/ 306 w 306"/>
              <a:gd name="T126" fmla="*/ 438 h 43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06" h="438">
                <a:moveTo>
                  <a:pt x="0" y="42"/>
                </a:moveTo>
                <a:lnTo>
                  <a:pt x="6" y="138"/>
                </a:lnTo>
                <a:lnTo>
                  <a:pt x="18" y="138"/>
                </a:lnTo>
                <a:lnTo>
                  <a:pt x="24" y="132"/>
                </a:lnTo>
                <a:lnTo>
                  <a:pt x="42" y="132"/>
                </a:lnTo>
                <a:lnTo>
                  <a:pt x="54" y="138"/>
                </a:lnTo>
                <a:lnTo>
                  <a:pt x="54" y="168"/>
                </a:lnTo>
                <a:lnTo>
                  <a:pt x="48" y="180"/>
                </a:lnTo>
                <a:lnTo>
                  <a:pt x="48" y="198"/>
                </a:lnTo>
                <a:lnTo>
                  <a:pt x="54" y="216"/>
                </a:lnTo>
                <a:lnTo>
                  <a:pt x="60" y="228"/>
                </a:lnTo>
                <a:lnTo>
                  <a:pt x="66" y="234"/>
                </a:lnTo>
                <a:lnTo>
                  <a:pt x="84" y="234"/>
                </a:lnTo>
                <a:lnTo>
                  <a:pt x="90" y="228"/>
                </a:lnTo>
                <a:lnTo>
                  <a:pt x="90" y="240"/>
                </a:lnTo>
                <a:lnTo>
                  <a:pt x="84" y="252"/>
                </a:lnTo>
                <a:lnTo>
                  <a:pt x="84" y="282"/>
                </a:lnTo>
                <a:lnTo>
                  <a:pt x="96" y="306"/>
                </a:lnTo>
                <a:lnTo>
                  <a:pt x="102" y="312"/>
                </a:lnTo>
                <a:lnTo>
                  <a:pt x="114" y="318"/>
                </a:lnTo>
                <a:lnTo>
                  <a:pt x="132" y="330"/>
                </a:lnTo>
                <a:lnTo>
                  <a:pt x="144" y="336"/>
                </a:lnTo>
                <a:lnTo>
                  <a:pt x="162" y="354"/>
                </a:lnTo>
                <a:lnTo>
                  <a:pt x="168" y="354"/>
                </a:lnTo>
                <a:lnTo>
                  <a:pt x="168" y="366"/>
                </a:lnTo>
                <a:lnTo>
                  <a:pt x="174" y="372"/>
                </a:lnTo>
                <a:lnTo>
                  <a:pt x="174" y="378"/>
                </a:lnTo>
                <a:lnTo>
                  <a:pt x="180" y="384"/>
                </a:lnTo>
                <a:lnTo>
                  <a:pt x="186" y="384"/>
                </a:lnTo>
                <a:lnTo>
                  <a:pt x="198" y="390"/>
                </a:lnTo>
                <a:lnTo>
                  <a:pt x="204" y="396"/>
                </a:lnTo>
                <a:lnTo>
                  <a:pt x="216" y="396"/>
                </a:lnTo>
                <a:lnTo>
                  <a:pt x="222" y="402"/>
                </a:lnTo>
                <a:lnTo>
                  <a:pt x="228" y="402"/>
                </a:lnTo>
                <a:lnTo>
                  <a:pt x="252" y="438"/>
                </a:lnTo>
                <a:lnTo>
                  <a:pt x="300" y="432"/>
                </a:lnTo>
                <a:lnTo>
                  <a:pt x="300" y="420"/>
                </a:lnTo>
                <a:lnTo>
                  <a:pt x="306" y="408"/>
                </a:lnTo>
                <a:lnTo>
                  <a:pt x="306" y="378"/>
                </a:lnTo>
                <a:lnTo>
                  <a:pt x="294" y="354"/>
                </a:lnTo>
                <a:lnTo>
                  <a:pt x="270" y="330"/>
                </a:lnTo>
                <a:lnTo>
                  <a:pt x="264" y="318"/>
                </a:lnTo>
                <a:lnTo>
                  <a:pt x="258" y="312"/>
                </a:lnTo>
                <a:lnTo>
                  <a:pt x="258" y="288"/>
                </a:lnTo>
                <a:lnTo>
                  <a:pt x="252" y="276"/>
                </a:lnTo>
                <a:lnTo>
                  <a:pt x="246" y="270"/>
                </a:lnTo>
                <a:lnTo>
                  <a:pt x="246" y="258"/>
                </a:lnTo>
                <a:lnTo>
                  <a:pt x="252" y="252"/>
                </a:lnTo>
                <a:lnTo>
                  <a:pt x="252" y="126"/>
                </a:lnTo>
                <a:lnTo>
                  <a:pt x="246" y="114"/>
                </a:lnTo>
                <a:lnTo>
                  <a:pt x="222" y="90"/>
                </a:lnTo>
                <a:lnTo>
                  <a:pt x="204" y="84"/>
                </a:lnTo>
                <a:lnTo>
                  <a:pt x="192" y="72"/>
                </a:lnTo>
                <a:lnTo>
                  <a:pt x="180" y="66"/>
                </a:lnTo>
                <a:lnTo>
                  <a:pt x="156" y="42"/>
                </a:lnTo>
                <a:lnTo>
                  <a:pt x="150" y="54"/>
                </a:lnTo>
                <a:lnTo>
                  <a:pt x="144" y="60"/>
                </a:lnTo>
                <a:lnTo>
                  <a:pt x="138" y="72"/>
                </a:lnTo>
                <a:lnTo>
                  <a:pt x="138" y="78"/>
                </a:lnTo>
                <a:lnTo>
                  <a:pt x="132" y="84"/>
                </a:lnTo>
                <a:lnTo>
                  <a:pt x="114" y="66"/>
                </a:lnTo>
                <a:lnTo>
                  <a:pt x="108" y="66"/>
                </a:lnTo>
                <a:lnTo>
                  <a:pt x="102" y="72"/>
                </a:lnTo>
                <a:lnTo>
                  <a:pt x="90" y="72"/>
                </a:lnTo>
                <a:lnTo>
                  <a:pt x="90" y="78"/>
                </a:lnTo>
                <a:lnTo>
                  <a:pt x="72" y="78"/>
                </a:lnTo>
                <a:lnTo>
                  <a:pt x="66" y="72"/>
                </a:lnTo>
                <a:lnTo>
                  <a:pt x="66" y="66"/>
                </a:lnTo>
                <a:lnTo>
                  <a:pt x="78" y="54"/>
                </a:lnTo>
                <a:lnTo>
                  <a:pt x="78" y="42"/>
                </a:lnTo>
                <a:lnTo>
                  <a:pt x="66" y="42"/>
                </a:lnTo>
                <a:lnTo>
                  <a:pt x="66" y="30"/>
                </a:lnTo>
                <a:lnTo>
                  <a:pt x="60" y="24"/>
                </a:lnTo>
                <a:lnTo>
                  <a:pt x="48" y="18"/>
                </a:lnTo>
                <a:lnTo>
                  <a:pt x="30" y="18"/>
                </a:lnTo>
                <a:lnTo>
                  <a:pt x="30" y="12"/>
                </a:lnTo>
                <a:lnTo>
                  <a:pt x="24" y="0"/>
                </a:lnTo>
                <a:lnTo>
                  <a:pt x="12" y="0"/>
                </a:lnTo>
                <a:lnTo>
                  <a:pt x="6" y="6"/>
                </a:lnTo>
                <a:lnTo>
                  <a:pt x="6" y="18"/>
                </a:lnTo>
                <a:lnTo>
                  <a:pt x="12" y="24"/>
                </a:lnTo>
                <a:lnTo>
                  <a:pt x="6" y="36"/>
                </a:lnTo>
                <a:lnTo>
                  <a:pt x="0" y="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2" name="Malaysia" descr="© INSCALE GmbH, 05.05.2010&#10;http://www.presentationload.com/">
            <a:extLst>
              <a:ext uri="{FF2B5EF4-FFF2-40B4-BE49-F238E27FC236}">
                <a16:creationId xmlns:a16="http://schemas.microsoft.com/office/drawing/2014/main" id="{51C85CE0-7A3A-4AB4-8B7E-703EC0B574C6}"/>
              </a:ext>
            </a:extLst>
          </p:cNvPr>
          <p:cNvSpPr>
            <a:spLocks/>
          </p:cNvSpPr>
          <p:nvPr/>
        </p:nvSpPr>
        <p:spPr bwMode="gray">
          <a:xfrm>
            <a:off x="9367382" y="3760757"/>
            <a:ext cx="324557" cy="248950"/>
          </a:xfrm>
          <a:custGeom>
            <a:avLst/>
            <a:gdLst>
              <a:gd name="T0" fmla="*/ 2147483647 w 690"/>
              <a:gd name="T1" fmla="*/ 2147483647 h 528"/>
              <a:gd name="T2" fmla="*/ 2147483647 w 690"/>
              <a:gd name="T3" fmla="*/ 2147483647 h 528"/>
              <a:gd name="T4" fmla="*/ 2147483647 w 690"/>
              <a:gd name="T5" fmla="*/ 2147483647 h 528"/>
              <a:gd name="T6" fmla="*/ 2147483647 w 690"/>
              <a:gd name="T7" fmla="*/ 2147483647 h 528"/>
              <a:gd name="T8" fmla="*/ 2147483647 w 690"/>
              <a:gd name="T9" fmla="*/ 2147483647 h 528"/>
              <a:gd name="T10" fmla="*/ 2147483647 w 690"/>
              <a:gd name="T11" fmla="*/ 2147483647 h 528"/>
              <a:gd name="T12" fmla="*/ 2147483647 w 690"/>
              <a:gd name="T13" fmla="*/ 2147483647 h 528"/>
              <a:gd name="T14" fmla="*/ 2147483647 w 690"/>
              <a:gd name="T15" fmla="*/ 2147483647 h 528"/>
              <a:gd name="T16" fmla="*/ 2147483647 w 690"/>
              <a:gd name="T17" fmla="*/ 2147483647 h 528"/>
              <a:gd name="T18" fmla="*/ 2147483647 w 690"/>
              <a:gd name="T19" fmla="*/ 2147483647 h 528"/>
              <a:gd name="T20" fmla="*/ 2147483647 w 690"/>
              <a:gd name="T21" fmla="*/ 2147483647 h 528"/>
              <a:gd name="T22" fmla="*/ 2147483647 w 690"/>
              <a:gd name="T23" fmla="*/ 2147483647 h 528"/>
              <a:gd name="T24" fmla="*/ 2147483647 w 690"/>
              <a:gd name="T25" fmla="*/ 2147483647 h 528"/>
              <a:gd name="T26" fmla="*/ 2147483647 w 690"/>
              <a:gd name="T27" fmla="*/ 2147483647 h 528"/>
              <a:gd name="T28" fmla="*/ 2147483647 w 690"/>
              <a:gd name="T29" fmla="*/ 2147483647 h 528"/>
              <a:gd name="T30" fmla="*/ 2147483647 w 690"/>
              <a:gd name="T31" fmla="*/ 2147483647 h 528"/>
              <a:gd name="T32" fmla="*/ 2147483647 w 690"/>
              <a:gd name="T33" fmla="*/ 2147483647 h 528"/>
              <a:gd name="T34" fmla="*/ 2147483647 w 690"/>
              <a:gd name="T35" fmla="*/ 2147483647 h 528"/>
              <a:gd name="T36" fmla="*/ 2147483647 w 690"/>
              <a:gd name="T37" fmla="*/ 2147483647 h 528"/>
              <a:gd name="T38" fmla="*/ 2147483647 w 690"/>
              <a:gd name="T39" fmla="*/ 2147483647 h 528"/>
              <a:gd name="T40" fmla="*/ 2147483647 w 690"/>
              <a:gd name="T41" fmla="*/ 2147483647 h 528"/>
              <a:gd name="T42" fmla="*/ 2147483647 w 690"/>
              <a:gd name="T43" fmla="*/ 2147483647 h 528"/>
              <a:gd name="T44" fmla="*/ 2147483647 w 690"/>
              <a:gd name="T45" fmla="*/ 2147483647 h 528"/>
              <a:gd name="T46" fmla="*/ 2147483647 w 690"/>
              <a:gd name="T47" fmla="*/ 2147483647 h 528"/>
              <a:gd name="T48" fmla="*/ 2147483647 w 690"/>
              <a:gd name="T49" fmla="*/ 2147483647 h 528"/>
              <a:gd name="T50" fmla="*/ 2147483647 w 690"/>
              <a:gd name="T51" fmla="*/ 2147483647 h 528"/>
              <a:gd name="T52" fmla="*/ 2147483647 w 690"/>
              <a:gd name="T53" fmla="*/ 2147483647 h 528"/>
              <a:gd name="T54" fmla="*/ 2147483647 w 690"/>
              <a:gd name="T55" fmla="*/ 2147483647 h 528"/>
              <a:gd name="T56" fmla="*/ 2147483647 w 690"/>
              <a:gd name="T57" fmla="*/ 2147483647 h 528"/>
              <a:gd name="T58" fmla="*/ 2147483647 w 690"/>
              <a:gd name="T59" fmla="*/ 2147483647 h 528"/>
              <a:gd name="T60" fmla="*/ 2147483647 w 690"/>
              <a:gd name="T61" fmla="*/ 2147483647 h 528"/>
              <a:gd name="T62" fmla="*/ 2147483647 w 690"/>
              <a:gd name="T63" fmla="*/ 2147483647 h 528"/>
              <a:gd name="T64" fmla="*/ 2147483647 w 690"/>
              <a:gd name="T65" fmla="*/ 2147483647 h 528"/>
              <a:gd name="T66" fmla="*/ 2147483647 w 690"/>
              <a:gd name="T67" fmla="*/ 2147483647 h 528"/>
              <a:gd name="T68" fmla="*/ 2147483647 w 690"/>
              <a:gd name="T69" fmla="*/ 2147483647 h 528"/>
              <a:gd name="T70" fmla="*/ 2147483647 w 690"/>
              <a:gd name="T71" fmla="*/ 0 h 528"/>
              <a:gd name="T72" fmla="*/ 2147483647 w 690"/>
              <a:gd name="T73" fmla="*/ 0 h 528"/>
              <a:gd name="T74" fmla="*/ 2147483647 w 690"/>
              <a:gd name="T75" fmla="*/ 2147483647 h 528"/>
              <a:gd name="T76" fmla="*/ 2147483647 w 690"/>
              <a:gd name="T77" fmla="*/ 2147483647 h 528"/>
              <a:gd name="T78" fmla="*/ 2147483647 w 690"/>
              <a:gd name="T79" fmla="*/ 2147483647 h 528"/>
              <a:gd name="T80" fmla="*/ 2147483647 w 690"/>
              <a:gd name="T81" fmla="*/ 2147483647 h 528"/>
              <a:gd name="T82" fmla="*/ 2147483647 w 690"/>
              <a:gd name="T83" fmla="*/ 2147483647 h 528"/>
              <a:gd name="T84" fmla="*/ 2147483647 w 690"/>
              <a:gd name="T85" fmla="*/ 2147483647 h 528"/>
              <a:gd name="T86" fmla="*/ 2147483647 w 690"/>
              <a:gd name="T87" fmla="*/ 2147483647 h 528"/>
              <a:gd name="T88" fmla="*/ 2147483647 w 690"/>
              <a:gd name="T89" fmla="*/ 2147483647 h 528"/>
              <a:gd name="T90" fmla="*/ 2147483647 w 690"/>
              <a:gd name="T91" fmla="*/ 2147483647 h 528"/>
              <a:gd name="T92" fmla="*/ 2147483647 w 690"/>
              <a:gd name="T93" fmla="*/ 2147483647 h 528"/>
              <a:gd name="T94" fmla="*/ 2147483647 w 690"/>
              <a:gd name="T95" fmla="*/ 2147483647 h 528"/>
              <a:gd name="T96" fmla="*/ 2147483647 w 690"/>
              <a:gd name="T97" fmla="*/ 2147483647 h 528"/>
              <a:gd name="T98" fmla="*/ 2147483647 w 690"/>
              <a:gd name="T99" fmla="*/ 2147483647 h 528"/>
              <a:gd name="T100" fmla="*/ 2147483647 w 690"/>
              <a:gd name="T101" fmla="*/ 2147483647 h 528"/>
              <a:gd name="T102" fmla="*/ 2147483647 w 690"/>
              <a:gd name="T103" fmla="*/ 2147483647 h 528"/>
              <a:gd name="T104" fmla="*/ 2147483647 w 690"/>
              <a:gd name="T105" fmla="*/ 2147483647 h 528"/>
              <a:gd name="T106" fmla="*/ 2147483647 w 690"/>
              <a:gd name="T107" fmla="*/ 2147483647 h 528"/>
              <a:gd name="T108" fmla="*/ 2147483647 w 690"/>
              <a:gd name="T109" fmla="*/ 2147483647 h 528"/>
              <a:gd name="T110" fmla="*/ 2147483647 w 690"/>
              <a:gd name="T111" fmla="*/ 2147483647 h 528"/>
              <a:gd name="T112" fmla="*/ 2147483647 w 690"/>
              <a:gd name="T113" fmla="*/ 2147483647 h 528"/>
              <a:gd name="T114" fmla="*/ 0 w 690"/>
              <a:gd name="T115" fmla="*/ 2147483647 h 5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90"/>
              <a:gd name="T175" fmla="*/ 0 h 528"/>
              <a:gd name="T176" fmla="*/ 690 w 690"/>
              <a:gd name="T177" fmla="*/ 528 h 52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90" h="528">
                <a:moveTo>
                  <a:pt x="12" y="504"/>
                </a:moveTo>
                <a:lnTo>
                  <a:pt x="24" y="510"/>
                </a:lnTo>
                <a:lnTo>
                  <a:pt x="30" y="516"/>
                </a:lnTo>
                <a:lnTo>
                  <a:pt x="54" y="528"/>
                </a:lnTo>
                <a:lnTo>
                  <a:pt x="60" y="528"/>
                </a:lnTo>
                <a:lnTo>
                  <a:pt x="78" y="510"/>
                </a:lnTo>
                <a:lnTo>
                  <a:pt x="102" y="510"/>
                </a:lnTo>
                <a:lnTo>
                  <a:pt x="120" y="516"/>
                </a:lnTo>
                <a:lnTo>
                  <a:pt x="144" y="516"/>
                </a:lnTo>
                <a:lnTo>
                  <a:pt x="174" y="486"/>
                </a:lnTo>
                <a:lnTo>
                  <a:pt x="180" y="474"/>
                </a:lnTo>
                <a:lnTo>
                  <a:pt x="222" y="474"/>
                </a:lnTo>
                <a:lnTo>
                  <a:pt x="234" y="486"/>
                </a:lnTo>
                <a:lnTo>
                  <a:pt x="258" y="498"/>
                </a:lnTo>
                <a:lnTo>
                  <a:pt x="264" y="504"/>
                </a:lnTo>
                <a:lnTo>
                  <a:pt x="270" y="504"/>
                </a:lnTo>
                <a:lnTo>
                  <a:pt x="282" y="492"/>
                </a:lnTo>
                <a:lnTo>
                  <a:pt x="294" y="486"/>
                </a:lnTo>
                <a:lnTo>
                  <a:pt x="300" y="480"/>
                </a:lnTo>
                <a:lnTo>
                  <a:pt x="324" y="480"/>
                </a:lnTo>
                <a:lnTo>
                  <a:pt x="354" y="444"/>
                </a:lnTo>
                <a:lnTo>
                  <a:pt x="348" y="432"/>
                </a:lnTo>
                <a:lnTo>
                  <a:pt x="384" y="402"/>
                </a:lnTo>
                <a:lnTo>
                  <a:pt x="378" y="390"/>
                </a:lnTo>
                <a:lnTo>
                  <a:pt x="372" y="384"/>
                </a:lnTo>
                <a:lnTo>
                  <a:pt x="372" y="360"/>
                </a:lnTo>
                <a:lnTo>
                  <a:pt x="378" y="354"/>
                </a:lnTo>
                <a:lnTo>
                  <a:pt x="396" y="354"/>
                </a:lnTo>
                <a:lnTo>
                  <a:pt x="402" y="342"/>
                </a:lnTo>
                <a:lnTo>
                  <a:pt x="402" y="336"/>
                </a:lnTo>
                <a:lnTo>
                  <a:pt x="408" y="318"/>
                </a:lnTo>
                <a:lnTo>
                  <a:pt x="408" y="264"/>
                </a:lnTo>
                <a:lnTo>
                  <a:pt x="414" y="252"/>
                </a:lnTo>
                <a:lnTo>
                  <a:pt x="420" y="246"/>
                </a:lnTo>
                <a:lnTo>
                  <a:pt x="516" y="246"/>
                </a:lnTo>
                <a:lnTo>
                  <a:pt x="540" y="270"/>
                </a:lnTo>
                <a:lnTo>
                  <a:pt x="552" y="276"/>
                </a:lnTo>
                <a:lnTo>
                  <a:pt x="558" y="282"/>
                </a:lnTo>
                <a:lnTo>
                  <a:pt x="576" y="276"/>
                </a:lnTo>
                <a:lnTo>
                  <a:pt x="564" y="216"/>
                </a:lnTo>
                <a:lnTo>
                  <a:pt x="576" y="222"/>
                </a:lnTo>
                <a:lnTo>
                  <a:pt x="582" y="234"/>
                </a:lnTo>
                <a:lnTo>
                  <a:pt x="594" y="240"/>
                </a:lnTo>
                <a:lnTo>
                  <a:pt x="636" y="240"/>
                </a:lnTo>
                <a:lnTo>
                  <a:pt x="630" y="234"/>
                </a:lnTo>
                <a:lnTo>
                  <a:pt x="624" y="222"/>
                </a:lnTo>
                <a:lnTo>
                  <a:pt x="618" y="216"/>
                </a:lnTo>
                <a:lnTo>
                  <a:pt x="606" y="192"/>
                </a:lnTo>
                <a:lnTo>
                  <a:pt x="606" y="186"/>
                </a:lnTo>
                <a:lnTo>
                  <a:pt x="612" y="180"/>
                </a:lnTo>
                <a:lnTo>
                  <a:pt x="624" y="180"/>
                </a:lnTo>
                <a:lnTo>
                  <a:pt x="642" y="186"/>
                </a:lnTo>
                <a:lnTo>
                  <a:pt x="654" y="186"/>
                </a:lnTo>
                <a:lnTo>
                  <a:pt x="660" y="192"/>
                </a:lnTo>
                <a:lnTo>
                  <a:pt x="666" y="192"/>
                </a:lnTo>
                <a:lnTo>
                  <a:pt x="690" y="162"/>
                </a:lnTo>
                <a:lnTo>
                  <a:pt x="666" y="156"/>
                </a:lnTo>
                <a:lnTo>
                  <a:pt x="660" y="144"/>
                </a:lnTo>
                <a:lnTo>
                  <a:pt x="642" y="126"/>
                </a:lnTo>
                <a:lnTo>
                  <a:pt x="630" y="120"/>
                </a:lnTo>
                <a:lnTo>
                  <a:pt x="612" y="120"/>
                </a:lnTo>
                <a:lnTo>
                  <a:pt x="600" y="114"/>
                </a:lnTo>
                <a:lnTo>
                  <a:pt x="588" y="114"/>
                </a:lnTo>
                <a:lnTo>
                  <a:pt x="588" y="108"/>
                </a:lnTo>
                <a:lnTo>
                  <a:pt x="582" y="102"/>
                </a:lnTo>
                <a:lnTo>
                  <a:pt x="582" y="90"/>
                </a:lnTo>
                <a:lnTo>
                  <a:pt x="576" y="78"/>
                </a:lnTo>
                <a:lnTo>
                  <a:pt x="564" y="66"/>
                </a:lnTo>
                <a:lnTo>
                  <a:pt x="540" y="54"/>
                </a:lnTo>
                <a:lnTo>
                  <a:pt x="534" y="60"/>
                </a:lnTo>
                <a:lnTo>
                  <a:pt x="528" y="60"/>
                </a:lnTo>
                <a:lnTo>
                  <a:pt x="510" y="0"/>
                </a:lnTo>
                <a:lnTo>
                  <a:pt x="504" y="18"/>
                </a:lnTo>
                <a:lnTo>
                  <a:pt x="492" y="0"/>
                </a:lnTo>
                <a:lnTo>
                  <a:pt x="480" y="60"/>
                </a:lnTo>
                <a:lnTo>
                  <a:pt x="468" y="66"/>
                </a:lnTo>
                <a:lnTo>
                  <a:pt x="462" y="66"/>
                </a:lnTo>
                <a:lnTo>
                  <a:pt x="450" y="72"/>
                </a:lnTo>
                <a:lnTo>
                  <a:pt x="438" y="96"/>
                </a:lnTo>
                <a:lnTo>
                  <a:pt x="438" y="114"/>
                </a:lnTo>
                <a:lnTo>
                  <a:pt x="408" y="126"/>
                </a:lnTo>
                <a:lnTo>
                  <a:pt x="420" y="162"/>
                </a:lnTo>
                <a:lnTo>
                  <a:pt x="408" y="162"/>
                </a:lnTo>
                <a:lnTo>
                  <a:pt x="390" y="156"/>
                </a:lnTo>
                <a:lnTo>
                  <a:pt x="378" y="156"/>
                </a:lnTo>
                <a:lnTo>
                  <a:pt x="360" y="150"/>
                </a:lnTo>
                <a:lnTo>
                  <a:pt x="354" y="150"/>
                </a:lnTo>
                <a:lnTo>
                  <a:pt x="342" y="156"/>
                </a:lnTo>
                <a:lnTo>
                  <a:pt x="342" y="168"/>
                </a:lnTo>
                <a:lnTo>
                  <a:pt x="336" y="180"/>
                </a:lnTo>
                <a:lnTo>
                  <a:pt x="336" y="204"/>
                </a:lnTo>
                <a:lnTo>
                  <a:pt x="294" y="246"/>
                </a:lnTo>
                <a:lnTo>
                  <a:pt x="294" y="258"/>
                </a:lnTo>
                <a:lnTo>
                  <a:pt x="282" y="294"/>
                </a:lnTo>
                <a:lnTo>
                  <a:pt x="276" y="306"/>
                </a:lnTo>
                <a:lnTo>
                  <a:pt x="264" y="318"/>
                </a:lnTo>
                <a:lnTo>
                  <a:pt x="228" y="336"/>
                </a:lnTo>
                <a:lnTo>
                  <a:pt x="186" y="342"/>
                </a:lnTo>
                <a:lnTo>
                  <a:pt x="162" y="348"/>
                </a:lnTo>
                <a:lnTo>
                  <a:pt x="156" y="354"/>
                </a:lnTo>
                <a:lnTo>
                  <a:pt x="132" y="366"/>
                </a:lnTo>
                <a:lnTo>
                  <a:pt x="114" y="384"/>
                </a:lnTo>
                <a:lnTo>
                  <a:pt x="102" y="390"/>
                </a:lnTo>
                <a:lnTo>
                  <a:pt x="84" y="426"/>
                </a:lnTo>
                <a:lnTo>
                  <a:pt x="102" y="444"/>
                </a:lnTo>
                <a:lnTo>
                  <a:pt x="102" y="462"/>
                </a:lnTo>
                <a:lnTo>
                  <a:pt x="96" y="474"/>
                </a:lnTo>
                <a:lnTo>
                  <a:pt x="84" y="480"/>
                </a:lnTo>
                <a:lnTo>
                  <a:pt x="72" y="480"/>
                </a:lnTo>
                <a:lnTo>
                  <a:pt x="48" y="468"/>
                </a:lnTo>
                <a:lnTo>
                  <a:pt x="42" y="462"/>
                </a:lnTo>
                <a:lnTo>
                  <a:pt x="30" y="456"/>
                </a:lnTo>
                <a:lnTo>
                  <a:pt x="24" y="456"/>
                </a:lnTo>
                <a:lnTo>
                  <a:pt x="12" y="462"/>
                </a:lnTo>
                <a:lnTo>
                  <a:pt x="0" y="474"/>
                </a:lnTo>
                <a:lnTo>
                  <a:pt x="0" y="492"/>
                </a:lnTo>
                <a:lnTo>
                  <a:pt x="12" y="50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3" name="Malawi" descr="© INSCALE GmbH, 05.05.2010&#10;http://www.presentationload.com/">
            <a:extLst>
              <a:ext uri="{FF2B5EF4-FFF2-40B4-BE49-F238E27FC236}">
                <a16:creationId xmlns:a16="http://schemas.microsoft.com/office/drawing/2014/main" id="{B58B632A-14F8-4300-BD5E-D7C7B2FA2230}"/>
              </a:ext>
            </a:extLst>
          </p:cNvPr>
          <p:cNvSpPr>
            <a:spLocks/>
          </p:cNvSpPr>
          <p:nvPr/>
        </p:nvSpPr>
        <p:spPr bwMode="gray">
          <a:xfrm>
            <a:off x="6769086" y="4398804"/>
            <a:ext cx="110644" cy="295052"/>
          </a:xfrm>
          <a:custGeom>
            <a:avLst/>
            <a:gdLst>
              <a:gd name="T0" fmla="*/ 2147483647 w 234"/>
              <a:gd name="T1" fmla="*/ 2147483647 h 624"/>
              <a:gd name="T2" fmla="*/ 2147483647 w 234"/>
              <a:gd name="T3" fmla="*/ 2147483647 h 624"/>
              <a:gd name="T4" fmla="*/ 2147483647 w 234"/>
              <a:gd name="T5" fmla="*/ 2147483647 h 624"/>
              <a:gd name="T6" fmla="*/ 2147483647 w 234"/>
              <a:gd name="T7" fmla="*/ 2147483647 h 624"/>
              <a:gd name="T8" fmla="*/ 2147483647 w 234"/>
              <a:gd name="T9" fmla="*/ 2147483647 h 624"/>
              <a:gd name="T10" fmla="*/ 2147483647 w 234"/>
              <a:gd name="T11" fmla="*/ 2147483647 h 624"/>
              <a:gd name="T12" fmla="*/ 2147483647 w 234"/>
              <a:gd name="T13" fmla="*/ 2147483647 h 624"/>
              <a:gd name="T14" fmla="*/ 2147483647 w 234"/>
              <a:gd name="T15" fmla="*/ 2147483647 h 624"/>
              <a:gd name="T16" fmla="*/ 2147483647 w 234"/>
              <a:gd name="T17" fmla="*/ 2147483647 h 624"/>
              <a:gd name="T18" fmla="*/ 2147483647 w 234"/>
              <a:gd name="T19" fmla="*/ 2147483647 h 624"/>
              <a:gd name="T20" fmla="*/ 2147483647 w 234"/>
              <a:gd name="T21" fmla="*/ 2147483647 h 624"/>
              <a:gd name="T22" fmla="*/ 2147483647 w 234"/>
              <a:gd name="T23" fmla="*/ 2147483647 h 624"/>
              <a:gd name="T24" fmla="*/ 2147483647 w 234"/>
              <a:gd name="T25" fmla="*/ 2147483647 h 624"/>
              <a:gd name="T26" fmla="*/ 2147483647 w 234"/>
              <a:gd name="T27" fmla="*/ 2147483647 h 624"/>
              <a:gd name="T28" fmla="*/ 2147483647 w 234"/>
              <a:gd name="T29" fmla="*/ 2147483647 h 624"/>
              <a:gd name="T30" fmla="*/ 2147483647 w 234"/>
              <a:gd name="T31" fmla="*/ 2147483647 h 624"/>
              <a:gd name="T32" fmla="*/ 2147483647 w 234"/>
              <a:gd name="T33" fmla="*/ 2147483647 h 624"/>
              <a:gd name="T34" fmla="*/ 2147483647 w 234"/>
              <a:gd name="T35" fmla="*/ 2147483647 h 624"/>
              <a:gd name="T36" fmla="*/ 2147483647 w 234"/>
              <a:gd name="T37" fmla="*/ 2147483647 h 624"/>
              <a:gd name="T38" fmla="*/ 2147483647 w 234"/>
              <a:gd name="T39" fmla="*/ 2147483647 h 624"/>
              <a:gd name="T40" fmla="*/ 2147483647 w 234"/>
              <a:gd name="T41" fmla="*/ 2147483647 h 624"/>
              <a:gd name="T42" fmla="*/ 2147483647 w 234"/>
              <a:gd name="T43" fmla="*/ 2147483647 h 624"/>
              <a:gd name="T44" fmla="*/ 2147483647 w 234"/>
              <a:gd name="T45" fmla="*/ 2147483647 h 624"/>
              <a:gd name="T46" fmla="*/ 2147483647 w 234"/>
              <a:gd name="T47" fmla="*/ 0 h 624"/>
              <a:gd name="T48" fmla="*/ 2147483647 w 234"/>
              <a:gd name="T49" fmla="*/ 2147483647 h 624"/>
              <a:gd name="T50" fmla="*/ 2147483647 w 234"/>
              <a:gd name="T51" fmla="*/ 2147483647 h 624"/>
              <a:gd name="T52" fmla="*/ 2147483647 w 234"/>
              <a:gd name="T53" fmla="*/ 2147483647 h 624"/>
              <a:gd name="T54" fmla="*/ 2147483647 w 234"/>
              <a:gd name="T55" fmla="*/ 2147483647 h 624"/>
              <a:gd name="T56" fmla="*/ 2147483647 w 234"/>
              <a:gd name="T57" fmla="*/ 2147483647 h 624"/>
              <a:gd name="T58" fmla="*/ 2147483647 w 234"/>
              <a:gd name="T59" fmla="*/ 2147483647 h 624"/>
              <a:gd name="T60" fmla="*/ 2147483647 w 234"/>
              <a:gd name="T61" fmla="*/ 2147483647 h 624"/>
              <a:gd name="T62" fmla="*/ 2147483647 w 234"/>
              <a:gd name="T63" fmla="*/ 2147483647 h 624"/>
              <a:gd name="T64" fmla="*/ 2147483647 w 234"/>
              <a:gd name="T65" fmla="*/ 2147483647 h 624"/>
              <a:gd name="T66" fmla="*/ 2147483647 w 234"/>
              <a:gd name="T67" fmla="*/ 2147483647 h 624"/>
              <a:gd name="T68" fmla="*/ 2147483647 w 234"/>
              <a:gd name="T69" fmla="*/ 2147483647 h 624"/>
              <a:gd name="T70" fmla="*/ 2147483647 w 234"/>
              <a:gd name="T71" fmla="*/ 2147483647 h 624"/>
              <a:gd name="T72" fmla="*/ 2147483647 w 234"/>
              <a:gd name="T73" fmla="*/ 2147483647 h 624"/>
              <a:gd name="T74" fmla="*/ 0 w 234"/>
              <a:gd name="T75" fmla="*/ 2147483647 h 624"/>
              <a:gd name="T76" fmla="*/ 2147483647 w 234"/>
              <a:gd name="T77" fmla="*/ 2147483647 h 624"/>
              <a:gd name="T78" fmla="*/ 2147483647 w 234"/>
              <a:gd name="T79" fmla="*/ 2147483647 h 624"/>
              <a:gd name="T80" fmla="*/ 2147483647 w 234"/>
              <a:gd name="T81" fmla="*/ 2147483647 h 624"/>
              <a:gd name="T82" fmla="*/ 2147483647 w 234"/>
              <a:gd name="T83" fmla="*/ 2147483647 h 624"/>
              <a:gd name="T84" fmla="*/ 2147483647 w 234"/>
              <a:gd name="T85" fmla="*/ 2147483647 h 624"/>
              <a:gd name="T86" fmla="*/ 2147483647 w 234"/>
              <a:gd name="T87" fmla="*/ 2147483647 h 624"/>
              <a:gd name="T88" fmla="*/ 2147483647 w 234"/>
              <a:gd name="T89" fmla="*/ 2147483647 h 624"/>
              <a:gd name="T90" fmla="*/ 2147483647 w 234"/>
              <a:gd name="T91" fmla="*/ 2147483647 h 624"/>
              <a:gd name="T92" fmla="*/ 2147483647 w 234"/>
              <a:gd name="T93" fmla="*/ 2147483647 h 624"/>
              <a:gd name="T94" fmla="*/ 2147483647 w 234"/>
              <a:gd name="T95" fmla="*/ 2147483647 h 624"/>
              <a:gd name="T96" fmla="*/ 2147483647 w 234"/>
              <a:gd name="T97" fmla="*/ 2147483647 h 624"/>
              <a:gd name="T98" fmla="*/ 2147483647 w 234"/>
              <a:gd name="T99" fmla="*/ 2147483647 h 624"/>
              <a:gd name="T100" fmla="*/ 2147483647 w 234"/>
              <a:gd name="T101" fmla="*/ 2147483647 h 624"/>
              <a:gd name="T102" fmla="*/ 2147483647 w 234"/>
              <a:gd name="T103" fmla="*/ 2147483647 h 624"/>
              <a:gd name="T104" fmla="*/ 2147483647 w 234"/>
              <a:gd name="T105" fmla="*/ 2147483647 h 624"/>
              <a:gd name="T106" fmla="*/ 2147483647 w 234"/>
              <a:gd name="T107" fmla="*/ 2147483647 h 624"/>
              <a:gd name="T108" fmla="*/ 2147483647 w 234"/>
              <a:gd name="T109" fmla="*/ 2147483647 h 624"/>
              <a:gd name="T110" fmla="*/ 2147483647 w 234"/>
              <a:gd name="T111" fmla="*/ 2147483647 h 624"/>
              <a:gd name="T112" fmla="*/ 2147483647 w 234"/>
              <a:gd name="T113" fmla="*/ 2147483647 h 624"/>
              <a:gd name="T114" fmla="*/ 2147483647 w 234"/>
              <a:gd name="T115" fmla="*/ 2147483647 h 624"/>
              <a:gd name="T116" fmla="*/ 2147483647 w 234"/>
              <a:gd name="T117" fmla="*/ 2147483647 h 62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34"/>
              <a:gd name="T178" fmla="*/ 0 h 624"/>
              <a:gd name="T179" fmla="*/ 234 w 234"/>
              <a:gd name="T180" fmla="*/ 624 h 62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34" h="624">
                <a:moveTo>
                  <a:pt x="234" y="432"/>
                </a:moveTo>
                <a:lnTo>
                  <a:pt x="222" y="420"/>
                </a:lnTo>
                <a:lnTo>
                  <a:pt x="210" y="402"/>
                </a:lnTo>
                <a:lnTo>
                  <a:pt x="204" y="390"/>
                </a:lnTo>
                <a:lnTo>
                  <a:pt x="198" y="384"/>
                </a:lnTo>
                <a:lnTo>
                  <a:pt x="186" y="360"/>
                </a:lnTo>
                <a:lnTo>
                  <a:pt x="162" y="336"/>
                </a:lnTo>
                <a:lnTo>
                  <a:pt x="156" y="336"/>
                </a:lnTo>
                <a:lnTo>
                  <a:pt x="156" y="330"/>
                </a:lnTo>
                <a:lnTo>
                  <a:pt x="150" y="330"/>
                </a:lnTo>
                <a:lnTo>
                  <a:pt x="150" y="342"/>
                </a:lnTo>
                <a:lnTo>
                  <a:pt x="156" y="342"/>
                </a:lnTo>
                <a:lnTo>
                  <a:pt x="168" y="354"/>
                </a:lnTo>
                <a:lnTo>
                  <a:pt x="168" y="366"/>
                </a:lnTo>
                <a:lnTo>
                  <a:pt x="174" y="378"/>
                </a:lnTo>
                <a:lnTo>
                  <a:pt x="174" y="390"/>
                </a:lnTo>
                <a:lnTo>
                  <a:pt x="168" y="396"/>
                </a:lnTo>
                <a:lnTo>
                  <a:pt x="162" y="396"/>
                </a:lnTo>
                <a:lnTo>
                  <a:pt x="162" y="390"/>
                </a:lnTo>
                <a:lnTo>
                  <a:pt x="156" y="384"/>
                </a:lnTo>
                <a:lnTo>
                  <a:pt x="156" y="378"/>
                </a:lnTo>
                <a:lnTo>
                  <a:pt x="144" y="384"/>
                </a:lnTo>
                <a:lnTo>
                  <a:pt x="132" y="384"/>
                </a:lnTo>
                <a:lnTo>
                  <a:pt x="132" y="360"/>
                </a:lnTo>
                <a:lnTo>
                  <a:pt x="126" y="354"/>
                </a:lnTo>
                <a:lnTo>
                  <a:pt x="126" y="342"/>
                </a:lnTo>
                <a:lnTo>
                  <a:pt x="120" y="330"/>
                </a:lnTo>
                <a:lnTo>
                  <a:pt x="120" y="282"/>
                </a:lnTo>
                <a:lnTo>
                  <a:pt x="84" y="246"/>
                </a:lnTo>
                <a:lnTo>
                  <a:pt x="90" y="240"/>
                </a:lnTo>
                <a:lnTo>
                  <a:pt x="90" y="222"/>
                </a:lnTo>
                <a:lnTo>
                  <a:pt x="96" y="210"/>
                </a:lnTo>
                <a:lnTo>
                  <a:pt x="114" y="192"/>
                </a:lnTo>
                <a:lnTo>
                  <a:pt x="120" y="180"/>
                </a:lnTo>
                <a:lnTo>
                  <a:pt x="126" y="174"/>
                </a:lnTo>
                <a:lnTo>
                  <a:pt x="126" y="156"/>
                </a:lnTo>
                <a:lnTo>
                  <a:pt x="120" y="150"/>
                </a:lnTo>
                <a:lnTo>
                  <a:pt x="120" y="102"/>
                </a:lnTo>
                <a:lnTo>
                  <a:pt x="114" y="78"/>
                </a:lnTo>
                <a:lnTo>
                  <a:pt x="114" y="60"/>
                </a:lnTo>
                <a:lnTo>
                  <a:pt x="102" y="60"/>
                </a:lnTo>
                <a:lnTo>
                  <a:pt x="84" y="42"/>
                </a:lnTo>
                <a:lnTo>
                  <a:pt x="84" y="36"/>
                </a:lnTo>
                <a:lnTo>
                  <a:pt x="90" y="24"/>
                </a:lnTo>
                <a:lnTo>
                  <a:pt x="90" y="18"/>
                </a:lnTo>
                <a:lnTo>
                  <a:pt x="60" y="18"/>
                </a:lnTo>
                <a:lnTo>
                  <a:pt x="54" y="0"/>
                </a:lnTo>
                <a:lnTo>
                  <a:pt x="30" y="0"/>
                </a:lnTo>
                <a:lnTo>
                  <a:pt x="30" y="12"/>
                </a:lnTo>
                <a:lnTo>
                  <a:pt x="42" y="12"/>
                </a:lnTo>
                <a:lnTo>
                  <a:pt x="54" y="24"/>
                </a:lnTo>
                <a:lnTo>
                  <a:pt x="54" y="66"/>
                </a:lnTo>
                <a:lnTo>
                  <a:pt x="60" y="66"/>
                </a:lnTo>
                <a:lnTo>
                  <a:pt x="66" y="60"/>
                </a:lnTo>
                <a:lnTo>
                  <a:pt x="66" y="84"/>
                </a:lnTo>
                <a:lnTo>
                  <a:pt x="78" y="84"/>
                </a:lnTo>
                <a:lnTo>
                  <a:pt x="78" y="96"/>
                </a:lnTo>
                <a:lnTo>
                  <a:pt x="54" y="108"/>
                </a:lnTo>
                <a:lnTo>
                  <a:pt x="48" y="114"/>
                </a:lnTo>
                <a:lnTo>
                  <a:pt x="42" y="114"/>
                </a:lnTo>
                <a:lnTo>
                  <a:pt x="42" y="132"/>
                </a:lnTo>
                <a:lnTo>
                  <a:pt x="54" y="138"/>
                </a:lnTo>
                <a:lnTo>
                  <a:pt x="48" y="156"/>
                </a:lnTo>
                <a:lnTo>
                  <a:pt x="48" y="228"/>
                </a:lnTo>
                <a:lnTo>
                  <a:pt x="60" y="228"/>
                </a:lnTo>
                <a:lnTo>
                  <a:pt x="60" y="234"/>
                </a:lnTo>
                <a:lnTo>
                  <a:pt x="42" y="252"/>
                </a:lnTo>
                <a:lnTo>
                  <a:pt x="30" y="258"/>
                </a:lnTo>
                <a:lnTo>
                  <a:pt x="24" y="264"/>
                </a:lnTo>
                <a:lnTo>
                  <a:pt x="18" y="264"/>
                </a:lnTo>
                <a:lnTo>
                  <a:pt x="24" y="300"/>
                </a:lnTo>
                <a:lnTo>
                  <a:pt x="18" y="312"/>
                </a:lnTo>
                <a:lnTo>
                  <a:pt x="12" y="318"/>
                </a:lnTo>
                <a:lnTo>
                  <a:pt x="6" y="330"/>
                </a:lnTo>
                <a:lnTo>
                  <a:pt x="0" y="336"/>
                </a:lnTo>
                <a:lnTo>
                  <a:pt x="0" y="342"/>
                </a:lnTo>
                <a:lnTo>
                  <a:pt x="12" y="348"/>
                </a:lnTo>
                <a:lnTo>
                  <a:pt x="24" y="360"/>
                </a:lnTo>
                <a:lnTo>
                  <a:pt x="36" y="366"/>
                </a:lnTo>
                <a:lnTo>
                  <a:pt x="66" y="414"/>
                </a:lnTo>
                <a:lnTo>
                  <a:pt x="96" y="414"/>
                </a:lnTo>
                <a:lnTo>
                  <a:pt x="102" y="408"/>
                </a:lnTo>
                <a:lnTo>
                  <a:pt x="120" y="408"/>
                </a:lnTo>
                <a:lnTo>
                  <a:pt x="126" y="414"/>
                </a:lnTo>
                <a:lnTo>
                  <a:pt x="126" y="450"/>
                </a:lnTo>
                <a:lnTo>
                  <a:pt x="132" y="450"/>
                </a:lnTo>
                <a:lnTo>
                  <a:pt x="126" y="480"/>
                </a:lnTo>
                <a:lnTo>
                  <a:pt x="114" y="486"/>
                </a:lnTo>
                <a:lnTo>
                  <a:pt x="126" y="504"/>
                </a:lnTo>
                <a:lnTo>
                  <a:pt x="120" y="510"/>
                </a:lnTo>
                <a:lnTo>
                  <a:pt x="108" y="516"/>
                </a:lnTo>
                <a:lnTo>
                  <a:pt x="102" y="522"/>
                </a:lnTo>
                <a:lnTo>
                  <a:pt x="102" y="528"/>
                </a:lnTo>
                <a:lnTo>
                  <a:pt x="114" y="528"/>
                </a:lnTo>
                <a:lnTo>
                  <a:pt x="114" y="558"/>
                </a:lnTo>
                <a:lnTo>
                  <a:pt x="126" y="564"/>
                </a:lnTo>
                <a:lnTo>
                  <a:pt x="132" y="570"/>
                </a:lnTo>
                <a:lnTo>
                  <a:pt x="144" y="576"/>
                </a:lnTo>
                <a:lnTo>
                  <a:pt x="150" y="582"/>
                </a:lnTo>
                <a:lnTo>
                  <a:pt x="162" y="588"/>
                </a:lnTo>
                <a:lnTo>
                  <a:pt x="162" y="600"/>
                </a:lnTo>
                <a:lnTo>
                  <a:pt x="156" y="606"/>
                </a:lnTo>
                <a:lnTo>
                  <a:pt x="156" y="618"/>
                </a:lnTo>
                <a:lnTo>
                  <a:pt x="162" y="624"/>
                </a:lnTo>
                <a:lnTo>
                  <a:pt x="168" y="618"/>
                </a:lnTo>
                <a:lnTo>
                  <a:pt x="180" y="612"/>
                </a:lnTo>
                <a:lnTo>
                  <a:pt x="180" y="582"/>
                </a:lnTo>
                <a:lnTo>
                  <a:pt x="174" y="576"/>
                </a:lnTo>
                <a:lnTo>
                  <a:pt x="168" y="576"/>
                </a:lnTo>
                <a:lnTo>
                  <a:pt x="168" y="558"/>
                </a:lnTo>
                <a:lnTo>
                  <a:pt x="174" y="546"/>
                </a:lnTo>
                <a:lnTo>
                  <a:pt x="186" y="540"/>
                </a:lnTo>
                <a:lnTo>
                  <a:pt x="210" y="540"/>
                </a:lnTo>
                <a:lnTo>
                  <a:pt x="216" y="534"/>
                </a:lnTo>
                <a:lnTo>
                  <a:pt x="216" y="474"/>
                </a:lnTo>
                <a:lnTo>
                  <a:pt x="222" y="468"/>
                </a:lnTo>
                <a:lnTo>
                  <a:pt x="228" y="456"/>
                </a:lnTo>
                <a:lnTo>
                  <a:pt x="234" y="450"/>
                </a:lnTo>
                <a:lnTo>
                  <a:pt x="234" y="43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4" name="Madagascar" descr="© INSCALE GmbH, 05.05.2010&#10;http://www.presentationload.com/">
            <a:extLst>
              <a:ext uri="{FF2B5EF4-FFF2-40B4-BE49-F238E27FC236}">
                <a16:creationId xmlns:a16="http://schemas.microsoft.com/office/drawing/2014/main" id="{CAA37B69-3F3C-47CD-B795-E967F27599DA}"/>
              </a:ext>
            </a:extLst>
          </p:cNvPr>
          <p:cNvSpPr>
            <a:spLocks/>
          </p:cNvSpPr>
          <p:nvPr/>
        </p:nvSpPr>
        <p:spPr bwMode="gray">
          <a:xfrm>
            <a:off x="7091798" y="4507606"/>
            <a:ext cx="280298" cy="514497"/>
          </a:xfrm>
          <a:custGeom>
            <a:avLst/>
            <a:gdLst>
              <a:gd name="T0" fmla="*/ 2147483647 w 594"/>
              <a:gd name="T1" fmla="*/ 2147483647 h 1092"/>
              <a:gd name="T2" fmla="*/ 2147483647 w 594"/>
              <a:gd name="T3" fmla="*/ 2147483647 h 1092"/>
              <a:gd name="T4" fmla="*/ 2147483647 w 594"/>
              <a:gd name="T5" fmla="*/ 2147483647 h 1092"/>
              <a:gd name="T6" fmla="*/ 2147483647 w 594"/>
              <a:gd name="T7" fmla="*/ 2147483647 h 1092"/>
              <a:gd name="T8" fmla="*/ 2147483647 w 594"/>
              <a:gd name="T9" fmla="*/ 2147483647 h 1092"/>
              <a:gd name="T10" fmla="*/ 2147483647 w 594"/>
              <a:gd name="T11" fmla="*/ 2147483647 h 1092"/>
              <a:gd name="T12" fmla="*/ 2147483647 w 594"/>
              <a:gd name="T13" fmla="*/ 2147483647 h 1092"/>
              <a:gd name="T14" fmla="*/ 2147483647 w 594"/>
              <a:gd name="T15" fmla="*/ 2147483647 h 1092"/>
              <a:gd name="T16" fmla="*/ 2147483647 w 594"/>
              <a:gd name="T17" fmla="*/ 2147483647 h 1092"/>
              <a:gd name="T18" fmla="*/ 2147483647 w 594"/>
              <a:gd name="T19" fmla="*/ 2147483647 h 1092"/>
              <a:gd name="T20" fmla="*/ 2147483647 w 594"/>
              <a:gd name="T21" fmla="*/ 2147483647 h 1092"/>
              <a:gd name="T22" fmla="*/ 2147483647 w 594"/>
              <a:gd name="T23" fmla="*/ 2147483647 h 1092"/>
              <a:gd name="T24" fmla="*/ 2147483647 w 594"/>
              <a:gd name="T25" fmla="*/ 2147483647 h 1092"/>
              <a:gd name="T26" fmla="*/ 2147483647 w 594"/>
              <a:gd name="T27" fmla="*/ 2147483647 h 1092"/>
              <a:gd name="T28" fmla="*/ 2147483647 w 594"/>
              <a:gd name="T29" fmla="*/ 2147483647 h 1092"/>
              <a:gd name="T30" fmla="*/ 2147483647 w 594"/>
              <a:gd name="T31" fmla="*/ 2147483647 h 1092"/>
              <a:gd name="T32" fmla="*/ 2147483647 w 594"/>
              <a:gd name="T33" fmla="*/ 0 h 1092"/>
              <a:gd name="T34" fmla="*/ 2147483647 w 594"/>
              <a:gd name="T35" fmla="*/ 2147483647 h 1092"/>
              <a:gd name="T36" fmla="*/ 2147483647 w 594"/>
              <a:gd name="T37" fmla="*/ 2147483647 h 1092"/>
              <a:gd name="T38" fmla="*/ 2147483647 w 594"/>
              <a:gd name="T39" fmla="*/ 2147483647 h 1092"/>
              <a:gd name="T40" fmla="*/ 2147483647 w 594"/>
              <a:gd name="T41" fmla="*/ 2147483647 h 1092"/>
              <a:gd name="T42" fmla="*/ 2147483647 w 594"/>
              <a:gd name="T43" fmla="*/ 2147483647 h 1092"/>
              <a:gd name="T44" fmla="*/ 2147483647 w 594"/>
              <a:gd name="T45" fmla="*/ 2147483647 h 1092"/>
              <a:gd name="T46" fmla="*/ 2147483647 w 594"/>
              <a:gd name="T47" fmla="*/ 2147483647 h 1092"/>
              <a:gd name="T48" fmla="*/ 2147483647 w 594"/>
              <a:gd name="T49" fmla="*/ 2147483647 h 1092"/>
              <a:gd name="T50" fmla="*/ 2147483647 w 594"/>
              <a:gd name="T51" fmla="*/ 2147483647 h 1092"/>
              <a:gd name="T52" fmla="*/ 2147483647 w 594"/>
              <a:gd name="T53" fmla="*/ 2147483647 h 1092"/>
              <a:gd name="T54" fmla="*/ 2147483647 w 594"/>
              <a:gd name="T55" fmla="*/ 2147483647 h 1092"/>
              <a:gd name="T56" fmla="*/ 2147483647 w 594"/>
              <a:gd name="T57" fmla="*/ 2147483647 h 1092"/>
              <a:gd name="T58" fmla="*/ 2147483647 w 594"/>
              <a:gd name="T59" fmla="*/ 2147483647 h 1092"/>
              <a:gd name="T60" fmla="*/ 2147483647 w 594"/>
              <a:gd name="T61" fmla="*/ 2147483647 h 1092"/>
              <a:gd name="T62" fmla="*/ 2147483647 w 594"/>
              <a:gd name="T63" fmla="*/ 2147483647 h 1092"/>
              <a:gd name="T64" fmla="*/ 2147483647 w 594"/>
              <a:gd name="T65" fmla="*/ 2147483647 h 1092"/>
              <a:gd name="T66" fmla="*/ 2147483647 w 594"/>
              <a:gd name="T67" fmla="*/ 2147483647 h 1092"/>
              <a:gd name="T68" fmla="*/ 2147483647 w 594"/>
              <a:gd name="T69" fmla="*/ 2147483647 h 1092"/>
              <a:gd name="T70" fmla="*/ 2147483647 w 594"/>
              <a:gd name="T71" fmla="*/ 2147483647 h 1092"/>
              <a:gd name="T72" fmla="*/ 2147483647 w 594"/>
              <a:gd name="T73" fmla="*/ 2147483647 h 1092"/>
              <a:gd name="T74" fmla="*/ 2147483647 w 594"/>
              <a:gd name="T75" fmla="*/ 2147483647 h 1092"/>
              <a:gd name="T76" fmla="*/ 2147483647 w 594"/>
              <a:gd name="T77" fmla="*/ 2147483647 h 1092"/>
              <a:gd name="T78" fmla="*/ 2147483647 w 594"/>
              <a:gd name="T79" fmla="*/ 2147483647 h 1092"/>
              <a:gd name="T80" fmla="*/ 2147483647 w 594"/>
              <a:gd name="T81" fmla="*/ 2147483647 h 1092"/>
              <a:gd name="T82" fmla="*/ 2147483647 w 594"/>
              <a:gd name="T83" fmla="*/ 2147483647 h 1092"/>
              <a:gd name="T84" fmla="*/ 2147483647 w 594"/>
              <a:gd name="T85" fmla="*/ 2147483647 h 1092"/>
              <a:gd name="T86" fmla="*/ 0 w 594"/>
              <a:gd name="T87" fmla="*/ 2147483647 h 1092"/>
              <a:gd name="T88" fmla="*/ 2147483647 w 594"/>
              <a:gd name="T89" fmla="*/ 2147483647 h 1092"/>
              <a:gd name="T90" fmla="*/ 2147483647 w 594"/>
              <a:gd name="T91" fmla="*/ 2147483647 h 1092"/>
              <a:gd name="T92" fmla="*/ 2147483647 w 594"/>
              <a:gd name="T93" fmla="*/ 2147483647 h 1092"/>
              <a:gd name="T94" fmla="*/ 2147483647 w 594"/>
              <a:gd name="T95" fmla="*/ 2147483647 h 1092"/>
              <a:gd name="T96" fmla="*/ 2147483647 w 594"/>
              <a:gd name="T97" fmla="*/ 2147483647 h 1092"/>
              <a:gd name="T98" fmla="*/ 2147483647 w 594"/>
              <a:gd name="T99" fmla="*/ 2147483647 h 1092"/>
              <a:gd name="T100" fmla="*/ 2147483647 w 594"/>
              <a:gd name="T101" fmla="*/ 2147483647 h 1092"/>
              <a:gd name="T102" fmla="*/ 2147483647 w 594"/>
              <a:gd name="T103" fmla="*/ 2147483647 h 109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94"/>
              <a:gd name="T157" fmla="*/ 0 h 1092"/>
              <a:gd name="T158" fmla="*/ 594 w 594"/>
              <a:gd name="T159" fmla="*/ 1092 h 109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94" h="1092">
                <a:moveTo>
                  <a:pt x="120" y="330"/>
                </a:moveTo>
                <a:lnTo>
                  <a:pt x="144" y="324"/>
                </a:lnTo>
                <a:lnTo>
                  <a:pt x="192" y="324"/>
                </a:lnTo>
                <a:lnTo>
                  <a:pt x="192" y="300"/>
                </a:lnTo>
                <a:lnTo>
                  <a:pt x="252" y="312"/>
                </a:lnTo>
                <a:lnTo>
                  <a:pt x="270" y="282"/>
                </a:lnTo>
                <a:lnTo>
                  <a:pt x="312" y="288"/>
                </a:lnTo>
                <a:lnTo>
                  <a:pt x="312" y="258"/>
                </a:lnTo>
                <a:lnTo>
                  <a:pt x="324" y="228"/>
                </a:lnTo>
                <a:lnTo>
                  <a:pt x="324" y="258"/>
                </a:lnTo>
                <a:lnTo>
                  <a:pt x="336" y="276"/>
                </a:lnTo>
                <a:lnTo>
                  <a:pt x="348" y="240"/>
                </a:lnTo>
                <a:lnTo>
                  <a:pt x="348" y="210"/>
                </a:lnTo>
                <a:lnTo>
                  <a:pt x="354" y="192"/>
                </a:lnTo>
                <a:lnTo>
                  <a:pt x="354" y="186"/>
                </a:lnTo>
                <a:lnTo>
                  <a:pt x="360" y="186"/>
                </a:lnTo>
                <a:lnTo>
                  <a:pt x="372" y="198"/>
                </a:lnTo>
                <a:lnTo>
                  <a:pt x="372" y="204"/>
                </a:lnTo>
                <a:lnTo>
                  <a:pt x="378" y="204"/>
                </a:lnTo>
                <a:lnTo>
                  <a:pt x="402" y="180"/>
                </a:lnTo>
                <a:lnTo>
                  <a:pt x="396" y="168"/>
                </a:lnTo>
                <a:lnTo>
                  <a:pt x="396" y="150"/>
                </a:lnTo>
                <a:lnTo>
                  <a:pt x="390" y="138"/>
                </a:lnTo>
                <a:lnTo>
                  <a:pt x="402" y="126"/>
                </a:lnTo>
                <a:lnTo>
                  <a:pt x="414" y="126"/>
                </a:lnTo>
                <a:lnTo>
                  <a:pt x="420" y="132"/>
                </a:lnTo>
                <a:lnTo>
                  <a:pt x="426" y="132"/>
                </a:lnTo>
                <a:lnTo>
                  <a:pt x="432" y="126"/>
                </a:lnTo>
                <a:lnTo>
                  <a:pt x="438" y="114"/>
                </a:lnTo>
                <a:lnTo>
                  <a:pt x="450" y="102"/>
                </a:lnTo>
                <a:lnTo>
                  <a:pt x="456" y="90"/>
                </a:lnTo>
                <a:lnTo>
                  <a:pt x="462" y="72"/>
                </a:lnTo>
                <a:lnTo>
                  <a:pt x="462" y="42"/>
                </a:lnTo>
                <a:lnTo>
                  <a:pt x="492" y="0"/>
                </a:lnTo>
                <a:lnTo>
                  <a:pt x="546" y="60"/>
                </a:lnTo>
                <a:lnTo>
                  <a:pt x="546" y="90"/>
                </a:lnTo>
                <a:lnTo>
                  <a:pt x="552" y="96"/>
                </a:lnTo>
                <a:lnTo>
                  <a:pt x="558" y="114"/>
                </a:lnTo>
                <a:lnTo>
                  <a:pt x="576" y="150"/>
                </a:lnTo>
                <a:lnTo>
                  <a:pt x="582" y="156"/>
                </a:lnTo>
                <a:lnTo>
                  <a:pt x="582" y="162"/>
                </a:lnTo>
                <a:lnTo>
                  <a:pt x="564" y="216"/>
                </a:lnTo>
                <a:lnTo>
                  <a:pt x="594" y="276"/>
                </a:lnTo>
                <a:lnTo>
                  <a:pt x="594" y="288"/>
                </a:lnTo>
                <a:lnTo>
                  <a:pt x="588" y="294"/>
                </a:lnTo>
                <a:lnTo>
                  <a:pt x="576" y="294"/>
                </a:lnTo>
                <a:lnTo>
                  <a:pt x="564" y="288"/>
                </a:lnTo>
                <a:lnTo>
                  <a:pt x="558" y="282"/>
                </a:lnTo>
                <a:lnTo>
                  <a:pt x="552" y="282"/>
                </a:lnTo>
                <a:lnTo>
                  <a:pt x="522" y="288"/>
                </a:lnTo>
                <a:lnTo>
                  <a:pt x="528" y="330"/>
                </a:lnTo>
                <a:lnTo>
                  <a:pt x="522" y="336"/>
                </a:lnTo>
                <a:lnTo>
                  <a:pt x="516" y="348"/>
                </a:lnTo>
                <a:lnTo>
                  <a:pt x="504" y="354"/>
                </a:lnTo>
                <a:lnTo>
                  <a:pt x="486" y="390"/>
                </a:lnTo>
                <a:lnTo>
                  <a:pt x="486" y="402"/>
                </a:lnTo>
                <a:lnTo>
                  <a:pt x="492" y="414"/>
                </a:lnTo>
                <a:lnTo>
                  <a:pt x="504" y="450"/>
                </a:lnTo>
                <a:lnTo>
                  <a:pt x="498" y="468"/>
                </a:lnTo>
                <a:lnTo>
                  <a:pt x="486" y="510"/>
                </a:lnTo>
                <a:lnTo>
                  <a:pt x="462" y="570"/>
                </a:lnTo>
                <a:lnTo>
                  <a:pt x="432" y="642"/>
                </a:lnTo>
                <a:lnTo>
                  <a:pt x="390" y="720"/>
                </a:lnTo>
                <a:lnTo>
                  <a:pt x="324" y="852"/>
                </a:lnTo>
                <a:lnTo>
                  <a:pt x="312" y="894"/>
                </a:lnTo>
                <a:lnTo>
                  <a:pt x="306" y="912"/>
                </a:lnTo>
                <a:lnTo>
                  <a:pt x="306" y="948"/>
                </a:lnTo>
                <a:lnTo>
                  <a:pt x="294" y="984"/>
                </a:lnTo>
                <a:lnTo>
                  <a:pt x="276" y="1014"/>
                </a:lnTo>
                <a:lnTo>
                  <a:pt x="258" y="1032"/>
                </a:lnTo>
                <a:lnTo>
                  <a:pt x="240" y="1044"/>
                </a:lnTo>
                <a:lnTo>
                  <a:pt x="222" y="1062"/>
                </a:lnTo>
                <a:lnTo>
                  <a:pt x="216" y="1062"/>
                </a:lnTo>
                <a:lnTo>
                  <a:pt x="210" y="1068"/>
                </a:lnTo>
                <a:lnTo>
                  <a:pt x="186" y="1068"/>
                </a:lnTo>
                <a:lnTo>
                  <a:pt x="150" y="1086"/>
                </a:lnTo>
                <a:lnTo>
                  <a:pt x="114" y="1092"/>
                </a:lnTo>
                <a:lnTo>
                  <a:pt x="78" y="1074"/>
                </a:lnTo>
                <a:lnTo>
                  <a:pt x="60" y="1056"/>
                </a:lnTo>
                <a:lnTo>
                  <a:pt x="48" y="1038"/>
                </a:lnTo>
                <a:lnTo>
                  <a:pt x="36" y="1026"/>
                </a:lnTo>
                <a:lnTo>
                  <a:pt x="36" y="1020"/>
                </a:lnTo>
                <a:lnTo>
                  <a:pt x="30" y="1014"/>
                </a:lnTo>
                <a:lnTo>
                  <a:pt x="48" y="990"/>
                </a:lnTo>
                <a:lnTo>
                  <a:pt x="42" y="978"/>
                </a:lnTo>
                <a:lnTo>
                  <a:pt x="24" y="948"/>
                </a:lnTo>
                <a:lnTo>
                  <a:pt x="12" y="900"/>
                </a:lnTo>
                <a:lnTo>
                  <a:pt x="0" y="834"/>
                </a:lnTo>
                <a:lnTo>
                  <a:pt x="0" y="786"/>
                </a:lnTo>
                <a:lnTo>
                  <a:pt x="6" y="756"/>
                </a:lnTo>
                <a:lnTo>
                  <a:pt x="18" y="738"/>
                </a:lnTo>
                <a:lnTo>
                  <a:pt x="60" y="696"/>
                </a:lnTo>
                <a:lnTo>
                  <a:pt x="72" y="678"/>
                </a:lnTo>
                <a:lnTo>
                  <a:pt x="90" y="672"/>
                </a:lnTo>
                <a:lnTo>
                  <a:pt x="96" y="660"/>
                </a:lnTo>
                <a:lnTo>
                  <a:pt x="108" y="654"/>
                </a:lnTo>
                <a:lnTo>
                  <a:pt x="108" y="636"/>
                </a:lnTo>
                <a:lnTo>
                  <a:pt x="102" y="600"/>
                </a:lnTo>
                <a:lnTo>
                  <a:pt x="96" y="558"/>
                </a:lnTo>
                <a:lnTo>
                  <a:pt x="96" y="522"/>
                </a:lnTo>
                <a:lnTo>
                  <a:pt x="78" y="432"/>
                </a:lnTo>
                <a:lnTo>
                  <a:pt x="90" y="408"/>
                </a:lnTo>
                <a:lnTo>
                  <a:pt x="132" y="366"/>
                </a:lnTo>
                <a:lnTo>
                  <a:pt x="132" y="360"/>
                </a:lnTo>
                <a:lnTo>
                  <a:pt x="120" y="33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5" name="Macedonia" descr="© INSCALE GmbH, 05.05.2010&#10;http://www.presentationload.com/">
            <a:extLst>
              <a:ext uri="{FF2B5EF4-FFF2-40B4-BE49-F238E27FC236}">
                <a16:creationId xmlns:a16="http://schemas.microsoft.com/office/drawing/2014/main" id="{8233FD5C-DA69-4BB1-862C-D40E5E9AFD7C}"/>
              </a:ext>
            </a:extLst>
          </p:cNvPr>
          <p:cNvSpPr>
            <a:spLocks/>
          </p:cNvSpPr>
          <p:nvPr/>
        </p:nvSpPr>
        <p:spPr bwMode="gray">
          <a:xfrm>
            <a:off x="6335727" y="2429336"/>
            <a:ext cx="77451" cy="60855"/>
          </a:xfrm>
          <a:custGeom>
            <a:avLst/>
            <a:gdLst>
              <a:gd name="T0" fmla="*/ 2147483647 w 162"/>
              <a:gd name="T1" fmla="*/ 2147483647 h 126"/>
              <a:gd name="T2" fmla="*/ 2147483647 w 162"/>
              <a:gd name="T3" fmla="*/ 2147483647 h 126"/>
              <a:gd name="T4" fmla="*/ 2147483647 w 162"/>
              <a:gd name="T5" fmla="*/ 2147483647 h 126"/>
              <a:gd name="T6" fmla="*/ 2147483647 w 162"/>
              <a:gd name="T7" fmla="*/ 2147483647 h 126"/>
              <a:gd name="T8" fmla="*/ 2147483647 w 162"/>
              <a:gd name="T9" fmla="*/ 0 h 126"/>
              <a:gd name="T10" fmla="*/ 2147483647 w 162"/>
              <a:gd name="T11" fmla="*/ 2147483647 h 126"/>
              <a:gd name="T12" fmla="*/ 2147483647 w 162"/>
              <a:gd name="T13" fmla="*/ 2147483647 h 126"/>
              <a:gd name="T14" fmla="*/ 2147483647 w 162"/>
              <a:gd name="T15" fmla="*/ 2147483647 h 126"/>
              <a:gd name="T16" fmla="*/ 2147483647 w 162"/>
              <a:gd name="T17" fmla="*/ 2147483647 h 126"/>
              <a:gd name="T18" fmla="*/ 2147483647 w 162"/>
              <a:gd name="T19" fmla="*/ 2147483647 h 126"/>
              <a:gd name="T20" fmla="*/ 2147483647 w 162"/>
              <a:gd name="T21" fmla="*/ 2147483647 h 126"/>
              <a:gd name="T22" fmla="*/ 0 w 162"/>
              <a:gd name="T23" fmla="*/ 2147483647 h 126"/>
              <a:gd name="T24" fmla="*/ 0 w 162"/>
              <a:gd name="T25" fmla="*/ 2147483647 h 126"/>
              <a:gd name="T26" fmla="*/ 2147483647 w 162"/>
              <a:gd name="T27" fmla="*/ 2147483647 h 126"/>
              <a:gd name="T28" fmla="*/ 2147483647 w 162"/>
              <a:gd name="T29" fmla="*/ 2147483647 h 126"/>
              <a:gd name="T30" fmla="*/ 2147483647 w 162"/>
              <a:gd name="T31" fmla="*/ 2147483647 h 126"/>
              <a:gd name="T32" fmla="*/ 2147483647 w 162"/>
              <a:gd name="T33" fmla="*/ 2147483647 h 126"/>
              <a:gd name="T34" fmla="*/ 2147483647 w 162"/>
              <a:gd name="T35" fmla="*/ 2147483647 h 126"/>
              <a:gd name="T36" fmla="*/ 2147483647 w 162"/>
              <a:gd name="T37" fmla="*/ 2147483647 h 126"/>
              <a:gd name="T38" fmla="*/ 2147483647 w 162"/>
              <a:gd name="T39" fmla="*/ 2147483647 h 126"/>
              <a:gd name="T40" fmla="*/ 2147483647 w 162"/>
              <a:gd name="T41" fmla="*/ 2147483647 h 126"/>
              <a:gd name="T42" fmla="*/ 2147483647 w 162"/>
              <a:gd name="T43" fmla="*/ 2147483647 h 126"/>
              <a:gd name="T44" fmla="*/ 2147483647 w 162"/>
              <a:gd name="T45" fmla="*/ 2147483647 h 126"/>
              <a:gd name="T46" fmla="*/ 2147483647 w 162"/>
              <a:gd name="T47" fmla="*/ 2147483647 h 126"/>
              <a:gd name="T48" fmla="*/ 2147483647 w 162"/>
              <a:gd name="T49" fmla="*/ 2147483647 h 126"/>
              <a:gd name="T50" fmla="*/ 2147483647 w 162"/>
              <a:gd name="T51" fmla="*/ 2147483647 h 126"/>
              <a:gd name="T52" fmla="*/ 2147483647 w 162"/>
              <a:gd name="T53" fmla="*/ 2147483647 h 126"/>
              <a:gd name="T54" fmla="*/ 2147483647 w 162"/>
              <a:gd name="T55" fmla="*/ 2147483647 h 126"/>
              <a:gd name="T56" fmla="*/ 2147483647 w 162"/>
              <a:gd name="T57" fmla="*/ 2147483647 h 126"/>
              <a:gd name="T58" fmla="*/ 2147483647 w 162"/>
              <a:gd name="T59" fmla="*/ 2147483647 h 126"/>
              <a:gd name="T60" fmla="*/ 2147483647 w 162"/>
              <a:gd name="T61" fmla="*/ 2147483647 h 126"/>
              <a:gd name="T62" fmla="*/ 2147483647 w 162"/>
              <a:gd name="T63" fmla="*/ 2147483647 h 126"/>
              <a:gd name="T64" fmla="*/ 2147483647 w 162"/>
              <a:gd name="T65" fmla="*/ 2147483647 h 12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2"/>
              <a:gd name="T100" fmla="*/ 0 h 126"/>
              <a:gd name="T101" fmla="*/ 162 w 162"/>
              <a:gd name="T102" fmla="*/ 126 h 12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2" h="126">
                <a:moveTo>
                  <a:pt x="150" y="42"/>
                </a:moveTo>
                <a:lnTo>
                  <a:pt x="132" y="30"/>
                </a:lnTo>
                <a:lnTo>
                  <a:pt x="132" y="18"/>
                </a:lnTo>
                <a:lnTo>
                  <a:pt x="126" y="18"/>
                </a:lnTo>
                <a:lnTo>
                  <a:pt x="114" y="0"/>
                </a:lnTo>
                <a:lnTo>
                  <a:pt x="72" y="6"/>
                </a:lnTo>
                <a:lnTo>
                  <a:pt x="66" y="12"/>
                </a:lnTo>
                <a:lnTo>
                  <a:pt x="48" y="12"/>
                </a:lnTo>
                <a:lnTo>
                  <a:pt x="48" y="24"/>
                </a:lnTo>
                <a:lnTo>
                  <a:pt x="24" y="24"/>
                </a:lnTo>
                <a:lnTo>
                  <a:pt x="18" y="36"/>
                </a:lnTo>
                <a:lnTo>
                  <a:pt x="0" y="42"/>
                </a:lnTo>
                <a:lnTo>
                  <a:pt x="0" y="66"/>
                </a:lnTo>
                <a:lnTo>
                  <a:pt x="6" y="78"/>
                </a:lnTo>
                <a:lnTo>
                  <a:pt x="6" y="102"/>
                </a:lnTo>
                <a:lnTo>
                  <a:pt x="12" y="108"/>
                </a:lnTo>
                <a:lnTo>
                  <a:pt x="18" y="108"/>
                </a:lnTo>
                <a:lnTo>
                  <a:pt x="18" y="126"/>
                </a:lnTo>
                <a:lnTo>
                  <a:pt x="42" y="120"/>
                </a:lnTo>
                <a:lnTo>
                  <a:pt x="42" y="126"/>
                </a:lnTo>
                <a:lnTo>
                  <a:pt x="54" y="120"/>
                </a:lnTo>
                <a:lnTo>
                  <a:pt x="60" y="120"/>
                </a:lnTo>
                <a:lnTo>
                  <a:pt x="66" y="126"/>
                </a:lnTo>
                <a:lnTo>
                  <a:pt x="90" y="126"/>
                </a:lnTo>
                <a:lnTo>
                  <a:pt x="96" y="114"/>
                </a:lnTo>
                <a:lnTo>
                  <a:pt x="96" y="108"/>
                </a:lnTo>
                <a:lnTo>
                  <a:pt x="120" y="108"/>
                </a:lnTo>
                <a:lnTo>
                  <a:pt x="132" y="102"/>
                </a:lnTo>
                <a:lnTo>
                  <a:pt x="156" y="78"/>
                </a:lnTo>
                <a:lnTo>
                  <a:pt x="162" y="66"/>
                </a:lnTo>
                <a:lnTo>
                  <a:pt x="162" y="60"/>
                </a:lnTo>
                <a:lnTo>
                  <a:pt x="156" y="48"/>
                </a:lnTo>
                <a:lnTo>
                  <a:pt x="150" y="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6" name="Luxembourg" descr="© INSCALE GmbH, 05.05.2010&#10;http://www.presentationload.com/">
            <a:extLst>
              <a:ext uri="{FF2B5EF4-FFF2-40B4-BE49-F238E27FC236}">
                <a16:creationId xmlns:a16="http://schemas.microsoft.com/office/drawing/2014/main" id="{2D8B10B7-540A-47FF-B19F-86DFA7151C2C}"/>
              </a:ext>
            </a:extLst>
          </p:cNvPr>
          <p:cNvSpPr>
            <a:spLocks/>
          </p:cNvSpPr>
          <p:nvPr/>
        </p:nvSpPr>
        <p:spPr bwMode="gray">
          <a:xfrm>
            <a:off x="5887619" y="2143505"/>
            <a:ext cx="23973" cy="20286"/>
          </a:xfrm>
          <a:custGeom>
            <a:avLst/>
            <a:gdLst>
              <a:gd name="T0" fmla="*/ 2147483647 w 54"/>
              <a:gd name="T1" fmla="*/ 2147483647 h 42"/>
              <a:gd name="T2" fmla="*/ 2147483647 w 54"/>
              <a:gd name="T3" fmla="*/ 2147483647 h 42"/>
              <a:gd name="T4" fmla="*/ 2147483647 w 54"/>
              <a:gd name="T5" fmla="*/ 2147483647 h 42"/>
              <a:gd name="T6" fmla="*/ 2147483647 w 54"/>
              <a:gd name="T7" fmla="*/ 2147483647 h 42"/>
              <a:gd name="T8" fmla="*/ 2147483647 w 54"/>
              <a:gd name="T9" fmla="*/ 2147483647 h 42"/>
              <a:gd name="T10" fmla="*/ 2147483647 w 54"/>
              <a:gd name="T11" fmla="*/ 2147483647 h 42"/>
              <a:gd name="T12" fmla="*/ 2147483647 w 54"/>
              <a:gd name="T13" fmla="*/ 2147483647 h 42"/>
              <a:gd name="T14" fmla="*/ 2147483647 w 54"/>
              <a:gd name="T15" fmla="*/ 2147483647 h 42"/>
              <a:gd name="T16" fmla="*/ 2147483647 w 54"/>
              <a:gd name="T17" fmla="*/ 0 h 42"/>
              <a:gd name="T18" fmla="*/ 2147483647 w 54"/>
              <a:gd name="T19" fmla="*/ 0 h 42"/>
              <a:gd name="T20" fmla="*/ 2147483647 w 54"/>
              <a:gd name="T21" fmla="*/ 2147483647 h 42"/>
              <a:gd name="T22" fmla="*/ 2147483647 w 54"/>
              <a:gd name="T23" fmla="*/ 2147483647 h 42"/>
              <a:gd name="T24" fmla="*/ 0 w 54"/>
              <a:gd name="T25" fmla="*/ 2147483647 h 42"/>
              <a:gd name="T26" fmla="*/ 0 w 54"/>
              <a:gd name="T27" fmla="*/ 2147483647 h 42"/>
              <a:gd name="T28" fmla="*/ 2147483647 w 54"/>
              <a:gd name="T29" fmla="*/ 2147483647 h 42"/>
              <a:gd name="T30" fmla="*/ 2147483647 w 54"/>
              <a:gd name="T31" fmla="*/ 2147483647 h 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4"/>
              <a:gd name="T49" fmla="*/ 0 h 42"/>
              <a:gd name="T50" fmla="*/ 54 w 54"/>
              <a:gd name="T51" fmla="*/ 42 h 4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4" h="42">
                <a:moveTo>
                  <a:pt x="18" y="42"/>
                </a:moveTo>
                <a:lnTo>
                  <a:pt x="30" y="36"/>
                </a:lnTo>
                <a:lnTo>
                  <a:pt x="48" y="42"/>
                </a:lnTo>
                <a:lnTo>
                  <a:pt x="54" y="36"/>
                </a:lnTo>
                <a:lnTo>
                  <a:pt x="54" y="24"/>
                </a:lnTo>
                <a:lnTo>
                  <a:pt x="42" y="18"/>
                </a:lnTo>
                <a:lnTo>
                  <a:pt x="36" y="18"/>
                </a:lnTo>
                <a:lnTo>
                  <a:pt x="30" y="12"/>
                </a:lnTo>
                <a:lnTo>
                  <a:pt x="30" y="0"/>
                </a:lnTo>
                <a:lnTo>
                  <a:pt x="24" y="0"/>
                </a:lnTo>
                <a:lnTo>
                  <a:pt x="18" y="6"/>
                </a:lnTo>
                <a:lnTo>
                  <a:pt x="6" y="12"/>
                </a:lnTo>
                <a:lnTo>
                  <a:pt x="0" y="12"/>
                </a:lnTo>
                <a:lnTo>
                  <a:pt x="0" y="18"/>
                </a:lnTo>
                <a:lnTo>
                  <a:pt x="12" y="30"/>
                </a:lnTo>
                <a:lnTo>
                  <a:pt x="18" y="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7" name="Lithuania" descr="© INSCALE GmbH, 05.05.2010&#10;http://www.presentationload.com/">
            <a:extLst>
              <a:ext uri="{FF2B5EF4-FFF2-40B4-BE49-F238E27FC236}">
                <a16:creationId xmlns:a16="http://schemas.microsoft.com/office/drawing/2014/main" id="{1EE6EC28-06E3-4773-A497-777311FA7BFB}"/>
              </a:ext>
            </a:extLst>
          </p:cNvPr>
          <p:cNvSpPr>
            <a:spLocks/>
          </p:cNvSpPr>
          <p:nvPr/>
        </p:nvSpPr>
        <p:spPr bwMode="gray">
          <a:xfrm>
            <a:off x="6322821" y="1912996"/>
            <a:ext cx="160435" cy="92204"/>
          </a:xfrm>
          <a:custGeom>
            <a:avLst/>
            <a:gdLst>
              <a:gd name="T0" fmla="*/ 2147483647 w 342"/>
              <a:gd name="T1" fmla="*/ 2147483647 h 198"/>
              <a:gd name="T2" fmla="*/ 2147483647 w 342"/>
              <a:gd name="T3" fmla="*/ 2147483647 h 198"/>
              <a:gd name="T4" fmla="*/ 2147483647 w 342"/>
              <a:gd name="T5" fmla="*/ 2147483647 h 198"/>
              <a:gd name="T6" fmla="*/ 2147483647 w 342"/>
              <a:gd name="T7" fmla="*/ 2147483647 h 198"/>
              <a:gd name="T8" fmla="*/ 2147483647 w 342"/>
              <a:gd name="T9" fmla="*/ 2147483647 h 198"/>
              <a:gd name="T10" fmla="*/ 2147483647 w 342"/>
              <a:gd name="T11" fmla="*/ 2147483647 h 198"/>
              <a:gd name="T12" fmla="*/ 2147483647 w 342"/>
              <a:gd name="T13" fmla="*/ 2147483647 h 198"/>
              <a:gd name="T14" fmla="*/ 2147483647 w 342"/>
              <a:gd name="T15" fmla="*/ 2147483647 h 198"/>
              <a:gd name="T16" fmla="*/ 2147483647 w 342"/>
              <a:gd name="T17" fmla="*/ 2147483647 h 198"/>
              <a:gd name="T18" fmla="*/ 2147483647 w 342"/>
              <a:gd name="T19" fmla="*/ 2147483647 h 198"/>
              <a:gd name="T20" fmla="*/ 2147483647 w 342"/>
              <a:gd name="T21" fmla="*/ 2147483647 h 198"/>
              <a:gd name="T22" fmla="*/ 2147483647 w 342"/>
              <a:gd name="T23" fmla="*/ 2147483647 h 198"/>
              <a:gd name="T24" fmla="*/ 2147483647 w 342"/>
              <a:gd name="T25" fmla="*/ 0 h 198"/>
              <a:gd name="T26" fmla="*/ 2147483647 w 342"/>
              <a:gd name="T27" fmla="*/ 2147483647 h 198"/>
              <a:gd name="T28" fmla="*/ 0 w 342"/>
              <a:gd name="T29" fmla="*/ 2147483647 h 198"/>
              <a:gd name="T30" fmla="*/ 2147483647 w 342"/>
              <a:gd name="T31" fmla="*/ 2147483647 h 198"/>
              <a:gd name="T32" fmla="*/ 2147483647 w 342"/>
              <a:gd name="T33" fmla="*/ 2147483647 h 198"/>
              <a:gd name="T34" fmla="*/ 2147483647 w 342"/>
              <a:gd name="T35" fmla="*/ 2147483647 h 198"/>
              <a:gd name="T36" fmla="*/ 2147483647 w 342"/>
              <a:gd name="T37" fmla="*/ 2147483647 h 198"/>
              <a:gd name="T38" fmla="*/ 2147483647 w 342"/>
              <a:gd name="T39" fmla="*/ 2147483647 h 198"/>
              <a:gd name="T40" fmla="*/ 2147483647 w 342"/>
              <a:gd name="T41" fmla="*/ 2147483647 h 198"/>
              <a:gd name="T42" fmla="*/ 2147483647 w 342"/>
              <a:gd name="T43" fmla="*/ 2147483647 h 198"/>
              <a:gd name="T44" fmla="*/ 2147483647 w 342"/>
              <a:gd name="T45" fmla="*/ 2147483647 h 198"/>
              <a:gd name="T46" fmla="*/ 2147483647 w 342"/>
              <a:gd name="T47" fmla="*/ 2147483647 h 198"/>
              <a:gd name="T48" fmla="*/ 2147483647 w 342"/>
              <a:gd name="T49" fmla="*/ 2147483647 h 198"/>
              <a:gd name="T50" fmla="*/ 2147483647 w 342"/>
              <a:gd name="T51" fmla="*/ 2147483647 h 198"/>
              <a:gd name="T52" fmla="*/ 2147483647 w 342"/>
              <a:gd name="T53" fmla="*/ 2147483647 h 198"/>
              <a:gd name="T54" fmla="*/ 2147483647 w 342"/>
              <a:gd name="T55" fmla="*/ 2147483647 h 198"/>
              <a:gd name="T56" fmla="*/ 2147483647 w 342"/>
              <a:gd name="T57" fmla="*/ 2147483647 h 198"/>
              <a:gd name="T58" fmla="*/ 2147483647 w 342"/>
              <a:gd name="T59" fmla="*/ 2147483647 h 198"/>
              <a:gd name="T60" fmla="*/ 2147483647 w 342"/>
              <a:gd name="T61" fmla="*/ 2147483647 h 198"/>
              <a:gd name="T62" fmla="*/ 2147483647 w 342"/>
              <a:gd name="T63" fmla="*/ 2147483647 h 198"/>
              <a:gd name="T64" fmla="*/ 2147483647 w 342"/>
              <a:gd name="T65" fmla="*/ 2147483647 h 198"/>
              <a:gd name="T66" fmla="*/ 2147483647 w 342"/>
              <a:gd name="T67" fmla="*/ 2147483647 h 198"/>
              <a:gd name="T68" fmla="*/ 2147483647 w 342"/>
              <a:gd name="T69" fmla="*/ 2147483647 h 198"/>
              <a:gd name="T70" fmla="*/ 2147483647 w 342"/>
              <a:gd name="T71" fmla="*/ 2147483647 h 198"/>
              <a:gd name="T72" fmla="*/ 2147483647 w 342"/>
              <a:gd name="T73" fmla="*/ 2147483647 h 198"/>
              <a:gd name="T74" fmla="*/ 2147483647 w 342"/>
              <a:gd name="T75" fmla="*/ 2147483647 h 198"/>
              <a:gd name="T76" fmla="*/ 2147483647 w 342"/>
              <a:gd name="T77" fmla="*/ 2147483647 h 198"/>
              <a:gd name="T78" fmla="*/ 2147483647 w 342"/>
              <a:gd name="T79" fmla="*/ 2147483647 h 198"/>
              <a:gd name="T80" fmla="*/ 2147483647 w 342"/>
              <a:gd name="T81" fmla="*/ 2147483647 h 198"/>
              <a:gd name="T82" fmla="*/ 2147483647 w 342"/>
              <a:gd name="T83" fmla="*/ 2147483647 h 198"/>
              <a:gd name="T84" fmla="*/ 2147483647 w 342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42"/>
              <a:gd name="T130" fmla="*/ 0 h 198"/>
              <a:gd name="T131" fmla="*/ 342 w 342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42" h="198">
                <a:moveTo>
                  <a:pt x="330" y="60"/>
                </a:moveTo>
                <a:lnTo>
                  <a:pt x="312" y="54"/>
                </a:lnTo>
                <a:lnTo>
                  <a:pt x="294" y="42"/>
                </a:lnTo>
                <a:lnTo>
                  <a:pt x="282" y="30"/>
                </a:lnTo>
                <a:lnTo>
                  <a:pt x="276" y="30"/>
                </a:lnTo>
                <a:lnTo>
                  <a:pt x="264" y="24"/>
                </a:lnTo>
                <a:lnTo>
                  <a:pt x="234" y="24"/>
                </a:lnTo>
                <a:lnTo>
                  <a:pt x="228" y="12"/>
                </a:lnTo>
                <a:lnTo>
                  <a:pt x="222" y="6"/>
                </a:lnTo>
                <a:lnTo>
                  <a:pt x="210" y="6"/>
                </a:lnTo>
                <a:lnTo>
                  <a:pt x="198" y="18"/>
                </a:lnTo>
                <a:lnTo>
                  <a:pt x="180" y="18"/>
                </a:lnTo>
                <a:lnTo>
                  <a:pt x="174" y="12"/>
                </a:lnTo>
                <a:lnTo>
                  <a:pt x="162" y="12"/>
                </a:lnTo>
                <a:lnTo>
                  <a:pt x="156" y="18"/>
                </a:lnTo>
                <a:lnTo>
                  <a:pt x="150" y="18"/>
                </a:lnTo>
                <a:lnTo>
                  <a:pt x="144" y="12"/>
                </a:lnTo>
                <a:lnTo>
                  <a:pt x="138" y="12"/>
                </a:lnTo>
                <a:lnTo>
                  <a:pt x="126" y="6"/>
                </a:lnTo>
                <a:lnTo>
                  <a:pt x="120" y="6"/>
                </a:lnTo>
                <a:lnTo>
                  <a:pt x="114" y="12"/>
                </a:lnTo>
                <a:lnTo>
                  <a:pt x="108" y="12"/>
                </a:lnTo>
                <a:lnTo>
                  <a:pt x="102" y="6"/>
                </a:lnTo>
                <a:lnTo>
                  <a:pt x="96" y="6"/>
                </a:lnTo>
                <a:lnTo>
                  <a:pt x="90" y="0"/>
                </a:lnTo>
                <a:lnTo>
                  <a:pt x="72" y="0"/>
                </a:lnTo>
                <a:lnTo>
                  <a:pt x="60" y="12"/>
                </a:lnTo>
                <a:lnTo>
                  <a:pt x="18" y="12"/>
                </a:lnTo>
                <a:lnTo>
                  <a:pt x="6" y="18"/>
                </a:lnTo>
                <a:lnTo>
                  <a:pt x="0" y="18"/>
                </a:lnTo>
                <a:lnTo>
                  <a:pt x="0" y="60"/>
                </a:lnTo>
                <a:lnTo>
                  <a:pt x="12" y="84"/>
                </a:lnTo>
                <a:lnTo>
                  <a:pt x="18" y="90"/>
                </a:lnTo>
                <a:lnTo>
                  <a:pt x="18" y="96"/>
                </a:lnTo>
                <a:lnTo>
                  <a:pt x="30" y="96"/>
                </a:lnTo>
                <a:lnTo>
                  <a:pt x="30" y="102"/>
                </a:lnTo>
                <a:lnTo>
                  <a:pt x="42" y="102"/>
                </a:lnTo>
                <a:lnTo>
                  <a:pt x="48" y="108"/>
                </a:lnTo>
                <a:lnTo>
                  <a:pt x="72" y="108"/>
                </a:lnTo>
                <a:lnTo>
                  <a:pt x="84" y="102"/>
                </a:lnTo>
                <a:lnTo>
                  <a:pt x="102" y="102"/>
                </a:lnTo>
                <a:lnTo>
                  <a:pt x="108" y="114"/>
                </a:lnTo>
                <a:lnTo>
                  <a:pt x="108" y="132"/>
                </a:lnTo>
                <a:lnTo>
                  <a:pt x="96" y="144"/>
                </a:lnTo>
                <a:lnTo>
                  <a:pt x="102" y="162"/>
                </a:lnTo>
                <a:lnTo>
                  <a:pt x="120" y="162"/>
                </a:lnTo>
                <a:lnTo>
                  <a:pt x="138" y="168"/>
                </a:lnTo>
                <a:lnTo>
                  <a:pt x="144" y="168"/>
                </a:lnTo>
                <a:lnTo>
                  <a:pt x="156" y="174"/>
                </a:lnTo>
                <a:lnTo>
                  <a:pt x="156" y="198"/>
                </a:lnTo>
                <a:lnTo>
                  <a:pt x="162" y="198"/>
                </a:lnTo>
                <a:lnTo>
                  <a:pt x="168" y="192"/>
                </a:lnTo>
                <a:lnTo>
                  <a:pt x="180" y="192"/>
                </a:lnTo>
                <a:lnTo>
                  <a:pt x="192" y="186"/>
                </a:lnTo>
                <a:lnTo>
                  <a:pt x="198" y="186"/>
                </a:lnTo>
                <a:lnTo>
                  <a:pt x="204" y="192"/>
                </a:lnTo>
                <a:lnTo>
                  <a:pt x="204" y="198"/>
                </a:lnTo>
                <a:lnTo>
                  <a:pt x="234" y="198"/>
                </a:lnTo>
                <a:lnTo>
                  <a:pt x="234" y="180"/>
                </a:lnTo>
                <a:lnTo>
                  <a:pt x="246" y="192"/>
                </a:lnTo>
                <a:lnTo>
                  <a:pt x="252" y="180"/>
                </a:lnTo>
                <a:lnTo>
                  <a:pt x="258" y="174"/>
                </a:lnTo>
                <a:lnTo>
                  <a:pt x="270" y="168"/>
                </a:lnTo>
                <a:lnTo>
                  <a:pt x="288" y="168"/>
                </a:lnTo>
                <a:lnTo>
                  <a:pt x="288" y="174"/>
                </a:lnTo>
                <a:lnTo>
                  <a:pt x="282" y="180"/>
                </a:lnTo>
                <a:lnTo>
                  <a:pt x="294" y="180"/>
                </a:lnTo>
                <a:lnTo>
                  <a:pt x="294" y="174"/>
                </a:lnTo>
                <a:lnTo>
                  <a:pt x="288" y="168"/>
                </a:lnTo>
                <a:lnTo>
                  <a:pt x="288" y="156"/>
                </a:lnTo>
                <a:lnTo>
                  <a:pt x="282" y="150"/>
                </a:lnTo>
                <a:lnTo>
                  <a:pt x="282" y="144"/>
                </a:lnTo>
                <a:lnTo>
                  <a:pt x="294" y="144"/>
                </a:lnTo>
                <a:lnTo>
                  <a:pt x="294" y="138"/>
                </a:lnTo>
                <a:lnTo>
                  <a:pt x="288" y="126"/>
                </a:lnTo>
                <a:lnTo>
                  <a:pt x="288" y="120"/>
                </a:lnTo>
                <a:lnTo>
                  <a:pt x="294" y="114"/>
                </a:lnTo>
                <a:lnTo>
                  <a:pt x="312" y="114"/>
                </a:lnTo>
                <a:lnTo>
                  <a:pt x="306" y="96"/>
                </a:lnTo>
                <a:lnTo>
                  <a:pt x="312" y="96"/>
                </a:lnTo>
                <a:lnTo>
                  <a:pt x="318" y="102"/>
                </a:lnTo>
                <a:lnTo>
                  <a:pt x="336" y="102"/>
                </a:lnTo>
                <a:lnTo>
                  <a:pt x="342" y="96"/>
                </a:lnTo>
                <a:lnTo>
                  <a:pt x="324" y="78"/>
                </a:lnTo>
                <a:lnTo>
                  <a:pt x="324" y="72"/>
                </a:lnTo>
                <a:lnTo>
                  <a:pt x="330" y="66"/>
                </a:lnTo>
                <a:lnTo>
                  <a:pt x="330" y="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8" name="Liechtenstein" descr="© INSCALE GmbH, 05.05.2010&#10;http://www.presentationload.com/">
            <a:extLst>
              <a:ext uri="{FF2B5EF4-FFF2-40B4-BE49-F238E27FC236}">
                <a16:creationId xmlns:a16="http://schemas.microsoft.com/office/drawing/2014/main" id="{C012B476-32BE-459E-8AB9-5CAE97C58607}"/>
              </a:ext>
            </a:extLst>
          </p:cNvPr>
          <p:cNvSpPr>
            <a:spLocks/>
          </p:cNvSpPr>
          <p:nvPr/>
        </p:nvSpPr>
        <p:spPr bwMode="gray">
          <a:xfrm>
            <a:off x="5994575" y="2246774"/>
            <a:ext cx="7376" cy="11064"/>
          </a:xfrm>
          <a:custGeom>
            <a:avLst/>
            <a:gdLst>
              <a:gd name="T0" fmla="*/ 2147483647 w 18"/>
              <a:gd name="T1" fmla="*/ 0 h 24"/>
              <a:gd name="T2" fmla="*/ 2147483647 w 18"/>
              <a:gd name="T3" fmla="*/ 2147483647 h 24"/>
              <a:gd name="T4" fmla="*/ 0 w 18"/>
              <a:gd name="T5" fmla="*/ 2147483647 h 24"/>
              <a:gd name="T6" fmla="*/ 0 w 18"/>
              <a:gd name="T7" fmla="*/ 2147483647 h 24"/>
              <a:gd name="T8" fmla="*/ 2147483647 w 18"/>
              <a:gd name="T9" fmla="*/ 2147483647 h 24"/>
              <a:gd name="T10" fmla="*/ 2147483647 w 18"/>
              <a:gd name="T11" fmla="*/ 0 h 24"/>
              <a:gd name="T12" fmla="*/ 2147483647 w 18"/>
              <a:gd name="T13" fmla="*/ 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"/>
              <a:gd name="T22" fmla="*/ 0 h 24"/>
              <a:gd name="T23" fmla="*/ 18 w 18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" h="24">
                <a:moveTo>
                  <a:pt x="12" y="0"/>
                </a:moveTo>
                <a:lnTo>
                  <a:pt x="6" y="6"/>
                </a:lnTo>
                <a:lnTo>
                  <a:pt x="0" y="18"/>
                </a:lnTo>
                <a:lnTo>
                  <a:pt x="0" y="24"/>
                </a:lnTo>
                <a:lnTo>
                  <a:pt x="18" y="24"/>
                </a:lnTo>
                <a:lnTo>
                  <a:pt x="18" y="0"/>
                </a:lnTo>
                <a:lnTo>
                  <a:pt x="12" y="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89" name="Libya" descr="© INSCALE GmbH, 05.05.2010&#10;http://www.presentationload.com/">
            <a:extLst>
              <a:ext uri="{FF2B5EF4-FFF2-40B4-BE49-F238E27FC236}">
                <a16:creationId xmlns:a16="http://schemas.microsoft.com/office/drawing/2014/main" id="{4E4090EC-191A-4DC9-863E-307A39D0C83F}"/>
              </a:ext>
            </a:extLst>
          </p:cNvPr>
          <p:cNvSpPr>
            <a:spLocks/>
          </p:cNvSpPr>
          <p:nvPr/>
        </p:nvSpPr>
        <p:spPr bwMode="gray">
          <a:xfrm>
            <a:off x="5990888" y="2777865"/>
            <a:ext cx="518185" cy="523716"/>
          </a:xfrm>
          <a:custGeom>
            <a:avLst/>
            <a:gdLst>
              <a:gd name="T0" fmla="*/ 2147483647 w 1098"/>
              <a:gd name="T1" fmla="*/ 2147483647 h 1110"/>
              <a:gd name="T2" fmla="*/ 2147483647 w 1098"/>
              <a:gd name="T3" fmla="*/ 2147483647 h 1110"/>
              <a:gd name="T4" fmla="*/ 2147483647 w 1098"/>
              <a:gd name="T5" fmla="*/ 2147483647 h 1110"/>
              <a:gd name="T6" fmla="*/ 2147483647 w 1098"/>
              <a:gd name="T7" fmla="*/ 2147483647 h 1110"/>
              <a:gd name="T8" fmla="*/ 2147483647 w 1098"/>
              <a:gd name="T9" fmla="*/ 2147483647 h 1110"/>
              <a:gd name="T10" fmla="*/ 2147483647 w 1098"/>
              <a:gd name="T11" fmla="*/ 2147483647 h 1110"/>
              <a:gd name="T12" fmla="*/ 2147483647 w 1098"/>
              <a:gd name="T13" fmla="*/ 2147483647 h 1110"/>
              <a:gd name="T14" fmla="*/ 2147483647 w 1098"/>
              <a:gd name="T15" fmla="*/ 2147483647 h 1110"/>
              <a:gd name="T16" fmla="*/ 2147483647 w 1098"/>
              <a:gd name="T17" fmla="*/ 2147483647 h 1110"/>
              <a:gd name="T18" fmla="*/ 2147483647 w 1098"/>
              <a:gd name="T19" fmla="*/ 2147483647 h 1110"/>
              <a:gd name="T20" fmla="*/ 2147483647 w 1098"/>
              <a:gd name="T21" fmla="*/ 2147483647 h 1110"/>
              <a:gd name="T22" fmla="*/ 2147483647 w 1098"/>
              <a:gd name="T23" fmla="*/ 2147483647 h 1110"/>
              <a:gd name="T24" fmla="*/ 0 w 1098"/>
              <a:gd name="T25" fmla="*/ 2147483647 h 1110"/>
              <a:gd name="T26" fmla="*/ 2147483647 w 1098"/>
              <a:gd name="T27" fmla="*/ 2147483647 h 1110"/>
              <a:gd name="T28" fmla="*/ 2147483647 w 1098"/>
              <a:gd name="T29" fmla="*/ 2147483647 h 1110"/>
              <a:gd name="T30" fmla="*/ 2147483647 w 1098"/>
              <a:gd name="T31" fmla="*/ 2147483647 h 1110"/>
              <a:gd name="T32" fmla="*/ 2147483647 w 1098"/>
              <a:gd name="T33" fmla="*/ 2147483647 h 1110"/>
              <a:gd name="T34" fmla="*/ 2147483647 w 1098"/>
              <a:gd name="T35" fmla="*/ 2147483647 h 1110"/>
              <a:gd name="T36" fmla="*/ 2147483647 w 1098"/>
              <a:gd name="T37" fmla="*/ 2147483647 h 1110"/>
              <a:gd name="T38" fmla="*/ 2147483647 w 1098"/>
              <a:gd name="T39" fmla="*/ 2147483647 h 1110"/>
              <a:gd name="T40" fmla="*/ 2147483647 w 1098"/>
              <a:gd name="T41" fmla="*/ 2147483647 h 1110"/>
              <a:gd name="T42" fmla="*/ 2147483647 w 1098"/>
              <a:gd name="T43" fmla="*/ 2147483647 h 1110"/>
              <a:gd name="T44" fmla="*/ 2147483647 w 1098"/>
              <a:gd name="T45" fmla="*/ 2147483647 h 1110"/>
              <a:gd name="T46" fmla="*/ 2147483647 w 1098"/>
              <a:gd name="T47" fmla="*/ 2147483647 h 1110"/>
              <a:gd name="T48" fmla="*/ 2147483647 w 1098"/>
              <a:gd name="T49" fmla="*/ 2147483647 h 1110"/>
              <a:gd name="T50" fmla="*/ 2147483647 w 1098"/>
              <a:gd name="T51" fmla="*/ 2147483647 h 1110"/>
              <a:gd name="T52" fmla="*/ 2147483647 w 1098"/>
              <a:gd name="T53" fmla="*/ 2147483647 h 1110"/>
              <a:gd name="T54" fmla="*/ 2147483647 w 1098"/>
              <a:gd name="T55" fmla="*/ 2147483647 h 1110"/>
              <a:gd name="T56" fmla="*/ 2147483647 w 1098"/>
              <a:gd name="T57" fmla="*/ 2147483647 h 1110"/>
              <a:gd name="T58" fmla="*/ 2147483647 w 1098"/>
              <a:gd name="T59" fmla="*/ 2147483647 h 1110"/>
              <a:gd name="T60" fmla="*/ 2147483647 w 1098"/>
              <a:gd name="T61" fmla="*/ 2147483647 h 1110"/>
              <a:gd name="T62" fmla="*/ 2147483647 w 1098"/>
              <a:gd name="T63" fmla="*/ 2147483647 h 1110"/>
              <a:gd name="T64" fmla="*/ 2147483647 w 1098"/>
              <a:gd name="T65" fmla="*/ 2147483647 h 1110"/>
              <a:gd name="T66" fmla="*/ 2147483647 w 1098"/>
              <a:gd name="T67" fmla="*/ 2147483647 h 1110"/>
              <a:gd name="T68" fmla="*/ 2147483647 w 1098"/>
              <a:gd name="T69" fmla="*/ 2147483647 h 1110"/>
              <a:gd name="T70" fmla="*/ 2147483647 w 1098"/>
              <a:gd name="T71" fmla="*/ 2147483647 h 1110"/>
              <a:gd name="T72" fmla="*/ 2147483647 w 1098"/>
              <a:gd name="T73" fmla="*/ 2147483647 h 1110"/>
              <a:gd name="T74" fmla="*/ 2147483647 w 1098"/>
              <a:gd name="T75" fmla="*/ 2147483647 h 1110"/>
              <a:gd name="T76" fmla="*/ 2147483647 w 1098"/>
              <a:gd name="T77" fmla="*/ 2147483647 h 1110"/>
              <a:gd name="T78" fmla="*/ 2147483647 w 1098"/>
              <a:gd name="T79" fmla="*/ 2147483647 h 1110"/>
              <a:gd name="T80" fmla="*/ 2147483647 w 1098"/>
              <a:gd name="T81" fmla="*/ 2147483647 h 1110"/>
              <a:gd name="T82" fmla="*/ 2147483647 w 1098"/>
              <a:gd name="T83" fmla="*/ 2147483647 h 1110"/>
              <a:gd name="T84" fmla="*/ 2147483647 w 1098"/>
              <a:gd name="T85" fmla="*/ 2147483647 h 1110"/>
              <a:gd name="T86" fmla="*/ 2147483647 w 1098"/>
              <a:gd name="T87" fmla="*/ 2147483647 h 1110"/>
              <a:gd name="T88" fmla="*/ 2147483647 w 1098"/>
              <a:gd name="T89" fmla="*/ 2147483647 h 1110"/>
              <a:gd name="T90" fmla="*/ 2147483647 w 1098"/>
              <a:gd name="T91" fmla="*/ 2147483647 h 1110"/>
              <a:gd name="T92" fmla="*/ 2147483647 w 1098"/>
              <a:gd name="T93" fmla="*/ 2147483647 h 1110"/>
              <a:gd name="T94" fmla="*/ 2147483647 w 1098"/>
              <a:gd name="T95" fmla="*/ 2147483647 h 1110"/>
              <a:gd name="T96" fmla="*/ 2147483647 w 1098"/>
              <a:gd name="T97" fmla="*/ 2147483647 h 1110"/>
              <a:gd name="T98" fmla="*/ 2147483647 w 1098"/>
              <a:gd name="T99" fmla="*/ 2147483647 h 1110"/>
              <a:gd name="T100" fmla="*/ 2147483647 w 1098"/>
              <a:gd name="T101" fmla="*/ 2147483647 h 1110"/>
              <a:gd name="T102" fmla="*/ 2147483647 w 1098"/>
              <a:gd name="T103" fmla="*/ 2147483647 h 1110"/>
              <a:gd name="T104" fmla="*/ 2147483647 w 1098"/>
              <a:gd name="T105" fmla="*/ 2147483647 h 1110"/>
              <a:gd name="T106" fmla="*/ 2147483647 w 1098"/>
              <a:gd name="T107" fmla="*/ 2147483647 h 1110"/>
              <a:gd name="T108" fmla="*/ 2147483647 w 1098"/>
              <a:gd name="T109" fmla="*/ 2147483647 h 1110"/>
              <a:gd name="T110" fmla="*/ 2147483647 w 1098"/>
              <a:gd name="T111" fmla="*/ 2147483647 h 1110"/>
              <a:gd name="T112" fmla="*/ 2147483647 w 1098"/>
              <a:gd name="T113" fmla="*/ 2147483647 h 111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98"/>
              <a:gd name="T172" fmla="*/ 0 h 1110"/>
              <a:gd name="T173" fmla="*/ 1098 w 1098"/>
              <a:gd name="T174" fmla="*/ 1110 h 111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98" h="1110">
                <a:moveTo>
                  <a:pt x="156" y="60"/>
                </a:moveTo>
                <a:lnTo>
                  <a:pt x="150" y="66"/>
                </a:lnTo>
                <a:lnTo>
                  <a:pt x="126" y="78"/>
                </a:lnTo>
                <a:lnTo>
                  <a:pt x="114" y="78"/>
                </a:lnTo>
                <a:lnTo>
                  <a:pt x="102" y="84"/>
                </a:lnTo>
                <a:lnTo>
                  <a:pt x="96" y="90"/>
                </a:lnTo>
                <a:lnTo>
                  <a:pt x="90" y="102"/>
                </a:lnTo>
                <a:lnTo>
                  <a:pt x="84" y="108"/>
                </a:lnTo>
                <a:lnTo>
                  <a:pt x="78" y="120"/>
                </a:lnTo>
                <a:lnTo>
                  <a:pt x="72" y="120"/>
                </a:lnTo>
                <a:lnTo>
                  <a:pt x="54" y="138"/>
                </a:lnTo>
                <a:lnTo>
                  <a:pt x="54" y="156"/>
                </a:lnTo>
                <a:lnTo>
                  <a:pt x="66" y="180"/>
                </a:lnTo>
                <a:lnTo>
                  <a:pt x="66" y="204"/>
                </a:lnTo>
                <a:lnTo>
                  <a:pt x="36" y="234"/>
                </a:lnTo>
                <a:lnTo>
                  <a:pt x="30" y="234"/>
                </a:lnTo>
                <a:lnTo>
                  <a:pt x="24" y="240"/>
                </a:lnTo>
                <a:lnTo>
                  <a:pt x="12" y="246"/>
                </a:lnTo>
                <a:lnTo>
                  <a:pt x="6" y="246"/>
                </a:lnTo>
                <a:lnTo>
                  <a:pt x="0" y="252"/>
                </a:lnTo>
                <a:lnTo>
                  <a:pt x="12" y="270"/>
                </a:lnTo>
                <a:lnTo>
                  <a:pt x="36" y="330"/>
                </a:lnTo>
                <a:lnTo>
                  <a:pt x="48" y="354"/>
                </a:lnTo>
                <a:lnTo>
                  <a:pt x="48" y="360"/>
                </a:lnTo>
                <a:lnTo>
                  <a:pt x="42" y="372"/>
                </a:lnTo>
                <a:lnTo>
                  <a:pt x="42" y="402"/>
                </a:lnTo>
                <a:lnTo>
                  <a:pt x="36" y="408"/>
                </a:lnTo>
                <a:lnTo>
                  <a:pt x="36" y="414"/>
                </a:lnTo>
                <a:lnTo>
                  <a:pt x="42" y="432"/>
                </a:lnTo>
                <a:lnTo>
                  <a:pt x="30" y="456"/>
                </a:lnTo>
                <a:lnTo>
                  <a:pt x="36" y="510"/>
                </a:lnTo>
                <a:lnTo>
                  <a:pt x="36" y="516"/>
                </a:lnTo>
                <a:lnTo>
                  <a:pt x="42" y="522"/>
                </a:lnTo>
                <a:lnTo>
                  <a:pt x="42" y="534"/>
                </a:lnTo>
                <a:lnTo>
                  <a:pt x="36" y="546"/>
                </a:lnTo>
                <a:lnTo>
                  <a:pt x="30" y="552"/>
                </a:lnTo>
                <a:lnTo>
                  <a:pt x="18" y="558"/>
                </a:lnTo>
                <a:lnTo>
                  <a:pt x="6" y="558"/>
                </a:lnTo>
                <a:lnTo>
                  <a:pt x="0" y="564"/>
                </a:lnTo>
                <a:lnTo>
                  <a:pt x="0" y="570"/>
                </a:lnTo>
                <a:lnTo>
                  <a:pt x="6" y="582"/>
                </a:lnTo>
                <a:lnTo>
                  <a:pt x="18" y="594"/>
                </a:lnTo>
                <a:lnTo>
                  <a:pt x="24" y="612"/>
                </a:lnTo>
                <a:lnTo>
                  <a:pt x="36" y="624"/>
                </a:lnTo>
                <a:lnTo>
                  <a:pt x="42" y="636"/>
                </a:lnTo>
                <a:lnTo>
                  <a:pt x="48" y="642"/>
                </a:lnTo>
                <a:lnTo>
                  <a:pt x="48" y="684"/>
                </a:lnTo>
                <a:lnTo>
                  <a:pt x="72" y="708"/>
                </a:lnTo>
                <a:lnTo>
                  <a:pt x="96" y="696"/>
                </a:lnTo>
                <a:lnTo>
                  <a:pt x="102" y="696"/>
                </a:lnTo>
                <a:lnTo>
                  <a:pt x="138" y="714"/>
                </a:lnTo>
                <a:lnTo>
                  <a:pt x="150" y="714"/>
                </a:lnTo>
                <a:lnTo>
                  <a:pt x="162" y="726"/>
                </a:lnTo>
                <a:lnTo>
                  <a:pt x="162" y="732"/>
                </a:lnTo>
                <a:lnTo>
                  <a:pt x="168" y="744"/>
                </a:lnTo>
                <a:lnTo>
                  <a:pt x="174" y="762"/>
                </a:lnTo>
                <a:lnTo>
                  <a:pt x="180" y="774"/>
                </a:lnTo>
                <a:lnTo>
                  <a:pt x="186" y="780"/>
                </a:lnTo>
                <a:lnTo>
                  <a:pt x="186" y="786"/>
                </a:lnTo>
                <a:lnTo>
                  <a:pt x="222" y="792"/>
                </a:lnTo>
                <a:lnTo>
                  <a:pt x="234" y="792"/>
                </a:lnTo>
                <a:lnTo>
                  <a:pt x="246" y="798"/>
                </a:lnTo>
                <a:lnTo>
                  <a:pt x="258" y="798"/>
                </a:lnTo>
                <a:lnTo>
                  <a:pt x="276" y="804"/>
                </a:lnTo>
                <a:lnTo>
                  <a:pt x="288" y="810"/>
                </a:lnTo>
                <a:lnTo>
                  <a:pt x="294" y="810"/>
                </a:lnTo>
                <a:lnTo>
                  <a:pt x="300" y="816"/>
                </a:lnTo>
                <a:lnTo>
                  <a:pt x="312" y="822"/>
                </a:lnTo>
                <a:lnTo>
                  <a:pt x="318" y="828"/>
                </a:lnTo>
                <a:lnTo>
                  <a:pt x="324" y="840"/>
                </a:lnTo>
                <a:lnTo>
                  <a:pt x="336" y="846"/>
                </a:lnTo>
                <a:lnTo>
                  <a:pt x="342" y="852"/>
                </a:lnTo>
                <a:lnTo>
                  <a:pt x="360" y="846"/>
                </a:lnTo>
                <a:lnTo>
                  <a:pt x="396" y="828"/>
                </a:lnTo>
                <a:lnTo>
                  <a:pt x="456" y="792"/>
                </a:lnTo>
                <a:lnTo>
                  <a:pt x="468" y="786"/>
                </a:lnTo>
                <a:lnTo>
                  <a:pt x="1026" y="1110"/>
                </a:lnTo>
                <a:lnTo>
                  <a:pt x="1026" y="1062"/>
                </a:lnTo>
                <a:lnTo>
                  <a:pt x="1098" y="1062"/>
                </a:lnTo>
                <a:lnTo>
                  <a:pt x="1098" y="828"/>
                </a:lnTo>
                <a:lnTo>
                  <a:pt x="1092" y="750"/>
                </a:lnTo>
                <a:lnTo>
                  <a:pt x="1092" y="660"/>
                </a:lnTo>
                <a:lnTo>
                  <a:pt x="1086" y="564"/>
                </a:lnTo>
                <a:lnTo>
                  <a:pt x="1086" y="468"/>
                </a:lnTo>
                <a:lnTo>
                  <a:pt x="1080" y="390"/>
                </a:lnTo>
                <a:lnTo>
                  <a:pt x="1080" y="306"/>
                </a:lnTo>
                <a:lnTo>
                  <a:pt x="1068" y="270"/>
                </a:lnTo>
                <a:lnTo>
                  <a:pt x="1056" y="258"/>
                </a:lnTo>
                <a:lnTo>
                  <a:pt x="1050" y="246"/>
                </a:lnTo>
                <a:lnTo>
                  <a:pt x="1050" y="240"/>
                </a:lnTo>
                <a:lnTo>
                  <a:pt x="1056" y="228"/>
                </a:lnTo>
                <a:lnTo>
                  <a:pt x="1062" y="222"/>
                </a:lnTo>
                <a:lnTo>
                  <a:pt x="1068" y="210"/>
                </a:lnTo>
                <a:lnTo>
                  <a:pt x="1074" y="204"/>
                </a:lnTo>
                <a:lnTo>
                  <a:pt x="1074" y="198"/>
                </a:lnTo>
                <a:lnTo>
                  <a:pt x="1068" y="186"/>
                </a:lnTo>
                <a:lnTo>
                  <a:pt x="1056" y="180"/>
                </a:lnTo>
                <a:lnTo>
                  <a:pt x="1056" y="150"/>
                </a:lnTo>
                <a:lnTo>
                  <a:pt x="1080" y="126"/>
                </a:lnTo>
                <a:lnTo>
                  <a:pt x="1074" y="114"/>
                </a:lnTo>
                <a:lnTo>
                  <a:pt x="1074" y="96"/>
                </a:lnTo>
                <a:lnTo>
                  <a:pt x="1056" y="102"/>
                </a:lnTo>
                <a:lnTo>
                  <a:pt x="1044" y="90"/>
                </a:lnTo>
                <a:lnTo>
                  <a:pt x="1032" y="102"/>
                </a:lnTo>
                <a:lnTo>
                  <a:pt x="1026" y="102"/>
                </a:lnTo>
                <a:lnTo>
                  <a:pt x="1020" y="96"/>
                </a:lnTo>
                <a:lnTo>
                  <a:pt x="1008" y="90"/>
                </a:lnTo>
                <a:lnTo>
                  <a:pt x="1002" y="84"/>
                </a:lnTo>
                <a:lnTo>
                  <a:pt x="990" y="78"/>
                </a:lnTo>
                <a:lnTo>
                  <a:pt x="978" y="78"/>
                </a:lnTo>
                <a:lnTo>
                  <a:pt x="966" y="84"/>
                </a:lnTo>
                <a:lnTo>
                  <a:pt x="954" y="84"/>
                </a:lnTo>
                <a:lnTo>
                  <a:pt x="942" y="78"/>
                </a:lnTo>
                <a:lnTo>
                  <a:pt x="936" y="72"/>
                </a:lnTo>
                <a:lnTo>
                  <a:pt x="936" y="48"/>
                </a:lnTo>
                <a:lnTo>
                  <a:pt x="930" y="42"/>
                </a:lnTo>
                <a:lnTo>
                  <a:pt x="918" y="36"/>
                </a:lnTo>
                <a:lnTo>
                  <a:pt x="882" y="36"/>
                </a:lnTo>
                <a:lnTo>
                  <a:pt x="876" y="30"/>
                </a:lnTo>
                <a:lnTo>
                  <a:pt x="864" y="30"/>
                </a:lnTo>
                <a:lnTo>
                  <a:pt x="852" y="24"/>
                </a:lnTo>
                <a:lnTo>
                  <a:pt x="840" y="24"/>
                </a:lnTo>
                <a:lnTo>
                  <a:pt x="834" y="30"/>
                </a:lnTo>
                <a:lnTo>
                  <a:pt x="834" y="36"/>
                </a:lnTo>
                <a:lnTo>
                  <a:pt x="798" y="36"/>
                </a:lnTo>
                <a:lnTo>
                  <a:pt x="780" y="42"/>
                </a:lnTo>
                <a:lnTo>
                  <a:pt x="768" y="48"/>
                </a:lnTo>
                <a:lnTo>
                  <a:pt x="732" y="84"/>
                </a:lnTo>
                <a:lnTo>
                  <a:pt x="720" y="108"/>
                </a:lnTo>
                <a:lnTo>
                  <a:pt x="720" y="120"/>
                </a:lnTo>
                <a:lnTo>
                  <a:pt x="726" y="138"/>
                </a:lnTo>
                <a:lnTo>
                  <a:pt x="738" y="150"/>
                </a:lnTo>
                <a:lnTo>
                  <a:pt x="744" y="162"/>
                </a:lnTo>
                <a:lnTo>
                  <a:pt x="744" y="180"/>
                </a:lnTo>
                <a:lnTo>
                  <a:pt x="738" y="192"/>
                </a:lnTo>
                <a:lnTo>
                  <a:pt x="714" y="216"/>
                </a:lnTo>
                <a:lnTo>
                  <a:pt x="708" y="228"/>
                </a:lnTo>
                <a:lnTo>
                  <a:pt x="696" y="234"/>
                </a:lnTo>
                <a:lnTo>
                  <a:pt x="666" y="234"/>
                </a:lnTo>
                <a:lnTo>
                  <a:pt x="648" y="228"/>
                </a:lnTo>
                <a:lnTo>
                  <a:pt x="630" y="216"/>
                </a:lnTo>
                <a:lnTo>
                  <a:pt x="612" y="198"/>
                </a:lnTo>
                <a:lnTo>
                  <a:pt x="582" y="180"/>
                </a:lnTo>
                <a:lnTo>
                  <a:pt x="552" y="168"/>
                </a:lnTo>
                <a:lnTo>
                  <a:pt x="528" y="162"/>
                </a:lnTo>
                <a:lnTo>
                  <a:pt x="462" y="162"/>
                </a:lnTo>
                <a:lnTo>
                  <a:pt x="438" y="150"/>
                </a:lnTo>
                <a:lnTo>
                  <a:pt x="426" y="138"/>
                </a:lnTo>
                <a:lnTo>
                  <a:pt x="420" y="126"/>
                </a:lnTo>
                <a:lnTo>
                  <a:pt x="414" y="108"/>
                </a:lnTo>
                <a:lnTo>
                  <a:pt x="414" y="96"/>
                </a:lnTo>
                <a:lnTo>
                  <a:pt x="402" y="72"/>
                </a:lnTo>
                <a:lnTo>
                  <a:pt x="378" y="60"/>
                </a:lnTo>
                <a:lnTo>
                  <a:pt x="366" y="60"/>
                </a:lnTo>
                <a:lnTo>
                  <a:pt x="354" y="54"/>
                </a:lnTo>
                <a:lnTo>
                  <a:pt x="348" y="48"/>
                </a:lnTo>
                <a:lnTo>
                  <a:pt x="324" y="36"/>
                </a:lnTo>
                <a:lnTo>
                  <a:pt x="318" y="36"/>
                </a:lnTo>
                <a:lnTo>
                  <a:pt x="306" y="30"/>
                </a:lnTo>
                <a:lnTo>
                  <a:pt x="264" y="30"/>
                </a:lnTo>
                <a:lnTo>
                  <a:pt x="252" y="36"/>
                </a:lnTo>
                <a:lnTo>
                  <a:pt x="216" y="36"/>
                </a:lnTo>
                <a:lnTo>
                  <a:pt x="192" y="24"/>
                </a:lnTo>
                <a:lnTo>
                  <a:pt x="180" y="12"/>
                </a:lnTo>
                <a:lnTo>
                  <a:pt x="168" y="6"/>
                </a:lnTo>
                <a:lnTo>
                  <a:pt x="150" y="6"/>
                </a:lnTo>
                <a:lnTo>
                  <a:pt x="144" y="0"/>
                </a:lnTo>
                <a:lnTo>
                  <a:pt x="138" y="42"/>
                </a:lnTo>
                <a:lnTo>
                  <a:pt x="144" y="42"/>
                </a:lnTo>
                <a:lnTo>
                  <a:pt x="156" y="54"/>
                </a:lnTo>
                <a:lnTo>
                  <a:pt x="156" y="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0" name="Liberia" descr="© INSCALE GmbH, 05.05.2010&#10;http://www.presentationload.com/">
            <a:extLst>
              <a:ext uri="{FF2B5EF4-FFF2-40B4-BE49-F238E27FC236}">
                <a16:creationId xmlns:a16="http://schemas.microsoft.com/office/drawing/2014/main" id="{DB1F2C11-6EC4-4A28-8FA1-858F6B52B862}"/>
              </a:ext>
            </a:extLst>
          </p:cNvPr>
          <p:cNvSpPr>
            <a:spLocks/>
          </p:cNvSpPr>
          <p:nvPr/>
        </p:nvSpPr>
        <p:spPr bwMode="gray">
          <a:xfrm>
            <a:off x="5284608" y="3714655"/>
            <a:ext cx="145682" cy="162278"/>
          </a:xfrm>
          <a:custGeom>
            <a:avLst/>
            <a:gdLst>
              <a:gd name="T0" fmla="*/ 2147483647 w 312"/>
              <a:gd name="T1" fmla="*/ 2147483647 h 342"/>
              <a:gd name="T2" fmla="*/ 2147483647 w 312"/>
              <a:gd name="T3" fmla="*/ 2147483647 h 342"/>
              <a:gd name="T4" fmla="*/ 2147483647 w 312"/>
              <a:gd name="T5" fmla="*/ 2147483647 h 342"/>
              <a:gd name="T6" fmla="*/ 2147483647 w 312"/>
              <a:gd name="T7" fmla="*/ 2147483647 h 342"/>
              <a:gd name="T8" fmla="*/ 2147483647 w 312"/>
              <a:gd name="T9" fmla="*/ 2147483647 h 342"/>
              <a:gd name="T10" fmla="*/ 2147483647 w 312"/>
              <a:gd name="T11" fmla="*/ 2147483647 h 342"/>
              <a:gd name="T12" fmla="*/ 2147483647 w 312"/>
              <a:gd name="T13" fmla="*/ 2147483647 h 342"/>
              <a:gd name="T14" fmla="*/ 2147483647 w 312"/>
              <a:gd name="T15" fmla="*/ 2147483647 h 342"/>
              <a:gd name="T16" fmla="*/ 2147483647 w 312"/>
              <a:gd name="T17" fmla="*/ 2147483647 h 342"/>
              <a:gd name="T18" fmla="*/ 2147483647 w 312"/>
              <a:gd name="T19" fmla="*/ 2147483647 h 342"/>
              <a:gd name="T20" fmla="*/ 2147483647 w 312"/>
              <a:gd name="T21" fmla="*/ 2147483647 h 342"/>
              <a:gd name="T22" fmla="*/ 2147483647 w 312"/>
              <a:gd name="T23" fmla="*/ 2147483647 h 342"/>
              <a:gd name="T24" fmla="*/ 2147483647 w 312"/>
              <a:gd name="T25" fmla="*/ 2147483647 h 342"/>
              <a:gd name="T26" fmla="*/ 2147483647 w 312"/>
              <a:gd name="T27" fmla="*/ 2147483647 h 342"/>
              <a:gd name="T28" fmla="*/ 2147483647 w 312"/>
              <a:gd name="T29" fmla="*/ 2147483647 h 342"/>
              <a:gd name="T30" fmla="*/ 2147483647 w 312"/>
              <a:gd name="T31" fmla="*/ 2147483647 h 342"/>
              <a:gd name="T32" fmla="*/ 2147483647 w 312"/>
              <a:gd name="T33" fmla="*/ 2147483647 h 342"/>
              <a:gd name="T34" fmla="*/ 2147483647 w 312"/>
              <a:gd name="T35" fmla="*/ 2147483647 h 342"/>
              <a:gd name="T36" fmla="*/ 2147483647 w 312"/>
              <a:gd name="T37" fmla="*/ 2147483647 h 342"/>
              <a:gd name="T38" fmla="*/ 2147483647 w 312"/>
              <a:gd name="T39" fmla="*/ 2147483647 h 342"/>
              <a:gd name="T40" fmla="*/ 2147483647 w 312"/>
              <a:gd name="T41" fmla="*/ 2147483647 h 342"/>
              <a:gd name="T42" fmla="*/ 2147483647 w 312"/>
              <a:gd name="T43" fmla="*/ 2147483647 h 342"/>
              <a:gd name="T44" fmla="*/ 2147483647 w 312"/>
              <a:gd name="T45" fmla="*/ 2147483647 h 342"/>
              <a:gd name="T46" fmla="*/ 2147483647 w 312"/>
              <a:gd name="T47" fmla="*/ 2147483647 h 342"/>
              <a:gd name="T48" fmla="*/ 2147483647 w 312"/>
              <a:gd name="T49" fmla="*/ 2147483647 h 342"/>
              <a:gd name="T50" fmla="*/ 2147483647 w 312"/>
              <a:gd name="T51" fmla="*/ 0 h 342"/>
              <a:gd name="T52" fmla="*/ 2147483647 w 312"/>
              <a:gd name="T53" fmla="*/ 0 h 342"/>
              <a:gd name="T54" fmla="*/ 2147483647 w 312"/>
              <a:gd name="T55" fmla="*/ 2147483647 h 342"/>
              <a:gd name="T56" fmla="*/ 2147483647 w 312"/>
              <a:gd name="T57" fmla="*/ 2147483647 h 342"/>
              <a:gd name="T58" fmla="*/ 2147483647 w 312"/>
              <a:gd name="T59" fmla="*/ 2147483647 h 342"/>
              <a:gd name="T60" fmla="*/ 2147483647 w 312"/>
              <a:gd name="T61" fmla="*/ 2147483647 h 342"/>
              <a:gd name="T62" fmla="*/ 2147483647 w 312"/>
              <a:gd name="T63" fmla="*/ 2147483647 h 342"/>
              <a:gd name="T64" fmla="*/ 2147483647 w 312"/>
              <a:gd name="T65" fmla="*/ 2147483647 h 342"/>
              <a:gd name="T66" fmla="*/ 2147483647 w 312"/>
              <a:gd name="T67" fmla="*/ 2147483647 h 342"/>
              <a:gd name="T68" fmla="*/ 2147483647 w 312"/>
              <a:gd name="T69" fmla="*/ 2147483647 h 342"/>
              <a:gd name="T70" fmla="*/ 2147483647 w 312"/>
              <a:gd name="T71" fmla="*/ 2147483647 h 342"/>
              <a:gd name="T72" fmla="*/ 2147483647 w 312"/>
              <a:gd name="T73" fmla="*/ 2147483647 h 342"/>
              <a:gd name="T74" fmla="*/ 2147483647 w 312"/>
              <a:gd name="T75" fmla="*/ 2147483647 h 342"/>
              <a:gd name="T76" fmla="*/ 2147483647 w 312"/>
              <a:gd name="T77" fmla="*/ 2147483647 h 342"/>
              <a:gd name="T78" fmla="*/ 0 w 312"/>
              <a:gd name="T79" fmla="*/ 2147483647 h 342"/>
              <a:gd name="T80" fmla="*/ 2147483647 w 312"/>
              <a:gd name="T81" fmla="*/ 2147483647 h 342"/>
              <a:gd name="T82" fmla="*/ 2147483647 w 312"/>
              <a:gd name="T83" fmla="*/ 2147483647 h 342"/>
              <a:gd name="T84" fmla="*/ 2147483647 w 312"/>
              <a:gd name="T85" fmla="*/ 2147483647 h 342"/>
              <a:gd name="T86" fmla="*/ 2147483647 w 312"/>
              <a:gd name="T87" fmla="*/ 2147483647 h 342"/>
              <a:gd name="T88" fmla="*/ 2147483647 w 312"/>
              <a:gd name="T89" fmla="*/ 2147483647 h 342"/>
              <a:gd name="T90" fmla="*/ 2147483647 w 312"/>
              <a:gd name="T91" fmla="*/ 2147483647 h 342"/>
              <a:gd name="T92" fmla="*/ 2147483647 w 312"/>
              <a:gd name="T93" fmla="*/ 2147483647 h 342"/>
              <a:gd name="T94" fmla="*/ 2147483647 w 312"/>
              <a:gd name="T95" fmla="*/ 2147483647 h 342"/>
              <a:gd name="T96" fmla="*/ 2147483647 w 312"/>
              <a:gd name="T97" fmla="*/ 2147483647 h 342"/>
              <a:gd name="T98" fmla="*/ 2147483647 w 312"/>
              <a:gd name="T99" fmla="*/ 2147483647 h 342"/>
              <a:gd name="T100" fmla="*/ 2147483647 w 312"/>
              <a:gd name="T101" fmla="*/ 2147483647 h 342"/>
              <a:gd name="T102" fmla="*/ 2147483647 w 312"/>
              <a:gd name="T103" fmla="*/ 2147483647 h 342"/>
              <a:gd name="T104" fmla="*/ 2147483647 w 312"/>
              <a:gd name="T105" fmla="*/ 2147483647 h 342"/>
              <a:gd name="T106" fmla="*/ 2147483647 w 312"/>
              <a:gd name="T107" fmla="*/ 2147483647 h 342"/>
              <a:gd name="T108" fmla="*/ 2147483647 w 312"/>
              <a:gd name="T109" fmla="*/ 2147483647 h 342"/>
              <a:gd name="T110" fmla="*/ 2147483647 w 312"/>
              <a:gd name="T111" fmla="*/ 2147483647 h 342"/>
              <a:gd name="T112" fmla="*/ 2147483647 w 312"/>
              <a:gd name="T113" fmla="*/ 2147483647 h 342"/>
              <a:gd name="T114" fmla="*/ 2147483647 w 312"/>
              <a:gd name="T115" fmla="*/ 2147483647 h 342"/>
              <a:gd name="T116" fmla="*/ 2147483647 w 312"/>
              <a:gd name="T117" fmla="*/ 2147483647 h 342"/>
              <a:gd name="T118" fmla="*/ 2147483647 w 312"/>
              <a:gd name="T119" fmla="*/ 2147483647 h 342"/>
              <a:gd name="T120" fmla="*/ 2147483647 w 312"/>
              <a:gd name="T121" fmla="*/ 2147483647 h 34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12"/>
              <a:gd name="T184" fmla="*/ 0 h 342"/>
              <a:gd name="T185" fmla="*/ 312 w 312"/>
              <a:gd name="T186" fmla="*/ 342 h 34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12" h="342">
                <a:moveTo>
                  <a:pt x="312" y="252"/>
                </a:moveTo>
                <a:lnTo>
                  <a:pt x="312" y="240"/>
                </a:lnTo>
                <a:lnTo>
                  <a:pt x="282" y="210"/>
                </a:lnTo>
                <a:lnTo>
                  <a:pt x="282" y="180"/>
                </a:lnTo>
                <a:lnTo>
                  <a:pt x="246" y="186"/>
                </a:lnTo>
                <a:lnTo>
                  <a:pt x="246" y="174"/>
                </a:lnTo>
                <a:lnTo>
                  <a:pt x="228" y="174"/>
                </a:lnTo>
                <a:lnTo>
                  <a:pt x="222" y="168"/>
                </a:lnTo>
                <a:lnTo>
                  <a:pt x="228" y="156"/>
                </a:lnTo>
                <a:lnTo>
                  <a:pt x="240" y="150"/>
                </a:lnTo>
                <a:lnTo>
                  <a:pt x="246" y="132"/>
                </a:lnTo>
                <a:lnTo>
                  <a:pt x="246" y="108"/>
                </a:lnTo>
                <a:lnTo>
                  <a:pt x="228" y="72"/>
                </a:lnTo>
                <a:lnTo>
                  <a:pt x="222" y="72"/>
                </a:lnTo>
                <a:lnTo>
                  <a:pt x="216" y="78"/>
                </a:lnTo>
                <a:lnTo>
                  <a:pt x="210" y="90"/>
                </a:lnTo>
                <a:lnTo>
                  <a:pt x="210" y="102"/>
                </a:lnTo>
                <a:lnTo>
                  <a:pt x="198" y="114"/>
                </a:lnTo>
                <a:lnTo>
                  <a:pt x="192" y="114"/>
                </a:lnTo>
                <a:lnTo>
                  <a:pt x="180" y="102"/>
                </a:lnTo>
                <a:lnTo>
                  <a:pt x="180" y="96"/>
                </a:lnTo>
                <a:lnTo>
                  <a:pt x="168" y="96"/>
                </a:lnTo>
                <a:lnTo>
                  <a:pt x="168" y="36"/>
                </a:lnTo>
                <a:lnTo>
                  <a:pt x="162" y="18"/>
                </a:lnTo>
                <a:lnTo>
                  <a:pt x="150" y="6"/>
                </a:lnTo>
                <a:lnTo>
                  <a:pt x="138" y="0"/>
                </a:lnTo>
                <a:lnTo>
                  <a:pt x="132" y="0"/>
                </a:lnTo>
                <a:lnTo>
                  <a:pt x="126" y="6"/>
                </a:lnTo>
                <a:lnTo>
                  <a:pt x="126" y="18"/>
                </a:lnTo>
                <a:lnTo>
                  <a:pt x="102" y="12"/>
                </a:lnTo>
                <a:lnTo>
                  <a:pt x="108" y="36"/>
                </a:lnTo>
                <a:lnTo>
                  <a:pt x="84" y="42"/>
                </a:lnTo>
                <a:lnTo>
                  <a:pt x="84" y="60"/>
                </a:lnTo>
                <a:lnTo>
                  <a:pt x="78" y="72"/>
                </a:lnTo>
                <a:lnTo>
                  <a:pt x="66" y="78"/>
                </a:lnTo>
                <a:lnTo>
                  <a:pt x="54" y="90"/>
                </a:lnTo>
                <a:lnTo>
                  <a:pt x="42" y="96"/>
                </a:lnTo>
                <a:lnTo>
                  <a:pt x="24" y="114"/>
                </a:lnTo>
                <a:lnTo>
                  <a:pt x="24" y="150"/>
                </a:lnTo>
                <a:lnTo>
                  <a:pt x="0" y="126"/>
                </a:lnTo>
                <a:lnTo>
                  <a:pt x="36" y="162"/>
                </a:lnTo>
                <a:lnTo>
                  <a:pt x="60" y="162"/>
                </a:lnTo>
                <a:lnTo>
                  <a:pt x="72" y="192"/>
                </a:lnTo>
                <a:lnTo>
                  <a:pt x="102" y="192"/>
                </a:lnTo>
                <a:lnTo>
                  <a:pt x="108" y="198"/>
                </a:lnTo>
                <a:lnTo>
                  <a:pt x="120" y="222"/>
                </a:lnTo>
                <a:lnTo>
                  <a:pt x="132" y="240"/>
                </a:lnTo>
                <a:lnTo>
                  <a:pt x="150" y="252"/>
                </a:lnTo>
                <a:lnTo>
                  <a:pt x="162" y="270"/>
                </a:lnTo>
                <a:lnTo>
                  <a:pt x="180" y="282"/>
                </a:lnTo>
                <a:lnTo>
                  <a:pt x="198" y="288"/>
                </a:lnTo>
                <a:lnTo>
                  <a:pt x="210" y="294"/>
                </a:lnTo>
                <a:lnTo>
                  <a:pt x="228" y="300"/>
                </a:lnTo>
                <a:lnTo>
                  <a:pt x="258" y="330"/>
                </a:lnTo>
                <a:lnTo>
                  <a:pt x="294" y="342"/>
                </a:lnTo>
                <a:lnTo>
                  <a:pt x="300" y="342"/>
                </a:lnTo>
                <a:lnTo>
                  <a:pt x="300" y="294"/>
                </a:lnTo>
                <a:lnTo>
                  <a:pt x="306" y="288"/>
                </a:lnTo>
                <a:lnTo>
                  <a:pt x="306" y="276"/>
                </a:lnTo>
                <a:lnTo>
                  <a:pt x="312" y="264"/>
                </a:lnTo>
                <a:lnTo>
                  <a:pt x="312" y="25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1" name="Lesotho" descr="© INSCALE GmbH, 05.05.2010&#10;http://www.presentationload.com/">
            <a:extLst>
              <a:ext uri="{FF2B5EF4-FFF2-40B4-BE49-F238E27FC236}">
                <a16:creationId xmlns:a16="http://schemas.microsoft.com/office/drawing/2014/main" id="{B405FEFA-DF4B-4F05-A50C-2C18B81DBA55}"/>
              </a:ext>
            </a:extLst>
          </p:cNvPr>
          <p:cNvSpPr>
            <a:spLocks/>
          </p:cNvSpPr>
          <p:nvPr/>
        </p:nvSpPr>
        <p:spPr bwMode="gray">
          <a:xfrm>
            <a:off x="6562549" y="5129058"/>
            <a:ext cx="79296" cy="77451"/>
          </a:xfrm>
          <a:custGeom>
            <a:avLst/>
            <a:gdLst>
              <a:gd name="T0" fmla="*/ 0 w 168"/>
              <a:gd name="T1" fmla="*/ 2147483647 h 162"/>
              <a:gd name="T2" fmla="*/ 2147483647 w 168"/>
              <a:gd name="T3" fmla="*/ 2147483647 h 162"/>
              <a:gd name="T4" fmla="*/ 2147483647 w 168"/>
              <a:gd name="T5" fmla="*/ 2147483647 h 162"/>
              <a:gd name="T6" fmla="*/ 2147483647 w 168"/>
              <a:gd name="T7" fmla="*/ 2147483647 h 162"/>
              <a:gd name="T8" fmla="*/ 2147483647 w 168"/>
              <a:gd name="T9" fmla="*/ 2147483647 h 162"/>
              <a:gd name="T10" fmla="*/ 2147483647 w 168"/>
              <a:gd name="T11" fmla="*/ 2147483647 h 162"/>
              <a:gd name="T12" fmla="*/ 2147483647 w 168"/>
              <a:gd name="T13" fmla="*/ 2147483647 h 162"/>
              <a:gd name="T14" fmla="*/ 2147483647 w 168"/>
              <a:gd name="T15" fmla="*/ 2147483647 h 162"/>
              <a:gd name="T16" fmla="*/ 2147483647 w 168"/>
              <a:gd name="T17" fmla="*/ 2147483647 h 162"/>
              <a:gd name="T18" fmla="*/ 2147483647 w 168"/>
              <a:gd name="T19" fmla="*/ 2147483647 h 162"/>
              <a:gd name="T20" fmla="*/ 2147483647 w 168"/>
              <a:gd name="T21" fmla="*/ 2147483647 h 162"/>
              <a:gd name="T22" fmla="*/ 2147483647 w 168"/>
              <a:gd name="T23" fmla="*/ 2147483647 h 162"/>
              <a:gd name="T24" fmla="*/ 2147483647 w 168"/>
              <a:gd name="T25" fmla="*/ 2147483647 h 162"/>
              <a:gd name="T26" fmla="*/ 2147483647 w 168"/>
              <a:gd name="T27" fmla="*/ 2147483647 h 162"/>
              <a:gd name="T28" fmla="*/ 2147483647 w 168"/>
              <a:gd name="T29" fmla="*/ 2147483647 h 162"/>
              <a:gd name="T30" fmla="*/ 2147483647 w 168"/>
              <a:gd name="T31" fmla="*/ 2147483647 h 162"/>
              <a:gd name="T32" fmla="*/ 2147483647 w 168"/>
              <a:gd name="T33" fmla="*/ 2147483647 h 162"/>
              <a:gd name="T34" fmla="*/ 2147483647 w 168"/>
              <a:gd name="T35" fmla="*/ 2147483647 h 162"/>
              <a:gd name="T36" fmla="*/ 2147483647 w 168"/>
              <a:gd name="T37" fmla="*/ 2147483647 h 162"/>
              <a:gd name="T38" fmla="*/ 2147483647 w 168"/>
              <a:gd name="T39" fmla="*/ 2147483647 h 162"/>
              <a:gd name="T40" fmla="*/ 2147483647 w 168"/>
              <a:gd name="T41" fmla="*/ 2147483647 h 162"/>
              <a:gd name="T42" fmla="*/ 2147483647 w 168"/>
              <a:gd name="T43" fmla="*/ 0 h 162"/>
              <a:gd name="T44" fmla="*/ 2147483647 w 168"/>
              <a:gd name="T45" fmla="*/ 0 h 162"/>
              <a:gd name="T46" fmla="*/ 2147483647 w 168"/>
              <a:gd name="T47" fmla="*/ 2147483647 h 162"/>
              <a:gd name="T48" fmla="*/ 2147483647 w 168"/>
              <a:gd name="T49" fmla="*/ 2147483647 h 162"/>
              <a:gd name="T50" fmla="*/ 2147483647 w 168"/>
              <a:gd name="T51" fmla="*/ 2147483647 h 162"/>
              <a:gd name="T52" fmla="*/ 2147483647 w 168"/>
              <a:gd name="T53" fmla="*/ 2147483647 h 162"/>
              <a:gd name="T54" fmla="*/ 2147483647 w 168"/>
              <a:gd name="T55" fmla="*/ 2147483647 h 162"/>
              <a:gd name="T56" fmla="*/ 2147483647 w 168"/>
              <a:gd name="T57" fmla="*/ 2147483647 h 162"/>
              <a:gd name="T58" fmla="*/ 2147483647 w 168"/>
              <a:gd name="T59" fmla="*/ 2147483647 h 162"/>
              <a:gd name="T60" fmla="*/ 0 w 168"/>
              <a:gd name="T61" fmla="*/ 2147483647 h 16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8"/>
              <a:gd name="T94" fmla="*/ 0 h 162"/>
              <a:gd name="T95" fmla="*/ 168 w 168"/>
              <a:gd name="T96" fmla="*/ 162 h 16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8" h="162">
                <a:moveTo>
                  <a:pt x="0" y="78"/>
                </a:moveTo>
                <a:lnTo>
                  <a:pt x="24" y="114"/>
                </a:lnTo>
                <a:lnTo>
                  <a:pt x="24" y="132"/>
                </a:lnTo>
                <a:lnTo>
                  <a:pt x="54" y="162"/>
                </a:lnTo>
                <a:lnTo>
                  <a:pt x="72" y="162"/>
                </a:lnTo>
                <a:lnTo>
                  <a:pt x="72" y="150"/>
                </a:lnTo>
                <a:lnTo>
                  <a:pt x="78" y="144"/>
                </a:lnTo>
                <a:lnTo>
                  <a:pt x="84" y="132"/>
                </a:lnTo>
                <a:lnTo>
                  <a:pt x="90" y="126"/>
                </a:lnTo>
                <a:lnTo>
                  <a:pt x="102" y="120"/>
                </a:lnTo>
                <a:lnTo>
                  <a:pt x="120" y="120"/>
                </a:lnTo>
                <a:lnTo>
                  <a:pt x="132" y="114"/>
                </a:lnTo>
                <a:lnTo>
                  <a:pt x="138" y="108"/>
                </a:lnTo>
                <a:lnTo>
                  <a:pt x="150" y="102"/>
                </a:lnTo>
                <a:lnTo>
                  <a:pt x="144" y="84"/>
                </a:lnTo>
                <a:lnTo>
                  <a:pt x="168" y="66"/>
                </a:lnTo>
                <a:lnTo>
                  <a:pt x="162" y="42"/>
                </a:lnTo>
                <a:lnTo>
                  <a:pt x="150" y="36"/>
                </a:lnTo>
                <a:lnTo>
                  <a:pt x="144" y="24"/>
                </a:lnTo>
                <a:lnTo>
                  <a:pt x="138" y="18"/>
                </a:lnTo>
                <a:lnTo>
                  <a:pt x="132" y="6"/>
                </a:lnTo>
                <a:lnTo>
                  <a:pt x="126" y="0"/>
                </a:lnTo>
                <a:lnTo>
                  <a:pt x="90" y="0"/>
                </a:lnTo>
                <a:lnTo>
                  <a:pt x="78" y="6"/>
                </a:lnTo>
                <a:lnTo>
                  <a:pt x="78" y="18"/>
                </a:lnTo>
                <a:lnTo>
                  <a:pt x="54" y="18"/>
                </a:lnTo>
                <a:lnTo>
                  <a:pt x="48" y="24"/>
                </a:lnTo>
                <a:lnTo>
                  <a:pt x="48" y="42"/>
                </a:lnTo>
                <a:lnTo>
                  <a:pt x="30" y="60"/>
                </a:lnTo>
                <a:lnTo>
                  <a:pt x="24" y="78"/>
                </a:lnTo>
                <a:lnTo>
                  <a:pt x="0" y="7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2" name="Lebanon" descr="© INSCALE GmbH, 05.05.2010&#10;http://www.presentationload.com/">
            <a:extLst>
              <a:ext uri="{FF2B5EF4-FFF2-40B4-BE49-F238E27FC236}">
                <a16:creationId xmlns:a16="http://schemas.microsoft.com/office/drawing/2014/main" id="{730C8CED-7A30-496F-A63C-9C606CC2B489}"/>
              </a:ext>
            </a:extLst>
          </p:cNvPr>
          <p:cNvSpPr>
            <a:spLocks/>
          </p:cNvSpPr>
          <p:nvPr/>
        </p:nvSpPr>
        <p:spPr bwMode="gray">
          <a:xfrm>
            <a:off x="6805967" y="2724387"/>
            <a:ext cx="51633" cy="73763"/>
          </a:xfrm>
          <a:custGeom>
            <a:avLst/>
            <a:gdLst>
              <a:gd name="T0" fmla="*/ 2147483647 w 108"/>
              <a:gd name="T1" fmla="*/ 2147483647 h 156"/>
              <a:gd name="T2" fmla="*/ 2147483647 w 108"/>
              <a:gd name="T3" fmla="*/ 2147483647 h 156"/>
              <a:gd name="T4" fmla="*/ 2147483647 w 108"/>
              <a:gd name="T5" fmla="*/ 2147483647 h 156"/>
              <a:gd name="T6" fmla="*/ 2147483647 w 108"/>
              <a:gd name="T7" fmla="*/ 2147483647 h 156"/>
              <a:gd name="T8" fmla="*/ 2147483647 w 108"/>
              <a:gd name="T9" fmla="*/ 2147483647 h 156"/>
              <a:gd name="T10" fmla="*/ 2147483647 w 108"/>
              <a:gd name="T11" fmla="*/ 2147483647 h 156"/>
              <a:gd name="T12" fmla="*/ 2147483647 w 108"/>
              <a:gd name="T13" fmla="*/ 2147483647 h 156"/>
              <a:gd name="T14" fmla="*/ 2147483647 w 108"/>
              <a:gd name="T15" fmla="*/ 2147483647 h 156"/>
              <a:gd name="T16" fmla="*/ 2147483647 w 108"/>
              <a:gd name="T17" fmla="*/ 2147483647 h 156"/>
              <a:gd name="T18" fmla="*/ 2147483647 w 108"/>
              <a:gd name="T19" fmla="*/ 2147483647 h 156"/>
              <a:gd name="T20" fmla="*/ 2147483647 w 108"/>
              <a:gd name="T21" fmla="*/ 0 h 156"/>
              <a:gd name="T22" fmla="*/ 2147483647 w 108"/>
              <a:gd name="T23" fmla="*/ 0 h 156"/>
              <a:gd name="T24" fmla="*/ 2147483647 w 108"/>
              <a:gd name="T25" fmla="*/ 0 h 156"/>
              <a:gd name="T26" fmla="*/ 2147483647 w 108"/>
              <a:gd name="T27" fmla="*/ 2147483647 h 156"/>
              <a:gd name="T28" fmla="*/ 2147483647 w 108"/>
              <a:gd name="T29" fmla="*/ 2147483647 h 156"/>
              <a:gd name="T30" fmla="*/ 2147483647 w 108"/>
              <a:gd name="T31" fmla="*/ 2147483647 h 156"/>
              <a:gd name="T32" fmla="*/ 2147483647 w 108"/>
              <a:gd name="T33" fmla="*/ 2147483647 h 156"/>
              <a:gd name="T34" fmla="*/ 2147483647 w 108"/>
              <a:gd name="T35" fmla="*/ 2147483647 h 156"/>
              <a:gd name="T36" fmla="*/ 2147483647 w 108"/>
              <a:gd name="T37" fmla="*/ 2147483647 h 156"/>
              <a:gd name="T38" fmla="*/ 2147483647 w 108"/>
              <a:gd name="T39" fmla="*/ 2147483647 h 156"/>
              <a:gd name="T40" fmla="*/ 2147483647 w 108"/>
              <a:gd name="T41" fmla="*/ 2147483647 h 156"/>
              <a:gd name="T42" fmla="*/ 0 w 108"/>
              <a:gd name="T43" fmla="*/ 2147483647 h 156"/>
              <a:gd name="T44" fmla="*/ 0 w 108"/>
              <a:gd name="T45" fmla="*/ 2147483647 h 156"/>
              <a:gd name="T46" fmla="*/ 2147483647 w 108"/>
              <a:gd name="T47" fmla="*/ 2147483647 h 156"/>
              <a:gd name="T48" fmla="*/ 2147483647 w 108"/>
              <a:gd name="T49" fmla="*/ 2147483647 h 156"/>
              <a:gd name="T50" fmla="*/ 2147483647 w 108"/>
              <a:gd name="T51" fmla="*/ 2147483647 h 156"/>
              <a:gd name="T52" fmla="*/ 2147483647 w 108"/>
              <a:gd name="T53" fmla="*/ 2147483647 h 156"/>
              <a:gd name="T54" fmla="*/ 2147483647 w 108"/>
              <a:gd name="T55" fmla="*/ 2147483647 h 156"/>
              <a:gd name="T56" fmla="*/ 2147483647 w 108"/>
              <a:gd name="T57" fmla="*/ 2147483647 h 156"/>
              <a:gd name="T58" fmla="*/ 2147483647 w 108"/>
              <a:gd name="T59" fmla="*/ 2147483647 h 156"/>
              <a:gd name="T60" fmla="*/ 2147483647 w 108"/>
              <a:gd name="T61" fmla="*/ 2147483647 h 15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8"/>
              <a:gd name="T94" fmla="*/ 0 h 156"/>
              <a:gd name="T95" fmla="*/ 108 w 108"/>
              <a:gd name="T96" fmla="*/ 156 h 15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8" h="156">
                <a:moveTo>
                  <a:pt x="72" y="96"/>
                </a:moveTo>
                <a:lnTo>
                  <a:pt x="72" y="72"/>
                </a:lnTo>
                <a:lnTo>
                  <a:pt x="78" y="66"/>
                </a:lnTo>
                <a:lnTo>
                  <a:pt x="84" y="66"/>
                </a:lnTo>
                <a:lnTo>
                  <a:pt x="96" y="60"/>
                </a:lnTo>
                <a:lnTo>
                  <a:pt x="102" y="60"/>
                </a:lnTo>
                <a:lnTo>
                  <a:pt x="108" y="48"/>
                </a:lnTo>
                <a:lnTo>
                  <a:pt x="108" y="30"/>
                </a:lnTo>
                <a:lnTo>
                  <a:pt x="102" y="18"/>
                </a:lnTo>
                <a:lnTo>
                  <a:pt x="96" y="12"/>
                </a:lnTo>
                <a:lnTo>
                  <a:pt x="102" y="0"/>
                </a:lnTo>
                <a:lnTo>
                  <a:pt x="54" y="0"/>
                </a:lnTo>
                <a:lnTo>
                  <a:pt x="60" y="0"/>
                </a:lnTo>
                <a:lnTo>
                  <a:pt x="60" y="6"/>
                </a:lnTo>
                <a:lnTo>
                  <a:pt x="54" y="6"/>
                </a:lnTo>
                <a:lnTo>
                  <a:pt x="48" y="18"/>
                </a:lnTo>
                <a:lnTo>
                  <a:pt x="36" y="24"/>
                </a:lnTo>
                <a:lnTo>
                  <a:pt x="30" y="30"/>
                </a:lnTo>
                <a:lnTo>
                  <a:pt x="18" y="66"/>
                </a:lnTo>
                <a:lnTo>
                  <a:pt x="12" y="78"/>
                </a:lnTo>
                <a:lnTo>
                  <a:pt x="12" y="90"/>
                </a:lnTo>
                <a:lnTo>
                  <a:pt x="0" y="114"/>
                </a:lnTo>
                <a:lnTo>
                  <a:pt x="0" y="156"/>
                </a:lnTo>
                <a:lnTo>
                  <a:pt x="12" y="150"/>
                </a:lnTo>
                <a:lnTo>
                  <a:pt x="24" y="126"/>
                </a:lnTo>
                <a:lnTo>
                  <a:pt x="30" y="132"/>
                </a:lnTo>
                <a:lnTo>
                  <a:pt x="36" y="132"/>
                </a:lnTo>
                <a:lnTo>
                  <a:pt x="42" y="126"/>
                </a:lnTo>
                <a:lnTo>
                  <a:pt x="48" y="114"/>
                </a:lnTo>
                <a:lnTo>
                  <a:pt x="48" y="102"/>
                </a:lnTo>
                <a:lnTo>
                  <a:pt x="72" y="9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3" name="Latvia" descr="© INSCALE GmbH, 05.05.2010&#10;http://www.presentationload.com/">
            <a:extLst>
              <a:ext uri="{FF2B5EF4-FFF2-40B4-BE49-F238E27FC236}">
                <a16:creationId xmlns:a16="http://schemas.microsoft.com/office/drawing/2014/main" id="{79BDA1A8-7F98-4C48-A82E-6B054F18FA36}"/>
              </a:ext>
            </a:extLst>
          </p:cNvPr>
          <p:cNvSpPr>
            <a:spLocks/>
          </p:cNvSpPr>
          <p:nvPr/>
        </p:nvSpPr>
        <p:spPr bwMode="gray">
          <a:xfrm>
            <a:off x="6319132" y="1855829"/>
            <a:ext cx="201004" cy="84827"/>
          </a:xfrm>
          <a:custGeom>
            <a:avLst/>
            <a:gdLst>
              <a:gd name="T0" fmla="*/ 2147483647 w 426"/>
              <a:gd name="T1" fmla="*/ 2147483647 h 180"/>
              <a:gd name="T2" fmla="*/ 2147483647 w 426"/>
              <a:gd name="T3" fmla="*/ 2147483647 h 180"/>
              <a:gd name="T4" fmla="*/ 2147483647 w 426"/>
              <a:gd name="T5" fmla="*/ 2147483647 h 180"/>
              <a:gd name="T6" fmla="*/ 2147483647 w 426"/>
              <a:gd name="T7" fmla="*/ 2147483647 h 180"/>
              <a:gd name="T8" fmla="*/ 2147483647 w 426"/>
              <a:gd name="T9" fmla="*/ 2147483647 h 180"/>
              <a:gd name="T10" fmla="*/ 2147483647 w 426"/>
              <a:gd name="T11" fmla="*/ 2147483647 h 180"/>
              <a:gd name="T12" fmla="*/ 2147483647 w 426"/>
              <a:gd name="T13" fmla="*/ 2147483647 h 180"/>
              <a:gd name="T14" fmla="*/ 2147483647 w 426"/>
              <a:gd name="T15" fmla="*/ 2147483647 h 180"/>
              <a:gd name="T16" fmla="*/ 2147483647 w 426"/>
              <a:gd name="T17" fmla="*/ 2147483647 h 180"/>
              <a:gd name="T18" fmla="*/ 2147483647 w 426"/>
              <a:gd name="T19" fmla="*/ 2147483647 h 180"/>
              <a:gd name="T20" fmla="*/ 2147483647 w 426"/>
              <a:gd name="T21" fmla="*/ 2147483647 h 180"/>
              <a:gd name="T22" fmla="*/ 2147483647 w 426"/>
              <a:gd name="T23" fmla="*/ 2147483647 h 180"/>
              <a:gd name="T24" fmla="*/ 2147483647 w 426"/>
              <a:gd name="T25" fmla="*/ 2147483647 h 180"/>
              <a:gd name="T26" fmla="*/ 2147483647 w 426"/>
              <a:gd name="T27" fmla="*/ 2147483647 h 180"/>
              <a:gd name="T28" fmla="*/ 2147483647 w 426"/>
              <a:gd name="T29" fmla="*/ 2147483647 h 180"/>
              <a:gd name="T30" fmla="*/ 2147483647 w 426"/>
              <a:gd name="T31" fmla="*/ 2147483647 h 180"/>
              <a:gd name="T32" fmla="*/ 2147483647 w 426"/>
              <a:gd name="T33" fmla="*/ 2147483647 h 180"/>
              <a:gd name="T34" fmla="*/ 2147483647 w 426"/>
              <a:gd name="T35" fmla="*/ 2147483647 h 180"/>
              <a:gd name="T36" fmla="*/ 2147483647 w 426"/>
              <a:gd name="T37" fmla="*/ 2147483647 h 180"/>
              <a:gd name="T38" fmla="*/ 2147483647 w 426"/>
              <a:gd name="T39" fmla="*/ 2147483647 h 180"/>
              <a:gd name="T40" fmla="*/ 2147483647 w 426"/>
              <a:gd name="T41" fmla="*/ 2147483647 h 180"/>
              <a:gd name="T42" fmla="*/ 2147483647 w 426"/>
              <a:gd name="T43" fmla="*/ 2147483647 h 180"/>
              <a:gd name="T44" fmla="*/ 2147483647 w 426"/>
              <a:gd name="T45" fmla="*/ 2147483647 h 180"/>
              <a:gd name="T46" fmla="*/ 2147483647 w 426"/>
              <a:gd name="T47" fmla="*/ 2147483647 h 180"/>
              <a:gd name="T48" fmla="*/ 2147483647 w 426"/>
              <a:gd name="T49" fmla="*/ 2147483647 h 180"/>
              <a:gd name="T50" fmla="*/ 2147483647 w 426"/>
              <a:gd name="T51" fmla="*/ 2147483647 h 180"/>
              <a:gd name="T52" fmla="*/ 2147483647 w 426"/>
              <a:gd name="T53" fmla="*/ 2147483647 h 180"/>
              <a:gd name="T54" fmla="*/ 2147483647 w 426"/>
              <a:gd name="T55" fmla="*/ 2147483647 h 180"/>
              <a:gd name="T56" fmla="*/ 2147483647 w 426"/>
              <a:gd name="T57" fmla="*/ 2147483647 h 180"/>
              <a:gd name="T58" fmla="*/ 2147483647 w 426"/>
              <a:gd name="T59" fmla="*/ 2147483647 h 180"/>
              <a:gd name="T60" fmla="*/ 2147483647 w 426"/>
              <a:gd name="T61" fmla="*/ 0 h 180"/>
              <a:gd name="T62" fmla="*/ 2147483647 w 426"/>
              <a:gd name="T63" fmla="*/ 2147483647 h 180"/>
              <a:gd name="T64" fmla="*/ 2147483647 w 426"/>
              <a:gd name="T65" fmla="*/ 2147483647 h 180"/>
              <a:gd name="T66" fmla="*/ 2147483647 w 426"/>
              <a:gd name="T67" fmla="*/ 2147483647 h 180"/>
              <a:gd name="T68" fmla="*/ 2147483647 w 426"/>
              <a:gd name="T69" fmla="*/ 2147483647 h 180"/>
              <a:gd name="T70" fmla="*/ 2147483647 w 426"/>
              <a:gd name="T71" fmla="*/ 2147483647 h 180"/>
              <a:gd name="T72" fmla="*/ 2147483647 w 426"/>
              <a:gd name="T73" fmla="*/ 2147483647 h 180"/>
              <a:gd name="T74" fmla="*/ 2147483647 w 426"/>
              <a:gd name="T75" fmla="*/ 2147483647 h 180"/>
              <a:gd name="T76" fmla="*/ 2147483647 w 426"/>
              <a:gd name="T77" fmla="*/ 2147483647 h 180"/>
              <a:gd name="T78" fmla="*/ 2147483647 w 426"/>
              <a:gd name="T79" fmla="*/ 2147483647 h 180"/>
              <a:gd name="T80" fmla="*/ 2147483647 w 426"/>
              <a:gd name="T81" fmla="*/ 2147483647 h 180"/>
              <a:gd name="T82" fmla="*/ 2147483647 w 426"/>
              <a:gd name="T83" fmla="*/ 2147483647 h 180"/>
              <a:gd name="T84" fmla="*/ 0 w 426"/>
              <a:gd name="T85" fmla="*/ 2147483647 h 180"/>
              <a:gd name="T86" fmla="*/ 2147483647 w 426"/>
              <a:gd name="T87" fmla="*/ 2147483647 h 1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26"/>
              <a:gd name="T133" fmla="*/ 0 h 180"/>
              <a:gd name="T134" fmla="*/ 426 w 426"/>
              <a:gd name="T135" fmla="*/ 180 h 18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26" h="180">
                <a:moveTo>
                  <a:pt x="6" y="144"/>
                </a:moveTo>
                <a:lnTo>
                  <a:pt x="6" y="138"/>
                </a:lnTo>
                <a:lnTo>
                  <a:pt x="12" y="138"/>
                </a:lnTo>
                <a:lnTo>
                  <a:pt x="24" y="132"/>
                </a:lnTo>
                <a:lnTo>
                  <a:pt x="66" y="132"/>
                </a:lnTo>
                <a:lnTo>
                  <a:pt x="78" y="120"/>
                </a:lnTo>
                <a:lnTo>
                  <a:pt x="96" y="120"/>
                </a:lnTo>
                <a:lnTo>
                  <a:pt x="102" y="126"/>
                </a:lnTo>
                <a:lnTo>
                  <a:pt x="108" y="126"/>
                </a:lnTo>
                <a:lnTo>
                  <a:pt x="114" y="132"/>
                </a:lnTo>
                <a:lnTo>
                  <a:pt x="120" y="132"/>
                </a:lnTo>
                <a:lnTo>
                  <a:pt x="126" y="126"/>
                </a:lnTo>
                <a:lnTo>
                  <a:pt x="132" y="126"/>
                </a:lnTo>
                <a:lnTo>
                  <a:pt x="144" y="132"/>
                </a:lnTo>
                <a:lnTo>
                  <a:pt x="150" y="132"/>
                </a:lnTo>
                <a:lnTo>
                  <a:pt x="156" y="138"/>
                </a:lnTo>
                <a:lnTo>
                  <a:pt x="162" y="138"/>
                </a:lnTo>
                <a:lnTo>
                  <a:pt x="168" y="132"/>
                </a:lnTo>
                <a:lnTo>
                  <a:pt x="180" y="132"/>
                </a:lnTo>
                <a:lnTo>
                  <a:pt x="186" y="138"/>
                </a:lnTo>
                <a:lnTo>
                  <a:pt x="204" y="138"/>
                </a:lnTo>
                <a:lnTo>
                  <a:pt x="216" y="126"/>
                </a:lnTo>
                <a:lnTo>
                  <a:pt x="228" y="126"/>
                </a:lnTo>
                <a:lnTo>
                  <a:pt x="234" y="132"/>
                </a:lnTo>
                <a:lnTo>
                  <a:pt x="240" y="144"/>
                </a:lnTo>
                <a:lnTo>
                  <a:pt x="270" y="144"/>
                </a:lnTo>
                <a:lnTo>
                  <a:pt x="282" y="150"/>
                </a:lnTo>
                <a:lnTo>
                  <a:pt x="288" y="150"/>
                </a:lnTo>
                <a:lnTo>
                  <a:pt x="300" y="162"/>
                </a:lnTo>
                <a:lnTo>
                  <a:pt x="318" y="174"/>
                </a:lnTo>
                <a:lnTo>
                  <a:pt x="336" y="180"/>
                </a:lnTo>
                <a:lnTo>
                  <a:pt x="360" y="168"/>
                </a:lnTo>
                <a:lnTo>
                  <a:pt x="378" y="168"/>
                </a:lnTo>
                <a:lnTo>
                  <a:pt x="384" y="174"/>
                </a:lnTo>
                <a:lnTo>
                  <a:pt x="390" y="168"/>
                </a:lnTo>
                <a:lnTo>
                  <a:pt x="396" y="168"/>
                </a:lnTo>
                <a:lnTo>
                  <a:pt x="402" y="162"/>
                </a:lnTo>
                <a:lnTo>
                  <a:pt x="408" y="150"/>
                </a:lnTo>
                <a:lnTo>
                  <a:pt x="414" y="144"/>
                </a:lnTo>
                <a:lnTo>
                  <a:pt x="420" y="150"/>
                </a:lnTo>
                <a:lnTo>
                  <a:pt x="426" y="150"/>
                </a:lnTo>
                <a:lnTo>
                  <a:pt x="426" y="126"/>
                </a:lnTo>
                <a:lnTo>
                  <a:pt x="414" y="114"/>
                </a:lnTo>
                <a:lnTo>
                  <a:pt x="408" y="102"/>
                </a:lnTo>
                <a:lnTo>
                  <a:pt x="402" y="96"/>
                </a:lnTo>
                <a:lnTo>
                  <a:pt x="378" y="90"/>
                </a:lnTo>
                <a:lnTo>
                  <a:pt x="384" y="72"/>
                </a:lnTo>
                <a:lnTo>
                  <a:pt x="402" y="72"/>
                </a:lnTo>
                <a:lnTo>
                  <a:pt x="402" y="66"/>
                </a:lnTo>
                <a:lnTo>
                  <a:pt x="396" y="60"/>
                </a:lnTo>
                <a:lnTo>
                  <a:pt x="384" y="54"/>
                </a:lnTo>
                <a:lnTo>
                  <a:pt x="372" y="42"/>
                </a:lnTo>
                <a:lnTo>
                  <a:pt x="354" y="42"/>
                </a:lnTo>
                <a:lnTo>
                  <a:pt x="348" y="36"/>
                </a:lnTo>
                <a:lnTo>
                  <a:pt x="330" y="36"/>
                </a:lnTo>
                <a:lnTo>
                  <a:pt x="324" y="42"/>
                </a:lnTo>
                <a:lnTo>
                  <a:pt x="306" y="42"/>
                </a:lnTo>
                <a:lnTo>
                  <a:pt x="288" y="24"/>
                </a:lnTo>
                <a:lnTo>
                  <a:pt x="276" y="18"/>
                </a:lnTo>
                <a:lnTo>
                  <a:pt x="270" y="12"/>
                </a:lnTo>
                <a:lnTo>
                  <a:pt x="246" y="0"/>
                </a:lnTo>
                <a:lnTo>
                  <a:pt x="216" y="0"/>
                </a:lnTo>
                <a:lnTo>
                  <a:pt x="186" y="12"/>
                </a:lnTo>
                <a:lnTo>
                  <a:pt x="174" y="12"/>
                </a:lnTo>
                <a:lnTo>
                  <a:pt x="180" y="24"/>
                </a:lnTo>
                <a:lnTo>
                  <a:pt x="180" y="30"/>
                </a:lnTo>
                <a:lnTo>
                  <a:pt x="186" y="42"/>
                </a:lnTo>
                <a:lnTo>
                  <a:pt x="186" y="60"/>
                </a:lnTo>
                <a:lnTo>
                  <a:pt x="192" y="66"/>
                </a:lnTo>
                <a:lnTo>
                  <a:pt x="186" y="78"/>
                </a:lnTo>
                <a:lnTo>
                  <a:pt x="156" y="78"/>
                </a:lnTo>
                <a:lnTo>
                  <a:pt x="138" y="72"/>
                </a:lnTo>
                <a:lnTo>
                  <a:pt x="126" y="72"/>
                </a:lnTo>
                <a:lnTo>
                  <a:pt x="114" y="54"/>
                </a:lnTo>
                <a:lnTo>
                  <a:pt x="84" y="24"/>
                </a:lnTo>
                <a:lnTo>
                  <a:pt x="72" y="24"/>
                </a:lnTo>
                <a:lnTo>
                  <a:pt x="60" y="30"/>
                </a:lnTo>
                <a:lnTo>
                  <a:pt x="48" y="30"/>
                </a:lnTo>
                <a:lnTo>
                  <a:pt x="36" y="36"/>
                </a:lnTo>
                <a:lnTo>
                  <a:pt x="30" y="42"/>
                </a:lnTo>
                <a:lnTo>
                  <a:pt x="24" y="54"/>
                </a:lnTo>
                <a:lnTo>
                  <a:pt x="24" y="66"/>
                </a:lnTo>
                <a:lnTo>
                  <a:pt x="18" y="78"/>
                </a:lnTo>
                <a:lnTo>
                  <a:pt x="6" y="84"/>
                </a:lnTo>
                <a:lnTo>
                  <a:pt x="0" y="96"/>
                </a:lnTo>
                <a:lnTo>
                  <a:pt x="0" y="120"/>
                </a:lnTo>
                <a:lnTo>
                  <a:pt x="6" y="132"/>
                </a:lnTo>
                <a:lnTo>
                  <a:pt x="6" y="150"/>
                </a:lnTo>
                <a:lnTo>
                  <a:pt x="6" y="14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4" name="Laos" descr="© INSCALE GmbH, 05.05.2010&#10;http://www.presentationload.com/">
            <a:extLst>
              <a:ext uri="{FF2B5EF4-FFF2-40B4-BE49-F238E27FC236}">
                <a16:creationId xmlns:a16="http://schemas.microsoft.com/office/drawing/2014/main" id="{9F525CC3-8B19-4E09-A8B2-869C6BECCE11}"/>
              </a:ext>
            </a:extLst>
          </p:cNvPr>
          <p:cNvSpPr>
            <a:spLocks/>
          </p:cNvSpPr>
          <p:nvPr/>
        </p:nvSpPr>
        <p:spPr bwMode="gray">
          <a:xfrm>
            <a:off x="8981972" y="3185406"/>
            <a:ext cx="283987" cy="328246"/>
          </a:xfrm>
          <a:custGeom>
            <a:avLst/>
            <a:gdLst>
              <a:gd name="T0" fmla="*/ 2147483647 w 600"/>
              <a:gd name="T1" fmla="*/ 2147483647 h 696"/>
              <a:gd name="T2" fmla="*/ 2147483647 w 600"/>
              <a:gd name="T3" fmla="*/ 2147483647 h 696"/>
              <a:gd name="T4" fmla="*/ 2147483647 w 600"/>
              <a:gd name="T5" fmla="*/ 2147483647 h 696"/>
              <a:gd name="T6" fmla="*/ 2147483647 w 600"/>
              <a:gd name="T7" fmla="*/ 2147483647 h 696"/>
              <a:gd name="T8" fmla="*/ 2147483647 w 600"/>
              <a:gd name="T9" fmla="*/ 2147483647 h 696"/>
              <a:gd name="T10" fmla="*/ 2147483647 w 600"/>
              <a:gd name="T11" fmla="*/ 2147483647 h 696"/>
              <a:gd name="T12" fmla="*/ 2147483647 w 600"/>
              <a:gd name="T13" fmla="*/ 2147483647 h 696"/>
              <a:gd name="T14" fmla="*/ 2147483647 w 600"/>
              <a:gd name="T15" fmla="*/ 2147483647 h 696"/>
              <a:gd name="T16" fmla="*/ 2147483647 w 600"/>
              <a:gd name="T17" fmla="*/ 2147483647 h 696"/>
              <a:gd name="T18" fmla="*/ 2147483647 w 600"/>
              <a:gd name="T19" fmla="*/ 2147483647 h 696"/>
              <a:gd name="T20" fmla="*/ 2147483647 w 600"/>
              <a:gd name="T21" fmla="*/ 2147483647 h 696"/>
              <a:gd name="T22" fmla="*/ 2147483647 w 600"/>
              <a:gd name="T23" fmla="*/ 2147483647 h 696"/>
              <a:gd name="T24" fmla="*/ 2147483647 w 600"/>
              <a:gd name="T25" fmla="*/ 2147483647 h 696"/>
              <a:gd name="T26" fmla="*/ 2147483647 w 600"/>
              <a:gd name="T27" fmla="*/ 2147483647 h 696"/>
              <a:gd name="T28" fmla="*/ 2147483647 w 600"/>
              <a:gd name="T29" fmla="*/ 2147483647 h 696"/>
              <a:gd name="T30" fmla="*/ 2147483647 w 600"/>
              <a:gd name="T31" fmla="*/ 2147483647 h 696"/>
              <a:gd name="T32" fmla="*/ 2147483647 w 600"/>
              <a:gd name="T33" fmla="*/ 2147483647 h 696"/>
              <a:gd name="T34" fmla="*/ 2147483647 w 600"/>
              <a:gd name="T35" fmla="*/ 2147483647 h 696"/>
              <a:gd name="T36" fmla="*/ 2147483647 w 600"/>
              <a:gd name="T37" fmla="*/ 2147483647 h 696"/>
              <a:gd name="T38" fmla="*/ 2147483647 w 600"/>
              <a:gd name="T39" fmla="*/ 2147483647 h 696"/>
              <a:gd name="T40" fmla="*/ 2147483647 w 600"/>
              <a:gd name="T41" fmla="*/ 2147483647 h 696"/>
              <a:gd name="T42" fmla="*/ 2147483647 w 600"/>
              <a:gd name="T43" fmla="*/ 2147483647 h 696"/>
              <a:gd name="T44" fmla="*/ 2147483647 w 600"/>
              <a:gd name="T45" fmla="*/ 2147483647 h 696"/>
              <a:gd name="T46" fmla="*/ 2147483647 w 600"/>
              <a:gd name="T47" fmla="*/ 2147483647 h 696"/>
              <a:gd name="T48" fmla="*/ 2147483647 w 600"/>
              <a:gd name="T49" fmla="*/ 2147483647 h 696"/>
              <a:gd name="T50" fmla="*/ 2147483647 w 600"/>
              <a:gd name="T51" fmla="*/ 2147483647 h 696"/>
              <a:gd name="T52" fmla="*/ 2147483647 w 600"/>
              <a:gd name="T53" fmla="*/ 2147483647 h 696"/>
              <a:gd name="T54" fmla="*/ 2147483647 w 600"/>
              <a:gd name="T55" fmla="*/ 2147483647 h 696"/>
              <a:gd name="T56" fmla="*/ 2147483647 w 600"/>
              <a:gd name="T57" fmla="*/ 2147483647 h 696"/>
              <a:gd name="T58" fmla="*/ 2147483647 w 600"/>
              <a:gd name="T59" fmla="*/ 2147483647 h 696"/>
              <a:gd name="T60" fmla="*/ 2147483647 w 600"/>
              <a:gd name="T61" fmla="*/ 2147483647 h 696"/>
              <a:gd name="T62" fmla="*/ 2147483647 w 600"/>
              <a:gd name="T63" fmla="*/ 2147483647 h 696"/>
              <a:gd name="T64" fmla="*/ 2147483647 w 600"/>
              <a:gd name="T65" fmla="*/ 2147483647 h 696"/>
              <a:gd name="T66" fmla="*/ 2147483647 w 600"/>
              <a:gd name="T67" fmla="*/ 2147483647 h 696"/>
              <a:gd name="T68" fmla="*/ 2147483647 w 600"/>
              <a:gd name="T69" fmla="*/ 2147483647 h 696"/>
              <a:gd name="T70" fmla="*/ 2147483647 w 600"/>
              <a:gd name="T71" fmla="*/ 2147483647 h 696"/>
              <a:gd name="T72" fmla="*/ 2147483647 w 600"/>
              <a:gd name="T73" fmla="*/ 2147483647 h 696"/>
              <a:gd name="T74" fmla="*/ 2147483647 w 600"/>
              <a:gd name="T75" fmla="*/ 2147483647 h 696"/>
              <a:gd name="T76" fmla="*/ 2147483647 w 600"/>
              <a:gd name="T77" fmla="*/ 2147483647 h 696"/>
              <a:gd name="T78" fmla="*/ 2147483647 w 600"/>
              <a:gd name="T79" fmla="*/ 2147483647 h 696"/>
              <a:gd name="T80" fmla="*/ 2147483647 w 600"/>
              <a:gd name="T81" fmla="*/ 2147483647 h 696"/>
              <a:gd name="T82" fmla="*/ 2147483647 w 600"/>
              <a:gd name="T83" fmla="*/ 2147483647 h 696"/>
              <a:gd name="T84" fmla="*/ 2147483647 w 600"/>
              <a:gd name="T85" fmla="*/ 2147483647 h 696"/>
              <a:gd name="T86" fmla="*/ 2147483647 w 600"/>
              <a:gd name="T87" fmla="*/ 2147483647 h 696"/>
              <a:gd name="T88" fmla="*/ 2147483647 w 600"/>
              <a:gd name="T89" fmla="*/ 2147483647 h 696"/>
              <a:gd name="T90" fmla="*/ 2147483647 w 600"/>
              <a:gd name="T91" fmla="*/ 2147483647 h 696"/>
              <a:gd name="T92" fmla="*/ 2147483647 w 600"/>
              <a:gd name="T93" fmla="*/ 2147483647 h 696"/>
              <a:gd name="T94" fmla="*/ 2147483647 w 600"/>
              <a:gd name="T95" fmla="*/ 2147483647 h 696"/>
              <a:gd name="T96" fmla="*/ 2147483647 w 600"/>
              <a:gd name="T97" fmla="*/ 2147483647 h 696"/>
              <a:gd name="T98" fmla="*/ 2147483647 w 600"/>
              <a:gd name="T99" fmla="*/ 2147483647 h 696"/>
              <a:gd name="T100" fmla="*/ 2147483647 w 600"/>
              <a:gd name="T101" fmla="*/ 2147483647 h 696"/>
              <a:gd name="T102" fmla="*/ 2147483647 w 600"/>
              <a:gd name="T103" fmla="*/ 2147483647 h 696"/>
              <a:gd name="T104" fmla="*/ 2147483647 w 600"/>
              <a:gd name="T105" fmla="*/ 2147483647 h 696"/>
              <a:gd name="T106" fmla="*/ 2147483647 w 600"/>
              <a:gd name="T107" fmla="*/ 2147483647 h 696"/>
              <a:gd name="T108" fmla="*/ 2147483647 w 600"/>
              <a:gd name="T109" fmla="*/ 2147483647 h 696"/>
              <a:gd name="T110" fmla="*/ 2147483647 w 600"/>
              <a:gd name="T111" fmla="*/ 2147483647 h 696"/>
              <a:gd name="T112" fmla="*/ 2147483647 w 600"/>
              <a:gd name="T113" fmla="*/ 2147483647 h 696"/>
              <a:gd name="T114" fmla="*/ 2147483647 w 600"/>
              <a:gd name="T115" fmla="*/ 2147483647 h 696"/>
              <a:gd name="T116" fmla="*/ 2147483647 w 600"/>
              <a:gd name="T117" fmla="*/ 2147483647 h 696"/>
              <a:gd name="T118" fmla="*/ 0 w 600"/>
              <a:gd name="T119" fmla="*/ 2147483647 h 696"/>
              <a:gd name="T120" fmla="*/ 2147483647 w 600"/>
              <a:gd name="T121" fmla="*/ 2147483647 h 69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0"/>
              <a:gd name="T184" fmla="*/ 0 h 696"/>
              <a:gd name="T185" fmla="*/ 600 w 600"/>
              <a:gd name="T186" fmla="*/ 696 h 69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0" h="696">
                <a:moveTo>
                  <a:pt x="24" y="180"/>
                </a:moveTo>
                <a:lnTo>
                  <a:pt x="36" y="180"/>
                </a:lnTo>
                <a:lnTo>
                  <a:pt x="42" y="186"/>
                </a:lnTo>
                <a:lnTo>
                  <a:pt x="42" y="198"/>
                </a:lnTo>
                <a:lnTo>
                  <a:pt x="36" y="204"/>
                </a:lnTo>
                <a:lnTo>
                  <a:pt x="36" y="228"/>
                </a:lnTo>
                <a:lnTo>
                  <a:pt x="42" y="240"/>
                </a:lnTo>
                <a:lnTo>
                  <a:pt x="48" y="246"/>
                </a:lnTo>
                <a:lnTo>
                  <a:pt x="66" y="246"/>
                </a:lnTo>
                <a:lnTo>
                  <a:pt x="66" y="234"/>
                </a:lnTo>
                <a:lnTo>
                  <a:pt x="78" y="234"/>
                </a:lnTo>
                <a:lnTo>
                  <a:pt x="84" y="228"/>
                </a:lnTo>
                <a:lnTo>
                  <a:pt x="90" y="228"/>
                </a:lnTo>
                <a:lnTo>
                  <a:pt x="102" y="234"/>
                </a:lnTo>
                <a:lnTo>
                  <a:pt x="102" y="264"/>
                </a:lnTo>
                <a:lnTo>
                  <a:pt x="96" y="270"/>
                </a:lnTo>
                <a:lnTo>
                  <a:pt x="102" y="276"/>
                </a:lnTo>
                <a:lnTo>
                  <a:pt x="108" y="288"/>
                </a:lnTo>
                <a:lnTo>
                  <a:pt x="108" y="300"/>
                </a:lnTo>
                <a:lnTo>
                  <a:pt x="102" y="312"/>
                </a:lnTo>
                <a:lnTo>
                  <a:pt x="90" y="324"/>
                </a:lnTo>
                <a:lnTo>
                  <a:pt x="102" y="324"/>
                </a:lnTo>
                <a:lnTo>
                  <a:pt x="108" y="330"/>
                </a:lnTo>
                <a:lnTo>
                  <a:pt x="108" y="342"/>
                </a:lnTo>
                <a:lnTo>
                  <a:pt x="84" y="390"/>
                </a:lnTo>
                <a:lnTo>
                  <a:pt x="84" y="402"/>
                </a:lnTo>
                <a:lnTo>
                  <a:pt x="102" y="402"/>
                </a:lnTo>
                <a:lnTo>
                  <a:pt x="126" y="390"/>
                </a:lnTo>
                <a:lnTo>
                  <a:pt x="132" y="384"/>
                </a:lnTo>
                <a:lnTo>
                  <a:pt x="132" y="378"/>
                </a:lnTo>
                <a:lnTo>
                  <a:pt x="144" y="366"/>
                </a:lnTo>
                <a:lnTo>
                  <a:pt x="150" y="354"/>
                </a:lnTo>
                <a:lnTo>
                  <a:pt x="156" y="348"/>
                </a:lnTo>
                <a:lnTo>
                  <a:pt x="168" y="348"/>
                </a:lnTo>
                <a:lnTo>
                  <a:pt x="174" y="354"/>
                </a:lnTo>
                <a:lnTo>
                  <a:pt x="198" y="366"/>
                </a:lnTo>
                <a:lnTo>
                  <a:pt x="216" y="366"/>
                </a:lnTo>
                <a:lnTo>
                  <a:pt x="234" y="348"/>
                </a:lnTo>
                <a:lnTo>
                  <a:pt x="234" y="336"/>
                </a:lnTo>
                <a:lnTo>
                  <a:pt x="240" y="330"/>
                </a:lnTo>
                <a:lnTo>
                  <a:pt x="258" y="330"/>
                </a:lnTo>
                <a:lnTo>
                  <a:pt x="264" y="336"/>
                </a:lnTo>
                <a:lnTo>
                  <a:pt x="276" y="342"/>
                </a:lnTo>
                <a:lnTo>
                  <a:pt x="300" y="342"/>
                </a:lnTo>
                <a:lnTo>
                  <a:pt x="306" y="348"/>
                </a:lnTo>
                <a:lnTo>
                  <a:pt x="306" y="360"/>
                </a:lnTo>
                <a:lnTo>
                  <a:pt x="318" y="372"/>
                </a:lnTo>
                <a:lnTo>
                  <a:pt x="336" y="384"/>
                </a:lnTo>
                <a:lnTo>
                  <a:pt x="348" y="390"/>
                </a:lnTo>
                <a:lnTo>
                  <a:pt x="366" y="408"/>
                </a:lnTo>
                <a:lnTo>
                  <a:pt x="372" y="450"/>
                </a:lnTo>
                <a:lnTo>
                  <a:pt x="372" y="462"/>
                </a:lnTo>
                <a:lnTo>
                  <a:pt x="384" y="486"/>
                </a:lnTo>
                <a:lnTo>
                  <a:pt x="420" y="522"/>
                </a:lnTo>
                <a:lnTo>
                  <a:pt x="420" y="528"/>
                </a:lnTo>
                <a:lnTo>
                  <a:pt x="426" y="534"/>
                </a:lnTo>
                <a:lnTo>
                  <a:pt x="426" y="546"/>
                </a:lnTo>
                <a:lnTo>
                  <a:pt x="432" y="540"/>
                </a:lnTo>
                <a:lnTo>
                  <a:pt x="432" y="546"/>
                </a:lnTo>
                <a:lnTo>
                  <a:pt x="444" y="558"/>
                </a:lnTo>
                <a:lnTo>
                  <a:pt x="432" y="582"/>
                </a:lnTo>
                <a:lnTo>
                  <a:pt x="426" y="588"/>
                </a:lnTo>
                <a:lnTo>
                  <a:pt x="426" y="594"/>
                </a:lnTo>
                <a:lnTo>
                  <a:pt x="438" y="606"/>
                </a:lnTo>
                <a:lnTo>
                  <a:pt x="450" y="612"/>
                </a:lnTo>
                <a:lnTo>
                  <a:pt x="456" y="618"/>
                </a:lnTo>
                <a:lnTo>
                  <a:pt x="456" y="630"/>
                </a:lnTo>
                <a:lnTo>
                  <a:pt x="450" y="636"/>
                </a:lnTo>
                <a:lnTo>
                  <a:pt x="444" y="648"/>
                </a:lnTo>
                <a:lnTo>
                  <a:pt x="432" y="654"/>
                </a:lnTo>
                <a:lnTo>
                  <a:pt x="426" y="660"/>
                </a:lnTo>
                <a:lnTo>
                  <a:pt x="426" y="672"/>
                </a:lnTo>
                <a:lnTo>
                  <a:pt x="450" y="672"/>
                </a:lnTo>
                <a:lnTo>
                  <a:pt x="456" y="678"/>
                </a:lnTo>
                <a:lnTo>
                  <a:pt x="462" y="678"/>
                </a:lnTo>
                <a:lnTo>
                  <a:pt x="462" y="684"/>
                </a:lnTo>
                <a:lnTo>
                  <a:pt x="474" y="696"/>
                </a:lnTo>
                <a:lnTo>
                  <a:pt x="486" y="696"/>
                </a:lnTo>
                <a:lnTo>
                  <a:pt x="492" y="690"/>
                </a:lnTo>
                <a:lnTo>
                  <a:pt x="492" y="678"/>
                </a:lnTo>
                <a:lnTo>
                  <a:pt x="480" y="666"/>
                </a:lnTo>
                <a:lnTo>
                  <a:pt x="498" y="654"/>
                </a:lnTo>
                <a:lnTo>
                  <a:pt x="510" y="642"/>
                </a:lnTo>
                <a:lnTo>
                  <a:pt x="546" y="654"/>
                </a:lnTo>
                <a:lnTo>
                  <a:pt x="558" y="642"/>
                </a:lnTo>
                <a:lnTo>
                  <a:pt x="582" y="648"/>
                </a:lnTo>
                <a:lnTo>
                  <a:pt x="588" y="648"/>
                </a:lnTo>
                <a:lnTo>
                  <a:pt x="600" y="636"/>
                </a:lnTo>
                <a:lnTo>
                  <a:pt x="600" y="630"/>
                </a:lnTo>
                <a:lnTo>
                  <a:pt x="588" y="618"/>
                </a:lnTo>
                <a:lnTo>
                  <a:pt x="582" y="618"/>
                </a:lnTo>
                <a:lnTo>
                  <a:pt x="600" y="582"/>
                </a:lnTo>
                <a:lnTo>
                  <a:pt x="594" y="582"/>
                </a:lnTo>
                <a:lnTo>
                  <a:pt x="588" y="576"/>
                </a:lnTo>
                <a:lnTo>
                  <a:pt x="564" y="564"/>
                </a:lnTo>
                <a:lnTo>
                  <a:pt x="540" y="540"/>
                </a:lnTo>
                <a:lnTo>
                  <a:pt x="546" y="540"/>
                </a:lnTo>
                <a:lnTo>
                  <a:pt x="552" y="534"/>
                </a:lnTo>
                <a:lnTo>
                  <a:pt x="558" y="534"/>
                </a:lnTo>
                <a:lnTo>
                  <a:pt x="564" y="528"/>
                </a:lnTo>
                <a:lnTo>
                  <a:pt x="564" y="516"/>
                </a:lnTo>
                <a:lnTo>
                  <a:pt x="558" y="510"/>
                </a:lnTo>
                <a:lnTo>
                  <a:pt x="546" y="504"/>
                </a:lnTo>
                <a:lnTo>
                  <a:pt x="540" y="498"/>
                </a:lnTo>
                <a:lnTo>
                  <a:pt x="528" y="498"/>
                </a:lnTo>
                <a:lnTo>
                  <a:pt x="516" y="486"/>
                </a:lnTo>
                <a:lnTo>
                  <a:pt x="504" y="462"/>
                </a:lnTo>
                <a:lnTo>
                  <a:pt x="498" y="456"/>
                </a:lnTo>
                <a:lnTo>
                  <a:pt x="498" y="450"/>
                </a:lnTo>
                <a:lnTo>
                  <a:pt x="480" y="450"/>
                </a:lnTo>
                <a:lnTo>
                  <a:pt x="474" y="432"/>
                </a:lnTo>
                <a:lnTo>
                  <a:pt x="456" y="414"/>
                </a:lnTo>
                <a:lnTo>
                  <a:pt x="438" y="402"/>
                </a:lnTo>
                <a:lnTo>
                  <a:pt x="426" y="378"/>
                </a:lnTo>
                <a:lnTo>
                  <a:pt x="426" y="354"/>
                </a:lnTo>
                <a:lnTo>
                  <a:pt x="420" y="354"/>
                </a:lnTo>
                <a:lnTo>
                  <a:pt x="414" y="348"/>
                </a:lnTo>
                <a:lnTo>
                  <a:pt x="402" y="342"/>
                </a:lnTo>
                <a:lnTo>
                  <a:pt x="390" y="342"/>
                </a:lnTo>
                <a:lnTo>
                  <a:pt x="384" y="336"/>
                </a:lnTo>
                <a:lnTo>
                  <a:pt x="384" y="306"/>
                </a:lnTo>
                <a:lnTo>
                  <a:pt x="372" y="306"/>
                </a:lnTo>
                <a:lnTo>
                  <a:pt x="366" y="300"/>
                </a:lnTo>
                <a:lnTo>
                  <a:pt x="354" y="294"/>
                </a:lnTo>
                <a:lnTo>
                  <a:pt x="342" y="282"/>
                </a:lnTo>
                <a:lnTo>
                  <a:pt x="306" y="264"/>
                </a:lnTo>
                <a:lnTo>
                  <a:pt x="300" y="258"/>
                </a:lnTo>
                <a:lnTo>
                  <a:pt x="288" y="252"/>
                </a:lnTo>
                <a:lnTo>
                  <a:pt x="288" y="234"/>
                </a:lnTo>
                <a:lnTo>
                  <a:pt x="282" y="228"/>
                </a:lnTo>
                <a:lnTo>
                  <a:pt x="306" y="228"/>
                </a:lnTo>
                <a:lnTo>
                  <a:pt x="312" y="234"/>
                </a:lnTo>
                <a:lnTo>
                  <a:pt x="330" y="234"/>
                </a:lnTo>
                <a:lnTo>
                  <a:pt x="336" y="228"/>
                </a:lnTo>
                <a:lnTo>
                  <a:pt x="342" y="216"/>
                </a:lnTo>
                <a:lnTo>
                  <a:pt x="354" y="210"/>
                </a:lnTo>
                <a:lnTo>
                  <a:pt x="360" y="198"/>
                </a:lnTo>
                <a:lnTo>
                  <a:pt x="360" y="186"/>
                </a:lnTo>
                <a:lnTo>
                  <a:pt x="348" y="180"/>
                </a:lnTo>
                <a:lnTo>
                  <a:pt x="330" y="174"/>
                </a:lnTo>
                <a:lnTo>
                  <a:pt x="306" y="162"/>
                </a:lnTo>
                <a:lnTo>
                  <a:pt x="306" y="156"/>
                </a:lnTo>
                <a:lnTo>
                  <a:pt x="312" y="150"/>
                </a:lnTo>
                <a:lnTo>
                  <a:pt x="318" y="150"/>
                </a:lnTo>
                <a:lnTo>
                  <a:pt x="294" y="126"/>
                </a:lnTo>
                <a:lnTo>
                  <a:pt x="282" y="120"/>
                </a:lnTo>
                <a:lnTo>
                  <a:pt x="270" y="120"/>
                </a:lnTo>
                <a:lnTo>
                  <a:pt x="264" y="132"/>
                </a:lnTo>
                <a:lnTo>
                  <a:pt x="264" y="138"/>
                </a:lnTo>
                <a:lnTo>
                  <a:pt x="258" y="150"/>
                </a:lnTo>
                <a:lnTo>
                  <a:pt x="252" y="156"/>
                </a:lnTo>
                <a:lnTo>
                  <a:pt x="240" y="144"/>
                </a:lnTo>
                <a:lnTo>
                  <a:pt x="240" y="138"/>
                </a:lnTo>
                <a:lnTo>
                  <a:pt x="222" y="138"/>
                </a:lnTo>
                <a:lnTo>
                  <a:pt x="216" y="126"/>
                </a:lnTo>
                <a:lnTo>
                  <a:pt x="198" y="108"/>
                </a:lnTo>
                <a:lnTo>
                  <a:pt x="186" y="84"/>
                </a:lnTo>
                <a:lnTo>
                  <a:pt x="186" y="54"/>
                </a:lnTo>
                <a:lnTo>
                  <a:pt x="180" y="54"/>
                </a:lnTo>
                <a:lnTo>
                  <a:pt x="174" y="60"/>
                </a:lnTo>
                <a:lnTo>
                  <a:pt x="168" y="48"/>
                </a:lnTo>
                <a:lnTo>
                  <a:pt x="156" y="42"/>
                </a:lnTo>
                <a:lnTo>
                  <a:pt x="150" y="30"/>
                </a:lnTo>
                <a:lnTo>
                  <a:pt x="144" y="24"/>
                </a:lnTo>
                <a:lnTo>
                  <a:pt x="138" y="12"/>
                </a:lnTo>
                <a:lnTo>
                  <a:pt x="132" y="6"/>
                </a:lnTo>
                <a:lnTo>
                  <a:pt x="96" y="0"/>
                </a:lnTo>
                <a:lnTo>
                  <a:pt x="90" y="6"/>
                </a:lnTo>
                <a:lnTo>
                  <a:pt x="90" y="48"/>
                </a:lnTo>
                <a:lnTo>
                  <a:pt x="114" y="72"/>
                </a:lnTo>
                <a:lnTo>
                  <a:pt x="114" y="108"/>
                </a:lnTo>
                <a:lnTo>
                  <a:pt x="72" y="108"/>
                </a:lnTo>
                <a:lnTo>
                  <a:pt x="72" y="84"/>
                </a:lnTo>
                <a:lnTo>
                  <a:pt x="36" y="102"/>
                </a:lnTo>
                <a:lnTo>
                  <a:pt x="36" y="114"/>
                </a:lnTo>
                <a:lnTo>
                  <a:pt x="30" y="126"/>
                </a:lnTo>
                <a:lnTo>
                  <a:pt x="36" y="132"/>
                </a:lnTo>
                <a:lnTo>
                  <a:pt x="30" y="138"/>
                </a:lnTo>
                <a:lnTo>
                  <a:pt x="18" y="138"/>
                </a:lnTo>
                <a:lnTo>
                  <a:pt x="0" y="156"/>
                </a:lnTo>
                <a:lnTo>
                  <a:pt x="0" y="168"/>
                </a:lnTo>
                <a:lnTo>
                  <a:pt x="6" y="168"/>
                </a:lnTo>
                <a:lnTo>
                  <a:pt x="12" y="174"/>
                </a:lnTo>
                <a:lnTo>
                  <a:pt x="24" y="18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5" name="Kyrgyzstan" descr="© INSCALE GmbH, 05.05.2010&#10;http://www.presentationload.com/">
            <a:extLst>
              <a:ext uri="{FF2B5EF4-FFF2-40B4-BE49-F238E27FC236}">
                <a16:creationId xmlns:a16="http://schemas.microsoft.com/office/drawing/2014/main" id="{C70FF365-06F2-4B0A-9AA7-3331FC70E37F}"/>
              </a:ext>
            </a:extLst>
          </p:cNvPr>
          <p:cNvSpPr>
            <a:spLocks/>
          </p:cNvSpPr>
          <p:nvPr/>
        </p:nvSpPr>
        <p:spPr bwMode="gray">
          <a:xfrm>
            <a:off x="7849712" y="2401675"/>
            <a:ext cx="317179" cy="147525"/>
          </a:xfrm>
          <a:custGeom>
            <a:avLst/>
            <a:gdLst>
              <a:gd name="T0" fmla="*/ 2147483647 w 672"/>
              <a:gd name="T1" fmla="*/ 2147483647 h 312"/>
              <a:gd name="T2" fmla="*/ 2147483647 w 672"/>
              <a:gd name="T3" fmla="*/ 2147483647 h 312"/>
              <a:gd name="T4" fmla="*/ 2147483647 w 672"/>
              <a:gd name="T5" fmla="*/ 2147483647 h 312"/>
              <a:gd name="T6" fmla="*/ 2147483647 w 672"/>
              <a:gd name="T7" fmla="*/ 2147483647 h 312"/>
              <a:gd name="T8" fmla="*/ 2147483647 w 672"/>
              <a:gd name="T9" fmla="*/ 2147483647 h 312"/>
              <a:gd name="T10" fmla="*/ 2147483647 w 672"/>
              <a:gd name="T11" fmla="*/ 2147483647 h 312"/>
              <a:gd name="T12" fmla="*/ 2147483647 w 672"/>
              <a:gd name="T13" fmla="*/ 2147483647 h 312"/>
              <a:gd name="T14" fmla="*/ 2147483647 w 672"/>
              <a:gd name="T15" fmla="*/ 2147483647 h 312"/>
              <a:gd name="T16" fmla="*/ 2147483647 w 672"/>
              <a:gd name="T17" fmla="*/ 2147483647 h 312"/>
              <a:gd name="T18" fmla="*/ 2147483647 w 672"/>
              <a:gd name="T19" fmla="*/ 2147483647 h 312"/>
              <a:gd name="T20" fmla="*/ 2147483647 w 672"/>
              <a:gd name="T21" fmla="*/ 2147483647 h 312"/>
              <a:gd name="T22" fmla="*/ 2147483647 w 672"/>
              <a:gd name="T23" fmla="*/ 2147483647 h 312"/>
              <a:gd name="T24" fmla="*/ 0 w 672"/>
              <a:gd name="T25" fmla="*/ 2147483647 h 312"/>
              <a:gd name="T26" fmla="*/ 2147483647 w 672"/>
              <a:gd name="T27" fmla="*/ 2147483647 h 312"/>
              <a:gd name="T28" fmla="*/ 2147483647 w 672"/>
              <a:gd name="T29" fmla="*/ 2147483647 h 312"/>
              <a:gd name="T30" fmla="*/ 2147483647 w 672"/>
              <a:gd name="T31" fmla="*/ 2147483647 h 312"/>
              <a:gd name="T32" fmla="*/ 2147483647 w 672"/>
              <a:gd name="T33" fmla="*/ 2147483647 h 312"/>
              <a:gd name="T34" fmla="*/ 2147483647 w 672"/>
              <a:gd name="T35" fmla="*/ 2147483647 h 312"/>
              <a:gd name="T36" fmla="*/ 2147483647 w 672"/>
              <a:gd name="T37" fmla="*/ 2147483647 h 312"/>
              <a:gd name="T38" fmla="*/ 2147483647 w 672"/>
              <a:gd name="T39" fmla="*/ 2147483647 h 312"/>
              <a:gd name="T40" fmla="*/ 2147483647 w 672"/>
              <a:gd name="T41" fmla="*/ 2147483647 h 312"/>
              <a:gd name="T42" fmla="*/ 2147483647 w 672"/>
              <a:gd name="T43" fmla="*/ 2147483647 h 312"/>
              <a:gd name="T44" fmla="*/ 2147483647 w 672"/>
              <a:gd name="T45" fmla="*/ 2147483647 h 312"/>
              <a:gd name="T46" fmla="*/ 2147483647 w 672"/>
              <a:gd name="T47" fmla="*/ 2147483647 h 312"/>
              <a:gd name="T48" fmla="*/ 2147483647 w 672"/>
              <a:gd name="T49" fmla="*/ 2147483647 h 312"/>
              <a:gd name="T50" fmla="*/ 2147483647 w 672"/>
              <a:gd name="T51" fmla="*/ 2147483647 h 312"/>
              <a:gd name="T52" fmla="*/ 2147483647 w 672"/>
              <a:gd name="T53" fmla="*/ 2147483647 h 312"/>
              <a:gd name="T54" fmla="*/ 2147483647 w 672"/>
              <a:gd name="T55" fmla="*/ 2147483647 h 312"/>
              <a:gd name="T56" fmla="*/ 2147483647 w 672"/>
              <a:gd name="T57" fmla="*/ 2147483647 h 312"/>
              <a:gd name="T58" fmla="*/ 2147483647 w 672"/>
              <a:gd name="T59" fmla="*/ 2147483647 h 312"/>
              <a:gd name="T60" fmla="*/ 2147483647 w 672"/>
              <a:gd name="T61" fmla="*/ 2147483647 h 312"/>
              <a:gd name="T62" fmla="*/ 2147483647 w 672"/>
              <a:gd name="T63" fmla="*/ 2147483647 h 312"/>
              <a:gd name="T64" fmla="*/ 2147483647 w 672"/>
              <a:gd name="T65" fmla="*/ 2147483647 h 312"/>
              <a:gd name="T66" fmla="*/ 2147483647 w 672"/>
              <a:gd name="T67" fmla="*/ 2147483647 h 312"/>
              <a:gd name="T68" fmla="*/ 2147483647 w 672"/>
              <a:gd name="T69" fmla="*/ 2147483647 h 312"/>
              <a:gd name="T70" fmla="*/ 2147483647 w 672"/>
              <a:gd name="T71" fmla="*/ 2147483647 h 312"/>
              <a:gd name="T72" fmla="*/ 2147483647 w 672"/>
              <a:gd name="T73" fmla="*/ 2147483647 h 312"/>
              <a:gd name="T74" fmla="*/ 2147483647 w 672"/>
              <a:gd name="T75" fmla="*/ 2147483647 h 312"/>
              <a:gd name="T76" fmla="*/ 2147483647 w 672"/>
              <a:gd name="T77" fmla="*/ 0 h 312"/>
              <a:gd name="T78" fmla="*/ 2147483647 w 672"/>
              <a:gd name="T79" fmla="*/ 2147483647 h 312"/>
              <a:gd name="T80" fmla="*/ 2147483647 w 672"/>
              <a:gd name="T81" fmla="*/ 2147483647 h 312"/>
              <a:gd name="T82" fmla="*/ 2147483647 w 672"/>
              <a:gd name="T83" fmla="*/ 2147483647 h 312"/>
              <a:gd name="T84" fmla="*/ 2147483647 w 672"/>
              <a:gd name="T85" fmla="*/ 2147483647 h 312"/>
              <a:gd name="T86" fmla="*/ 2147483647 w 672"/>
              <a:gd name="T87" fmla="*/ 2147483647 h 312"/>
              <a:gd name="T88" fmla="*/ 2147483647 w 672"/>
              <a:gd name="T89" fmla="*/ 2147483647 h 3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72"/>
              <a:gd name="T136" fmla="*/ 0 h 312"/>
              <a:gd name="T137" fmla="*/ 672 w 672"/>
              <a:gd name="T138" fmla="*/ 312 h 31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72" h="312">
                <a:moveTo>
                  <a:pt x="36" y="132"/>
                </a:moveTo>
                <a:lnTo>
                  <a:pt x="66" y="144"/>
                </a:lnTo>
                <a:lnTo>
                  <a:pt x="78" y="156"/>
                </a:lnTo>
                <a:lnTo>
                  <a:pt x="114" y="156"/>
                </a:lnTo>
                <a:lnTo>
                  <a:pt x="114" y="144"/>
                </a:lnTo>
                <a:lnTo>
                  <a:pt x="126" y="144"/>
                </a:lnTo>
                <a:lnTo>
                  <a:pt x="126" y="132"/>
                </a:lnTo>
                <a:lnTo>
                  <a:pt x="144" y="156"/>
                </a:lnTo>
                <a:lnTo>
                  <a:pt x="162" y="156"/>
                </a:lnTo>
                <a:lnTo>
                  <a:pt x="168" y="174"/>
                </a:lnTo>
                <a:lnTo>
                  <a:pt x="192" y="174"/>
                </a:lnTo>
                <a:lnTo>
                  <a:pt x="198" y="186"/>
                </a:lnTo>
                <a:lnTo>
                  <a:pt x="204" y="186"/>
                </a:lnTo>
                <a:lnTo>
                  <a:pt x="216" y="180"/>
                </a:lnTo>
                <a:lnTo>
                  <a:pt x="228" y="180"/>
                </a:lnTo>
                <a:lnTo>
                  <a:pt x="228" y="192"/>
                </a:lnTo>
                <a:lnTo>
                  <a:pt x="216" y="204"/>
                </a:lnTo>
                <a:lnTo>
                  <a:pt x="204" y="210"/>
                </a:lnTo>
                <a:lnTo>
                  <a:pt x="192" y="210"/>
                </a:lnTo>
                <a:lnTo>
                  <a:pt x="192" y="216"/>
                </a:lnTo>
                <a:lnTo>
                  <a:pt x="174" y="222"/>
                </a:lnTo>
                <a:lnTo>
                  <a:pt x="156" y="240"/>
                </a:lnTo>
                <a:lnTo>
                  <a:pt x="150" y="240"/>
                </a:lnTo>
                <a:lnTo>
                  <a:pt x="144" y="234"/>
                </a:lnTo>
                <a:lnTo>
                  <a:pt x="138" y="234"/>
                </a:lnTo>
                <a:lnTo>
                  <a:pt x="132" y="228"/>
                </a:lnTo>
                <a:lnTo>
                  <a:pt x="114" y="228"/>
                </a:lnTo>
                <a:lnTo>
                  <a:pt x="102" y="234"/>
                </a:lnTo>
                <a:lnTo>
                  <a:pt x="96" y="234"/>
                </a:lnTo>
                <a:lnTo>
                  <a:pt x="96" y="246"/>
                </a:lnTo>
                <a:lnTo>
                  <a:pt x="90" y="252"/>
                </a:lnTo>
                <a:lnTo>
                  <a:pt x="84" y="252"/>
                </a:lnTo>
                <a:lnTo>
                  <a:pt x="72" y="246"/>
                </a:lnTo>
                <a:lnTo>
                  <a:pt x="36" y="234"/>
                </a:lnTo>
                <a:lnTo>
                  <a:pt x="24" y="234"/>
                </a:lnTo>
                <a:lnTo>
                  <a:pt x="18" y="240"/>
                </a:lnTo>
                <a:lnTo>
                  <a:pt x="18" y="252"/>
                </a:lnTo>
                <a:lnTo>
                  <a:pt x="12" y="258"/>
                </a:lnTo>
                <a:lnTo>
                  <a:pt x="0" y="264"/>
                </a:lnTo>
                <a:lnTo>
                  <a:pt x="0" y="276"/>
                </a:lnTo>
                <a:lnTo>
                  <a:pt x="6" y="282"/>
                </a:lnTo>
                <a:lnTo>
                  <a:pt x="6" y="288"/>
                </a:lnTo>
                <a:lnTo>
                  <a:pt x="12" y="294"/>
                </a:lnTo>
                <a:lnTo>
                  <a:pt x="24" y="288"/>
                </a:lnTo>
                <a:lnTo>
                  <a:pt x="36" y="288"/>
                </a:lnTo>
                <a:lnTo>
                  <a:pt x="42" y="282"/>
                </a:lnTo>
                <a:lnTo>
                  <a:pt x="60" y="282"/>
                </a:lnTo>
                <a:lnTo>
                  <a:pt x="72" y="288"/>
                </a:lnTo>
                <a:lnTo>
                  <a:pt x="96" y="288"/>
                </a:lnTo>
                <a:lnTo>
                  <a:pt x="108" y="300"/>
                </a:lnTo>
                <a:lnTo>
                  <a:pt x="126" y="300"/>
                </a:lnTo>
                <a:lnTo>
                  <a:pt x="132" y="294"/>
                </a:lnTo>
                <a:lnTo>
                  <a:pt x="144" y="288"/>
                </a:lnTo>
                <a:lnTo>
                  <a:pt x="150" y="282"/>
                </a:lnTo>
                <a:lnTo>
                  <a:pt x="180" y="312"/>
                </a:lnTo>
                <a:lnTo>
                  <a:pt x="192" y="306"/>
                </a:lnTo>
                <a:lnTo>
                  <a:pt x="198" y="306"/>
                </a:lnTo>
                <a:lnTo>
                  <a:pt x="198" y="312"/>
                </a:lnTo>
                <a:lnTo>
                  <a:pt x="210" y="312"/>
                </a:lnTo>
                <a:lnTo>
                  <a:pt x="222" y="306"/>
                </a:lnTo>
                <a:lnTo>
                  <a:pt x="228" y="300"/>
                </a:lnTo>
                <a:lnTo>
                  <a:pt x="270" y="300"/>
                </a:lnTo>
                <a:lnTo>
                  <a:pt x="282" y="288"/>
                </a:lnTo>
                <a:lnTo>
                  <a:pt x="300" y="294"/>
                </a:lnTo>
                <a:lnTo>
                  <a:pt x="318" y="294"/>
                </a:lnTo>
                <a:lnTo>
                  <a:pt x="318" y="282"/>
                </a:lnTo>
                <a:lnTo>
                  <a:pt x="312" y="270"/>
                </a:lnTo>
                <a:lnTo>
                  <a:pt x="300" y="264"/>
                </a:lnTo>
                <a:lnTo>
                  <a:pt x="300" y="258"/>
                </a:lnTo>
                <a:lnTo>
                  <a:pt x="306" y="252"/>
                </a:lnTo>
                <a:lnTo>
                  <a:pt x="318" y="246"/>
                </a:lnTo>
                <a:lnTo>
                  <a:pt x="330" y="246"/>
                </a:lnTo>
                <a:lnTo>
                  <a:pt x="336" y="240"/>
                </a:lnTo>
                <a:lnTo>
                  <a:pt x="348" y="234"/>
                </a:lnTo>
                <a:lnTo>
                  <a:pt x="348" y="216"/>
                </a:lnTo>
                <a:lnTo>
                  <a:pt x="372" y="216"/>
                </a:lnTo>
                <a:lnTo>
                  <a:pt x="384" y="204"/>
                </a:lnTo>
                <a:lnTo>
                  <a:pt x="396" y="204"/>
                </a:lnTo>
                <a:lnTo>
                  <a:pt x="402" y="210"/>
                </a:lnTo>
                <a:lnTo>
                  <a:pt x="408" y="222"/>
                </a:lnTo>
                <a:lnTo>
                  <a:pt x="414" y="228"/>
                </a:lnTo>
                <a:lnTo>
                  <a:pt x="426" y="222"/>
                </a:lnTo>
                <a:lnTo>
                  <a:pt x="456" y="228"/>
                </a:lnTo>
                <a:lnTo>
                  <a:pt x="462" y="222"/>
                </a:lnTo>
                <a:lnTo>
                  <a:pt x="462" y="198"/>
                </a:lnTo>
                <a:lnTo>
                  <a:pt x="468" y="186"/>
                </a:lnTo>
                <a:lnTo>
                  <a:pt x="486" y="168"/>
                </a:lnTo>
                <a:lnTo>
                  <a:pt x="516" y="168"/>
                </a:lnTo>
                <a:lnTo>
                  <a:pt x="534" y="174"/>
                </a:lnTo>
                <a:lnTo>
                  <a:pt x="552" y="174"/>
                </a:lnTo>
                <a:lnTo>
                  <a:pt x="558" y="168"/>
                </a:lnTo>
                <a:lnTo>
                  <a:pt x="564" y="156"/>
                </a:lnTo>
                <a:lnTo>
                  <a:pt x="564" y="138"/>
                </a:lnTo>
                <a:lnTo>
                  <a:pt x="570" y="132"/>
                </a:lnTo>
                <a:lnTo>
                  <a:pt x="582" y="126"/>
                </a:lnTo>
                <a:lnTo>
                  <a:pt x="594" y="114"/>
                </a:lnTo>
                <a:lnTo>
                  <a:pt x="642" y="96"/>
                </a:lnTo>
                <a:lnTo>
                  <a:pt x="666" y="96"/>
                </a:lnTo>
                <a:lnTo>
                  <a:pt x="672" y="90"/>
                </a:lnTo>
                <a:lnTo>
                  <a:pt x="672" y="78"/>
                </a:lnTo>
                <a:lnTo>
                  <a:pt x="660" y="66"/>
                </a:lnTo>
                <a:lnTo>
                  <a:pt x="642" y="60"/>
                </a:lnTo>
                <a:lnTo>
                  <a:pt x="600" y="60"/>
                </a:lnTo>
                <a:lnTo>
                  <a:pt x="576" y="30"/>
                </a:lnTo>
                <a:lnTo>
                  <a:pt x="558" y="30"/>
                </a:lnTo>
                <a:lnTo>
                  <a:pt x="546" y="18"/>
                </a:lnTo>
                <a:lnTo>
                  <a:pt x="498" y="24"/>
                </a:lnTo>
                <a:lnTo>
                  <a:pt x="486" y="24"/>
                </a:lnTo>
                <a:lnTo>
                  <a:pt x="474" y="18"/>
                </a:lnTo>
                <a:lnTo>
                  <a:pt x="354" y="18"/>
                </a:lnTo>
                <a:lnTo>
                  <a:pt x="336" y="24"/>
                </a:lnTo>
                <a:lnTo>
                  <a:pt x="318" y="24"/>
                </a:lnTo>
                <a:lnTo>
                  <a:pt x="306" y="18"/>
                </a:lnTo>
                <a:lnTo>
                  <a:pt x="282" y="18"/>
                </a:lnTo>
                <a:lnTo>
                  <a:pt x="276" y="6"/>
                </a:lnTo>
                <a:lnTo>
                  <a:pt x="264" y="0"/>
                </a:lnTo>
                <a:lnTo>
                  <a:pt x="222" y="0"/>
                </a:lnTo>
                <a:lnTo>
                  <a:pt x="216" y="6"/>
                </a:lnTo>
                <a:lnTo>
                  <a:pt x="216" y="36"/>
                </a:lnTo>
                <a:lnTo>
                  <a:pt x="222" y="48"/>
                </a:lnTo>
                <a:lnTo>
                  <a:pt x="222" y="60"/>
                </a:lnTo>
                <a:lnTo>
                  <a:pt x="204" y="54"/>
                </a:lnTo>
                <a:lnTo>
                  <a:pt x="174" y="54"/>
                </a:lnTo>
                <a:lnTo>
                  <a:pt x="138" y="36"/>
                </a:lnTo>
                <a:lnTo>
                  <a:pt x="120" y="30"/>
                </a:lnTo>
                <a:lnTo>
                  <a:pt x="108" y="24"/>
                </a:lnTo>
                <a:lnTo>
                  <a:pt x="78" y="24"/>
                </a:lnTo>
                <a:lnTo>
                  <a:pt x="60" y="42"/>
                </a:lnTo>
                <a:lnTo>
                  <a:pt x="54" y="54"/>
                </a:lnTo>
                <a:lnTo>
                  <a:pt x="54" y="72"/>
                </a:lnTo>
                <a:lnTo>
                  <a:pt x="72" y="72"/>
                </a:lnTo>
                <a:lnTo>
                  <a:pt x="78" y="78"/>
                </a:lnTo>
                <a:lnTo>
                  <a:pt x="84" y="78"/>
                </a:lnTo>
                <a:lnTo>
                  <a:pt x="84" y="84"/>
                </a:lnTo>
                <a:lnTo>
                  <a:pt x="36" y="13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6" name="Kuwait" descr="© INSCALE GmbH, 05.05.2010&#10;http://www.presentationload.com/">
            <a:extLst>
              <a:ext uri="{FF2B5EF4-FFF2-40B4-BE49-F238E27FC236}">
                <a16:creationId xmlns:a16="http://schemas.microsoft.com/office/drawing/2014/main" id="{AB6AFA19-0FC8-45D7-BD1A-E60F3DE2E9F4}"/>
              </a:ext>
            </a:extLst>
          </p:cNvPr>
          <p:cNvSpPr>
            <a:spLocks/>
          </p:cNvSpPr>
          <p:nvPr/>
        </p:nvSpPr>
        <p:spPr bwMode="gray">
          <a:xfrm>
            <a:off x="7196911" y="2899575"/>
            <a:ext cx="64544" cy="57167"/>
          </a:xfrm>
          <a:custGeom>
            <a:avLst/>
            <a:gdLst>
              <a:gd name="T0" fmla="*/ 2147483647 w 138"/>
              <a:gd name="T1" fmla="*/ 0 h 120"/>
              <a:gd name="T2" fmla="*/ 2147483647 w 138"/>
              <a:gd name="T3" fmla="*/ 0 h 120"/>
              <a:gd name="T4" fmla="*/ 2147483647 w 138"/>
              <a:gd name="T5" fmla="*/ 2147483647 h 120"/>
              <a:gd name="T6" fmla="*/ 2147483647 w 138"/>
              <a:gd name="T7" fmla="*/ 2147483647 h 120"/>
              <a:gd name="T8" fmla="*/ 2147483647 w 138"/>
              <a:gd name="T9" fmla="*/ 2147483647 h 120"/>
              <a:gd name="T10" fmla="*/ 2147483647 w 138"/>
              <a:gd name="T11" fmla="*/ 2147483647 h 120"/>
              <a:gd name="T12" fmla="*/ 0 w 138"/>
              <a:gd name="T13" fmla="*/ 2147483647 h 120"/>
              <a:gd name="T14" fmla="*/ 2147483647 w 138"/>
              <a:gd name="T15" fmla="*/ 2147483647 h 120"/>
              <a:gd name="T16" fmla="*/ 2147483647 w 138"/>
              <a:gd name="T17" fmla="*/ 2147483647 h 120"/>
              <a:gd name="T18" fmla="*/ 2147483647 w 138"/>
              <a:gd name="T19" fmla="*/ 2147483647 h 120"/>
              <a:gd name="T20" fmla="*/ 2147483647 w 138"/>
              <a:gd name="T21" fmla="*/ 2147483647 h 120"/>
              <a:gd name="T22" fmla="*/ 2147483647 w 138"/>
              <a:gd name="T23" fmla="*/ 2147483647 h 120"/>
              <a:gd name="T24" fmla="*/ 2147483647 w 138"/>
              <a:gd name="T25" fmla="*/ 2147483647 h 120"/>
              <a:gd name="T26" fmla="*/ 2147483647 w 138"/>
              <a:gd name="T27" fmla="*/ 2147483647 h 120"/>
              <a:gd name="T28" fmla="*/ 2147483647 w 138"/>
              <a:gd name="T29" fmla="*/ 2147483647 h 120"/>
              <a:gd name="T30" fmla="*/ 2147483647 w 138"/>
              <a:gd name="T31" fmla="*/ 2147483647 h 120"/>
              <a:gd name="T32" fmla="*/ 2147483647 w 138"/>
              <a:gd name="T33" fmla="*/ 2147483647 h 120"/>
              <a:gd name="T34" fmla="*/ 2147483647 w 138"/>
              <a:gd name="T35" fmla="*/ 2147483647 h 120"/>
              <a:gd name="T36" fmla="*/ 2147483647 w 138"/>
              <a:gd name="T37" fmla="*/ 2147483647 h 120"/>
              <a:gd name="T38" fmla="*/ 2147483647 w 138"/>
              <a:gd name="T39" fmla="*/ 2147483647 h 120"/>
              <a:gd name="T40" fmla="*/ 2147483647 w 138"/>
              <a:gd name="T41" fmla="*/ 2147483647 h 120"/>
              <a:gd name="T42" fmla="*/ 2147483647 w 138"/>
              <a:gd name="T43" fmla="*/ 2147483647 h 120"/>
              <a:gd name="T44" fmla="*/ 2147483647 w 138"/>
              <a:gd name="T45" fmla="*/ 2147483647 h 120"/>
              <a:gd name="T46" fmla="*/ 2147483647 w 138"/>
              <a:gd name="T47" fmla="*/ 2147483647 h 120"/>
              <a:gd name="T48" fmla="*/ 2147483647 w 138"/>
              <a:gd name="T49" fmla="*/ 0 h 120"/>
              <a:gd name="T50" fmla="*/ 2147483647 w 138"/>
              <a:gd name="T51" fmla="*/ 0 h 1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38"/>
              <a:gd name="T79" fmla="*/ 0 h 120"/>
              <a:gd name="T80" fmla="*/ 138 w 138"/>
              <a:gd name="T81" fmla="*/ 120 h 12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38" h="120">
                <a:moveTo>
                  <a:pt x="54" y="0"/>
                </a:moveTo>
                <a:lnTo>
                  <a:pt x="36" y="0"/>
                </a:lnTo>
                <a:lnTo>
                  <a:pt x="30" y="12"/>
                </a:lnTo>
                <a:lnTo>
                  <a:pt x="24" y="18"/>
                </a:lnTo>
                <a:lnTo>
                  <a:pt x="24" y="30"/>
                </a:lnTo>
                <a:lnTo>
                  <a:pt x="6" y="66"/>
                </a:lnTo>
                <a:lnTo>
                  <a:pt x="0" y="72"/>
                </a:lnTo>
                <a:lnTo>
                  <a:pt x="42" y="72"/>
                </a:lnTo>
                <a:lnTo>
                  <a:pt x="60" y="78"/>
                </a:lnTo>
                <a:lnTo>
                  <a:pt x="66" y="78"/>
                </a:lnTo>
                <a:lnTo>
                  <a:pt x="66" y="114"/>
                </a:lnTo>
                <a:lnTo>
                  <a:pt x="72" y="120"/>
                </a:lnTo>
                <a:lnTo>
                  <a:pt x="138" y="120"/>
                </a:lnTo>
                <a:lnTo>
                  <a:pt x="126" y="114"/>
                </a:lnTo>
                <a:lnTo>
                  <a:pt x="114" y="102"/>
                </a:lnTo>
                <a:lnTo>
                  <a:pt x="102" y="78"/>
                </a:lnTo>
                <a:lnTo>
                  <a:pt x="102" y="66"/>
                </a:lnTo>
                <a:lnTo>
                  <a:pt x="90" y="60"/>
                </a:lnTo>
                <a:lnTo>
                  <a:pt x="84" y="36"/>
                </a:lnTo>
                <a:lnTo>
                  <a:pt x="120" y="36"/>
                </a:lnTo>
                <a:lnTo>
                  <a:pt x="120" y="18"/>
                </a:lnTo>
                <a:lnTo>
                  <a:pt x="114" y="12"/>
                </a:lnTo>
                <a:lnTo>
                  <a:pt x="90" y="12"/>
                </a:lnTo>
                <a:lnTo>
                  <a:pt x="90" y="18"/>
                </a:lnTo>
                <a:lnTo>
                  <a:pt x="84" y="0"/>
                </a:lnTo>
                <a:lnTo>
                  <a:pt x="54" y="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7" name="Kosovo" descr="© INSCALE GmbH, 05.05.2010&#10;http://www.presentationload.com/">
            <a:extLst>
              <a:ext uri="{FF2B5EF4-FFF2-40B4-BE49-F238E27FC236}">
                <a16:creationId xmlns:a16="http://schemas.microsoft.com/office/drawing/2014/main" id="{710B1748-60C8-4EC4-AF6D-8297F2CD34D9}"/>
              </a:ext>
            </a:extLst>
          </p:cNvPr>
          <p:cNvSpPr>
            <a:spLocks noEditPoints="1"/>
          </p:cNvSpPr>
          <p:nvPr/>
        </p:nvSpPr>
        <p:spPr bwMode="gray">
          <a:xfrm>
            <a:off x="6320753" y="2386549"/>
            <a:ext cx="60776" cy="61228"/>
          </a:xfrm>
          <a:custGeom>
            <a:avLst/>
            <a:gdLst/>
            <a:ahLst/>
            <a:cxnLst>
              <a:cxn ang="0">
                <a:pos x="6" y="75"/>
              </a:cxn>
              <a:cxn ang="0">
                <a:pos x="0" y="72"/>
              </a:cxn>
              <a:cxn ang="0">
                <a:pos x="227" y="122"/>
              </a:cxn>
              <a:cxn ang="0">
                <a:pos x="218" y="127"/>
              </a:cxn>
              <a:cxn ang="0">
                <a:pos x="214" y="120"/>
              </a:cxn>
              <a:cxn ang="0">
                <a:pos x="206" y="113"/>
              </a:cxn>
              <a:cxn ang="0">
                <a:pos x="197" y="111"/>
              </a:cxn>
              <a:cxn ang="0">
                <a:pos x="190" y="110"/>
              </a:cxn>
              <a:cxn ang="0">
                <a:pos x="185" y="110"/>
              </a:cxn>
              <a:cxn ang="0">
                <a:pos x="185" y="101"/>
              </a:cxn>
              <a:cxn ang="0">
                <a:pos x="189" y="95"/>
              </a:cxn>
              <a:cxn ang="0">
                <a:pos x="187" y="84"/>
              </a:cxn>
              <a:cxn ang="0">
                <a:pos x="177" y="78"/>
              </a:cxn>
              <a:cxn ang="0">
                <a:pos x="169" y="76"/>
              </a:cxn>
              <a:cxn ang="0">
                <a:pos x="170" y="61"/>
              </a:cxn>
              <a:cxn ang="0">
                <a:pos x="165" y="56"/>
              </a:cxn>
              <a:cxn ang="0">
                <a:pos x="161" y="61"/>
              </a:cxn>
              <a:cxn ang="0">
                <a:pos x="157" y="53"/>
              </a:cxn>
              <a:cxn ang="0">
                <a:pos x="158" y="35"/>
              </a:cxn>
              <a:cxn ang="0">
                <a:pos x="154" y="32"/>
              </a:cxn>
              <a:cxn ang="0">
                <a:pos x="147" y="32"/>
              </a:cxn>
              <a:cxn ang="0">
                <a:pos x="137" y="32"/>
              </a:cxn>
              <a:cxn ang="0">
                <a:pos x="126" y="27"/>
              </a:cxn>
              <a:cxn ang="0">
                <a:pos x="131" y="20"/>
              </a:cxn>
              <a:cxn ang="0">
                <a:pos x="130" y="12"/>
              </a:cxn>
              <a:cxn ang="0">
                <a:pos x="122" y="0"/>
              </a:cxn>
              <a:cxn ang="0">
                <a:pos x="115" y="6"/>
              </a:cxn>
              <a:cxn ang="0">
                <a:pos x="104" y="13"/>
              </a:cxn>
              <a:cxn ang="0">
                <a:pos x="96" y="15"/>
              </a:cxn>
              <a:cxn ang="0">
                <a:pos x="89" y="13"/>
              </a:cxn>
              <a:cxn ang="0">
                <a:pos x="91" y="22"/>
              </a:cxn>
              <a:cxn ang="0">
                <a:pos x="101" y="27"/>
              </a:cxn>
              <a:cxn ang="0">
                <a:pos x="97" y="33"/>
              </a:cxn>
              <a:cxn ang="0">
                <a:pos x="100" y="40"/>
              </a:cxn>
              <a:cxn ang="0">
                <a:pos x="99" y="46"/>
              </a:cxn>
              <a:cxn ang="0">
                <a:pos x="92" y="49"/>
              </a:cxn>
              <a:cxn ang="0">
                <a:pos x="88" y="45"/>
              </a:cxn>
              <a:cxn ang="0">
                <a:pos x="70" y="59"/>
              </a:cxn>
              <a:cxn ang="0">
                <a:pos x="73" y="71"/>
              </a:cxn>
              <a:cxn ang="0">
                <a:pos x="45" y="74"/>
              </a:cxn>
              <a:cxn ang="0">
                <a:pos x="14" y="72"/>
              </a:cxn>
              <a:cxn ang="0">
                <a:pos x="6" y="75"/>
              </a:cxn>
              <a:cxn ang="0">
                <a:pos x="6" y="141"/>
              </a:cxn>
              <a:cxn ang="0">
                <a:pos x="14" y="155"/>
              </a:cxn>
              <a:cxn ang="0">
                <a:pos x="27" y="173"/>
              </a:cxn>
              <a:cxn ang="0">
                <a:pos x="50" y="175"/>
              </a:cxn>
              <a:cxn ang="0">
                <a:pos x="60" y="211"/>
              </a:cxn>
              <a:cxn ang="0">
                <a:pos x="60" y="237"/>
              </a:cxn>
              <a:cxn ang="0">
                <a:pos x="92" y="226"/>
              </a:cxn>
              <a:cxn ang="0">
                <a:pos x="138" y="205"/>
              </a:cxn>
              <a:cxn ang="0">
                <a:pos x="146" y="184"/>
              </a:cxn>
              <a:cxn ang="0">
                <a:pos x="189" y="173"/>
              </a:cxn>
              <a:cxn ang="0">
                <a:pos x="209" y="163"/>
              </a:cxn>
              <a:cxn ang="0">
                <a:pos x="217" y="156"/>
              </a:cxn>
              <a:cxn ang="0">
                <a:pos x="225" y="144"/>
              </a:cxn>
              <a:cxn ang="0">
                <a:pos x="228" y="137"/>
              </a:cxn>
              <a:cxn ang="0">
                <a:pos x="232" y="129"/>
              </a:cxn>
            </a:cxnLst>
            <a:rect l="0" t="0" r="r" b="b"/>
            <a:pathLst>
              <a:path w="232" h="237">
                <a:moveTo>
                  <a:pt x="0" y="72"/>
                </a:moveTo>
                <a:cubicBezTo>
                  <a:pt x="1" y="72"/>
                  <a:pt x="2" y="73"/>
                  <a:pt x="6" y="75"/>
                </a:cubicBezTo>
                <a:cubicBezTo>
                  <a:pt x="6" y="66"/>
                  <a:pt x="6" y="66"/>
                  <a:pt x="6" y="66"/>
                </a:cubicBezTo>
                <a:lnTo>
                  <a:pt x="0" y="72"/>
                </a:lnTo>
                <a:close/>
                <a:moveTo>
                  <a:pt x="231" y="124"/>
                </a:moveTo>
                <a:cubicBezTo>
                  <a:pt x="227" y="122"/>
                  <a:pt x="227" y="122"/>
                  <a:pt x="227" y="122"/>
                </a:cubicBezTo>
                <a:cubicBezTo>
                  <a:pt x="223" y="124"/>
                  <a:pt x="223" y="124"/>
                  <a:pt x="223" y="124"/>
                </a:cubicBezTo>
                <a:cubicBezTo>
                  <a:pt x="218" y="127"/>
                  <a:pt x="218" y="127"/>
                  <a:pt x="218" y="127"/>
                </a:cubicBezTo>
                <a:cubicBezTo>
                  <a:pt x="216" y="124"/>
                  <a:pt x="216" y="124"/>
                  <a:pt x="216" y="124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0" y="117"/>
                  <a:pt x="210" y="117"/>
                  <a:pt x="210" y="117"/>
                </a:cubicBezTo>
                <a:cubicBezTo>
                  <a:pt x="206" y="113"/>
                  <a:pt x="206" y="113"/>
                  <a:pt x="206" y="113"/>
                </a:cubicBezTo>
                <a:cubicBezTo>
                  <a:pt x="202" y="113"/>
                  <a:pt x="202" y="113"/>
                  <a:pt x="202" y="113"/>
                </a:cubicBezTo>
                <a:cubicBezTo>
                  <a:pt x="197" y="111"/>
                  <a:pt x="197" y="111"/>
                  <a:pt x="197" y="111"/>
                </a:cubicBezTo>
                <a:cubicBezTo>
                  <a:pt x="195" y="113"/>
                  <a:pt x="195" y="113"/>
                  <a:pt x="195" y="113"/>
                </a:cubicBezTo>
                <a:cubicBezTo>
                  <a:pt x="190" y="110"/>
                  <a:pt x="190" y="110"/>
                  <a:pt x="190" y="110"/>
                </a:cubicBezTo>
                <a:cubicBezTo>
                  <a:pt x="186" y="111"/>
                  <a:pt x="186" y="111"/>
                  <a:pt x="186" y="111"/>
                </a:cubicBezTo>
                <a:cubicBezTo>
                  <a:pt x="185" y="110"/>
                  <a:pt x="185" y="110"/>
                  <a:pt x="185" y="110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185" y="101"/>
                  <a:pt x="185" y="101"/>
                  <a:pt x="185" y="101"/>
                </a:cubicBezTo>
                <a:cubicBezTo>
                  <a:pt x="189" y="100"/>
                  <a:pt x="189" y="100"/>
                  <a:pt x="189" y="100"/>
                </a:cubicBezTo>
                <a:cubicBezTo>
                  <a:pt x="189" y="95"/>
                  <a:pt x="189" y="95"/>
                  <a:pt x="189" y="95"/>
                </a:cubicBezTo>
                <a:cubicBezTo>
                  <a:pt x="191" y="85"/>
                  <a:pt x="191" y="85"/>
                  <a:pt x="191" y="85"/>
                </a:cubicBezTo>
                <a:cubicBezTo>
                  <a:pt x="187" y="84"/>
                  <a:pt x="187" y="84"/>
                  <a:pt x="187" y="84"/>
                </a:cubicBezTo>
                <a:cubicBezTo>
                  <a:pt x="182" y="80"/>
                  <a:pt x="182" y="80"/>
                  <a:pt x="182" y="80"/>
                </a:cubicBezTo>
                <a:cubicBezTo>
                  <a:pt x="177" y="78"/>
                  <a:pt x="177" y="78"/>
                  <a:pt x="177" y="78"/>
                </a:cubicBezTo>
                <a:cubicBezTo>
                  <a:pt x="172" y="78"/>
                  <a:pt x="172" y="78"/>
                  <a:pt x="172" y="78"/>
                </a:cubicBezTo>
                <a:cubicBezTo>
                  <a:pt x="169" y="76"/>
                  <a:pt x="169" y="76"/>
                  <a:pt x="169" y="76"/>
                </a:cubicBezTo>
                <a:cubicBezTo>
                  <a:pt x="169" y="71"/>
                  <a:pt x="169" y="71"/>
                  <a:pt x="169" y="71"/>
                </a:cubicBezTo>
                <a:cubicBezTo>
                  <a:pt x="170" y="61"/>
                  <a:pt x="170" y="61"/>
                  <a:pt x="170" y="61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5" y="56"/>
                  <a:pt x="165" y="56"/>
                  <a:pt x="165" y="56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61" y="61"/>
                  <a:pt x="161" y="61"/>
                  <a:pt x="161" y="61"/>
                </a:cubicBezTo>
                <a:cubicBezTo>
                  <a:pt x="158" y="60"/>
                  <a:pt x="158" y="60"/>
                  <a:pt x="158" y="60"/>
                </a:cubicBezTo>
                <a:cubicBezTo>
                  <a:pt x="157" y="53"/>
                  <a:pt x="157" y="53"/>
                  <a:pt x="157" y="53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8" y="35"/>
                  <a:pt x="158" y="35"/>
                  <a:pt x="158" y="35"/>
                </a:cubicBezTo>
                <a:cubicBezTo>
                  <a:pt x="151" y="36"/>
                  <a:pt x="151" y="36"/>
                  <a:pt x="151" y="36"/>
                </a:cubicBezTo>
                <a:cubicBezTo>
                  <a:pt x="154" y="32"/>
                  <a:pt x="154" y="32"/>
                  <a:pt x="154" y="32"/>
                </a:cubicBezTo>
                <a:cubicBezTo>
                  <a:pt x="152" y="29"/>
                  <a:pt x="152" y="29"/>
                  <a:pt x="152" y="29"/>
                </a:cubicBezTo>
                <a:cubicBezTo>
                  <a:pt x="147" y="32"/>
                  <a:pt x="147" y="32"/>
                  <a:pt x="147" y="32"/>
                </a:cubicBezTo>
                <a:cubicBezTo>
                  <a:pt x="142" y="30"/>
                  <a:pt x="142" y="30"/>
                  <a:pt x="142" y="30"/>
                </a:cubicBezTo>
                <a:cubicBezTo>
                  <a:pt x="137" y="32"/>
                  <a:pt x="137" y="32"/>
                  <a:pt x="137" y="32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26" y="27"/>
                  <a:pt x="126" y="27"/>
                  <a:pt x="126" y="27"/>
                </a:cubicBezTo>
                <a:cubicBezTo>
                  <a:pt x="125" y="24"/>
                  <a:pt x="125" y="24"/>
                  <a:pt x="125" y="24"/>
                </a:cubicBezTo>
                <a:cubicBezTo>
                  <a:pt x="131" y="20"/>
                  <a:pt x="131" y="20"/>
                  <a:pt x="131" y="20"/>
                </a:cubicBezTo>
                <a:cubicBezTo>
                  <a:pt x="131" y="17"/>
                  <a:pt x="131" y="17"/>
                  <a:pt x="131" y="17"/>
                </a:cubicBezTo>
                <a:cubicBezTo>
                  <a:pt x="130" y="12"/>
                  <a:pt x="130" y="12"/>
                  <a:pt x="130" y="1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2" y="0"/>
                  <a:pt x="122" y="0"/>
                  <a:pt x="122" y="0"/>
                </a:cubicBezTo>
                <a:cubicBezTo>
                  <a:pt x="116" y="2"/>
                  <a:pt x="116" y="2"/>
                  <a:pt x="116" y="2"/>
                </a:cubicBezTo>
                <a:cubicBezTo>
                  <a:pt x="115" y="6"/>
                  <a:pt x="115" y="6"/>
                  <a:pt x="115" y="6"/>
                </a:cubicBezTo>
                <a:cubicBezTo>
                  <a:pt x="112" y="8"/>
                  <a:pt x="112" y="8"/>
                  <a:pt x="112" y="8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96" y="15"/>
                  <a:pt x="96" y="15"/>
                  <a:pt x="96" y="15"/>
                </a:cubicBezTo>
                <a:cubicBezTo>
                  <a:pt x="92" y="17"/>
                  <a:pt x="92" y="17"/>
                  <a:pt x="92" y="17"/>
                </a:cubicBezTo>
                <a:cubicBezTo>
                  <a:pt x="89" y="13"/>
                  <a:pt x="89" y="13"/>
                  <a:pt x="89" y="13"/>
                </a:cubicBezTo>
                <a:cubicBezTo>
                  <a:pt x="88" y="16"/>
                  <a:pt x="88" y="16"/>
                  <a:pt x="88" y="16"/>
                </a:cubicBezTo>
                <a:cubicBezTo>
                  <a:pt x="91" y="22"/>
                  <a:pt x="91" y="22"/>
                  <a:pt x="91" y="22"/>
                </a:cubicBezTo>
                <a:cubicBezTo>
                  <a:pt x="99" y="24"/>
                  <a:pt x="99" y="24"/>
                  <a:pt x="99" y="24"/>
                </a:cubicBezTo>
                <a:cubicBezTo>
                  <a:pt x="101" y="27"/>
                  <a:pt x="101" y="27"/>
                  <a:pt x="101" y="27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33"/>
                  <a:pt x="97" y="33"/>
                  <a:pt x="97" y="33"/>
                </a:cubicBezTo>
                <a:cubicBezTo>
                  <a:pt x="101" y="35"/>
                  <a:pt x="101" y="35"/>
                  <a:pt x="101" y="35"/>
                </a:cubicBezTo>
                <a:cubicBezTo>
                  <a:pt x="100" y="40"/>
                  <a:pt x="100" y="40"/>
                  <a:pt x="100" y="40"/>
                </a:cubicBezTo>
                <a:cubicBezTo>
                  <a:pt x="97" y="42"/>
                  <a:pt x="97" y="42"/>
                  <a:pt x="97" y="42"/>
                </a:cubicBezTo>
                <a:cubicBezTo>
                  <a:pt x="99" y="46"/>
                  <a:pt x="99" y="46"/>
                  <a:pt x="99" y="46"/>
                </a:cubicBezTo>
                <a:cubicBezTo>
                  <a:pt x="96" y="47"/>
                  <a:pt x="96" y="47"/>
                  <a:pt x="96" y="47"/>
                </a:cubicBezTo>
                <a:cubicBezTo>
                  <a:pt x="92" y="49"/>
                  <a:pt x="92" y="49"/>
                  <a:pt x="92" y="49"/>
                </a:cubicBezTo>
                <a:cubicBezTo>
                  <a:pt x="91" y="44"/>
                  <a:pt x="91" y="44"/>
                  <a:pt x="91" y="44"/>
                </a:cubicBezTo>
                <a:cubicBezTo>
                  <a:pt x="88" y="45"/>
                  <a:pt x="88" y="45"/>
                  <a:pt x="88" y="45"/>
                </a:cubicBezTo>
                <a:cubicBezTo>
                  <a:pt x="78" y="53"/>
                  <a:pt x="78" y="53"/>
                  <a:pt x="78" y="53"/>
                </a:cubicBezTo>
                <a:cubicBezTo>
                  <a:pt x="70" y="59"/>
                  <a:pt x="70" y="59"/>
                  <a:pt x="70" y="59"/>
                </a:cubicBezTo>
                <a:cubicBezTo>
                  <a:pt x="72" y="65"/>
                  <a:pt x="72" y="65"/>
                  <a:pt x="72" y="65"/>
                </a:cubicBezTo>
                <a:cubicBezTo>
                  <a:pt x="73" y="71"/>
                  <a:pt x="73" y="71"/>
                  <a:pt x="73" y="71"/>
                </a:cubicBezTo>
                <a:cubicBezTo>
                  <a:pt x="63" y="74"/>
                  <a:pt x="63" y="74"/>
                  <a:pt x="63" y="74"/>
                </a:cubicBezTo>
                <a:cubicBezTo>
                  <a:pt x="45" y="74"/>
                  <a:pt x="45" y="74"/>
                  <a:pt x="45" y="74"/>
                </a:cubicBezTo>
                <a:cubicBezTo>
                  <a:pt x="32" y="75"/>
                  <a:pt x="32" y="75"/>
                  <a:pt x="32" y="75"/>
                </a:cubicBezTo>
                <a:cubicBezTo>
                  <a:pt x="14" y="72"/>
                  <a:pt x="14" y="72"/>
                  <a:pt x="14" y="72"/>
                </a:cubicBezTo>
                <a:cubicBezTo>
                  <a:pt x="9" y="77"/>
                  <a:pt x="9" y="77"/>
                  <a:pt x="9" y="77"/>
                </a:cubicBezTo>
                <a:cubicBezTo>
                  <a:pt x="8" y="76"/>
                  <a:pt x="7" y="76"/>
                  <a:pt x="6" y="75"/>
                </a:cubicBezTo>
                <a:cubicBezTo>
                  <a:pt x="6" y="116"/>
                  <a:pt x="6" y="116"/>
                  <a:pt x="6" y="116"/>
                </a:cubicBezTo>
                <a:cubicBezTo>
                  <a:pt x="6" y="141"/>
                  <a:pt x="6" y="141"/>
                  <a:pt x="6" y="141"/>
                </a:cubicBezTo>
                <a:cubicBezTo>
                  <a:pt x="14" y="153"/>
                  <a:pt x="14" y="153"/>
                  <a:pt x="14" y="153"/>
                </a:cubicBezTo>
                <a:cubicBezTo>
                  <a:pt x="14" y="154"/>
                  <a:pt x="14" y="155"/>
                  <a:pt x="14" y="155"/>
                </a:cubicBezTo>
                <a:cubicBezTo>
                  <a:pt x="14" y="155"/>
                  <a:pt x="15" y="155"/>
                  <a:pt x="16" y="156"/>
                </a:cubicBezTo>
                <a:cubicBezTo>
                  <a:pt x="27" y="173"/>
                  <a:pt x="27" y="173"/>
                  <a:pt x="27" y="173"/>
                </a:cubicBezTo>
                <a:cubicBezTo>
                  <a:pt x="48" y="173"/>
                  <a:pt x="48" y="173"/>
                  <a:pt x="48" y="173"/>
                </a:cubicBezTo>
                <a:cubicBezTo>
                  <a:pt x="48" y="173"/>
                  <a:pt x="49" y="174"/>
                  <a:pt x="50" y="175"/>
                </a:cubicBezTo>
                <a:cubicBezTo>
                  <a:pt x="59" y="201"/>
                  <a:pt x="59" y="201"/>
                  <a:pt x="59" y="201"/>
                </a:cubicBezTo>
                <a:cubicBezTo>
                  <a:pt x="59" y="205"/>
                  <a:pt x="60" y="208"/>
                  <a:pt x="60" y="211"/>
                </a:cubicBezTo>
                <a:cubicBezTo>
                  <a:pt x="60" y="229"/>
                  <a:pt x="60" y="229"/>
                  <a:pt x="60" y="229"/>
                </a:cubicBezTo>
                <a:cubicBezTo>
                  <a:pt x="60" y="237"/>
                  <a:pt x="60" y="237"/>
                  <a:pt x="60" y="237"/>
                </a:cubicBezTo>
                <a:cubicBezTo>
                  <a:pt x="76" y="232"/>
                  <a:pt x="76" y="232"/>
                  <a:pt x="76" y="232"/>
                </a:cubicBezTo>
                <a:cubicBezTo>
                  <a:pt x="92" y="226"/>
                  <a:pt x="92" y="226"/>
                  <a:pt x="92" y="226"/>
                </a:cubicBezTo>
                <a:cubicBezTo>
                  <a:pt x="103" y="205"/>
                  <a:pt x="103" y="205"/>
                  <a:pt x="103" y="205"/>
                </a:cubicBezTo>
                <a:cubicBezTo>
                  <a:pt x="138" y="205"/>
                  <a:pt x="138" y="205"/>
                  <a:pt x="138" y="205"/>
                </a:cubicBezTo>
                <a:cubicBezTo>
                  <a:pt x="146" y="205"/>
                  <a:pt x="146" y="205"/>
                  <a:pt x="146" y="205"/>
                </a:cubicBezTo>
                <a:cubicBezTo>
                  <a:pt x="146" y="184"/>
                  <a:pt x="146" y="184"/>
                  <a:pt x="146" y="184"/>
                </a:cubicBezTo>
                <a:cubicBezTo>
                  <a:pt x="178" y="184"/>
                  <a:pt x="178" y="184"/>
                  <a:pt x="178" y="184"/>
                </a:cubicBezTo>
                <a:cubicBezTo>
                  <a:pt x="189" y="173"/>
                  <a:pt x="189" y="173"/>
                  <a:pt x="189" y="173"/>
                </a:cubicBezTo>
                <a:cubicBezTo>
                  <a:pt x="210" y="170"/>
                  <a:pt x="210" y="170"/>
                  <a:pt x="210" y="170"/>
                </a:cubicBezTo>
                <a:cubicBezTo>
                  <a:pt x="209" y="163"/>
                  <a:pt x="209" y="163"/>
                  <a:pt x="209" y="163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17" y="156"/>
                  <a:pt x="217" y="156"/>
                  <a:pt x="217" y="156"/>
                </a:cubicBezTo>
                <a:cubicBezTo>
                  <a:pt x="219" y="147"/>
                  <a:pt x="219" y="147"/>
                  <a:pt x="219" y="147"/>
                </a:cubicBezTo>
                <a:cubicBezTo>
                  <a:pt x="225" y="144"/>
                  <a:pt x="225" y="144"/>
                  <a:pt x="225" y="144"/>
                </a:cubicBezTo>
                <a:cubicBezTo>
                  <a:pt x="225" y="141"/>
                  <a:pt x="225" y="141"/>
                  <a:pt x="225" y="141"/>
                </a:cubicBezTo>
                <a:cubicBezTo>
                  <a:pt x="228" y="137"/>
                  <a:pt x="228" y="137"/>
                  <a:pt x="228" y="137"/>
                </a:cubicBezTo>
                <a:cubicBezTo>
                  <a:pt x="229" y="133"/>
                  <a:pt x="229" y="133"/>
                  <a:pt x="229" y="133"/>
                </a:cubicBezTo>
                <a:cubicBezTo>
                  <a:pt x="232" y="129"/>
                  <a:pt x="232" y="129"/>
                  <a:pt x="232" y="129"/>
                </a:cubicBezTo>
                <a:cubicBezTo>
                  <a:pt x="231" y="124"/>
                  <a:pt x="231" y="124"/>
                  <a:pt x="231" y="124"/>
                </a:cubicBez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8" name="Korea, South" descr="© INSCALE GmbH, 05.05.2010&#10;http://www.presentationload.com/">
            <a:extLst>
              <a:ext uri="{FF2B5EF4-FFF2-40B4-BE49-F238E27FC236}">
                <a16:creationId xmlns:a16="http://schemas.microsoft.com/office/drawing/2014/main" id="{16E0763E-9819-41C7-9490-A2329EE15FB1}"/>
              </a:ext>
            </a:extLst>
          </p:cNvPr>
          <p:cNvSpPr>
            <a:spLocks noEditPoints="1"/>
          </p:cNvSpPr>
          <p:nvPr/>
        </p:nvSpPr>
        <p:spPr bwMode="gray">
          <a:xfrm>
            <a:off x="9658746" y="2576862"/>
            <a:ext cx="129085" cy="201004"/>
          </a:xfrm>
          <a:custGeom>
            <a:avLst/>
            <a:gdLst>
              <a:gd name="T0" fmla="*/ 2147483647 w 276"/>
              <a:gd name="T1" fmla="*/ 2147483647 h 426"/>
              <a:gd name="T2" fmla="*/ 2147483647 w 276"/>
              <a:gd name="T3" fmla="*/ 2147483647 h 426"/>
              <a:gd name="T4" fmla="*/ 2147483647 w 276"/>
              <a:gd name="T5" fmla="*/ 2147483647 h 426"/>
              <a:gd name="T6" fmla="*/ 2147483647 w 276"/>
              <a:gd name="T7" fmla="*/ 2147483647 h 426"/>
              <a:gd name="T8" fmla="*/ 2147483647 w 276"/>
              <a:gd name="T9" fmla="*/ 2147483647 h 426"/>
              <a:gd name="T10" fmla="*/ 2147483647 w 276"/>
              <a:gd name="T11" fmla="*/ 2147483647 h 426"/>
              <a:gd name="T12" fmla="*/ 2147483647 w 276"/>
              <a:gd name="T13" fmla="*/ 2147483647 h 426"/>
              <a:gd name="T14" fmla="*/ 2147483647 w 276"/>
              <a:gd name="T15" fmla="*/ 2147483647 h 426"/>
              <a:gd name="T16" fmla="*/ 2147483647 w 276"/>
              <a:gd name="T17" fmla="*/ 2147483647 h 426"/>
              <a:gd name="T18" fmla="*/ 2147483647 w 276"/>
              <a:gd name="T19" fmla="*/ 2147483647 h 426"/>
              <a:gd name="T20" fmla="*/ 2147483647 w 276"/>
              <a:gd name="T21" fmla="*/ 2147483647 h 426"/>
              <a:gd name="T22" fmla="*/ 2147483647 w 276"/>
              <a:gd name="T23" fmla="*/ 2147483647 h 426"/>
              <a:gd name="T24" fmla="*/ 2147483647 w 276"/>
              <a:gd name="T25" fmla="*/ 0 h 426"/>
              <a:gd name="T26" fmla="*/ 2147483647 w 276"/>
              <a:gd name="T27" fmla="*/ 2147483647 h 426"/>
              <a:gd name="T28" fmla="*/ 2147483647 w 276"/>
              <a:gd name="T29" fmla="*/ 2147483647 h 426"/>
              <a:gd name="T30" fmla="*/ 2147483647 w 276"/>
              <a:gd name="T31" fmla="*/ 2147483647 h 426"/>
              <a:gd name="T32" fmla="*/ 2147483647 w 276"/>
              <a:gd name="T33" fmla="*/ 2147483647 h 426"/>
              <a:gd name="T34" fmla="*/ 0 w 276"/>
              <a:gd name="T35" fmla="*/ 2147483647 h 426"/>
              <a:gd name="T36" fmla="*/ 2147483647 w 276"/>
              <a:gd name="T37" fmla="*/ 2147483647 h 426"/>
              <a:gd name="T38" fmla="*/ 2147483647 w 276"/>
              <a:gd name="T39" fmla="*/ 2147483647 h 426"/>
              <a:gd name="T40" fmla="*/ 2147483647 w 276"/>
              <a:gd name="T41" fmla="*/ 2147483647 h 426"/>
              <a:gd name="T42" fmla="*/ 2147483647 w 276"/>
              <a:gd name="T43" fmla="*/ 2147483647 h 426"/>
              <a:gd name="T44" fmla="*/ 2147483647 w 276"/>
              <a:gd name="T45" fmla="*/ 2147483647 h 426"/>
              <a:gd name="T46" fmla="*/ 2147483647 w 276"/>
              <a:gd name="T47" fmla="*/ 2147483647 h 426"/>
              <a:gd name="T48" fmla="*/ 2147483647 w 276"/>
              <a:gd name="T49" fmla="*/ 2147483647 h 426"/>
              <a:gd name="T50" fmla="*/ 2147483647 w 276"/>
              <a:gd name="T51" fmla="*/ 2147483647 h 426"/>
              <a:gd name="T52" fmla="*/ 2147483647 w 276"/>
              <a:gd name="T53" fmla="*/ 2147483647 h 426"/>
              <a:gd name="T54" fmla="*/ 2147483647 w 276"/>
              <a:gd name="T55" fmla="*/ 2147483647 h 426"/>
              <a:gd name="T56" fmla="*/ 2147483647 w 276"/>
              <a:gd name="T57" fmla="*/ 2147483647 h 426"/>
              <a:gd name="T58" fmla="*/ 2147483647 w 276"/>
              <a:gd name="T59" fmla="*/ 2147483647 h 426"/>
              <a:gd name="T60" fmla="*/ 2147483647 w 276"/>
              <a:gd name="T61" fmla="*/ 2147483647 h 426"/>
              <a:gd name="T62" fmla="*/ 2147483647 w 276"/>
              <a:gd name="T63" fmla="*/ 2147483647 h 426"/>
              <a:gd name="T64" fmla="*/ 2147483647 w 276"/>
              <a:gd name="T65" fmla="*/ 2147483647 h 426"/>
              <a:gd name="T66" fmla="*/ 2147483647 w 276"/>
              <a:gd name="T67" fmla="*/ 2147483647 h 426"/>
              <a:gd name="T68" fmla="*/ 2147483647 w 276"/>
              <a:gd name="T69" fmla="*/ 2147483647 h 426"/>
              <a:gd name="T70" fmla="*/ 2147483647 w 276"/>
              <a:gd name="T71" fmla="*/ 2147483647 h 426"/>
              <a:gd name="T72" fmla="*/ 2147483647 w 276"/>
              <a:gd name="T73" fmla="*/ 2147483647 h 426"/>
              <a:gd name="T74" fmla="*/ 2147483647 w 276"/>
              <a:gd name="T75" fmla="*/ 2147483647 h 4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76"/>
              <a:gd name="T115" fmla="*/ 0 h 426"/>
              <a:gd name="T116" fmla="*/ 276 w 276"/>
              <a:gd name="T117" fmla="*/ 426 h 42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76" h="426">
                <a:moveTo>
                  <a:pt x="150" y="402"/>
                </a:moveTo>
                <a:lnTo>
                  <a:pt x="132" y="408"/>
                </a:lnTo>
                <a:lnTo>
                  <a:pt x="126" y="414"/>
                </a:lnTo>
                <a:lnTo>
                  <a:pt x="138" y="426"/>
                </a:lnTo>
                <a:lnTo>
                  <a:pt x="162" y="426"/>
                </a:lnTo>
                <a:lnTo>
                  <a:pt x="174" y="414"/>
                </a:lnTo>
                <a:lnTo>
                  <a:pt x="174" y="408"/>
                </a:lnTo>
                <a:lnTo>
                  <a:pt x="168" y="402"/>
                </a:lnTo>
                <a:lnTo>
                  <a:pt x="150" y="402"/>
                </a:lnTo>
                <a:close/>
                <a:moveTo>
                  <a:pt x="276" y="246"/>
                </a:moveTo>
                <a:lnTo>
                  <a:pt x="270" y="228"/>
                </a:lnTo>
                <a:lnTo>
                  <a:pt x="264" y="216"/>
                </a:lnTo>
                <a:lnTo>
                  <a:pt x="246" y="198"/>
                </a:lnTo>
                <a:lnTo>
                  <a:pt x="252" y="186"/>
                </a:lnTo>
                <a:lnTo>
                  <a:pt x="252" y="180"/>
                </a:lnTo>
                <a:lnTo>
                  <a:pt x="246" y="162"/>
                </a:lnTo>
                <a:lnTo>
                  <a:pt x="240" y="150"/>
                </a:lnTo>
                <a:lnTo>
                  <a:pt x="210" y="120"/>
                </a:lnTo>
                <a:lnTo>
                  <a:pt x="198" y="102"/>
                </a:lnTo>
                <a:lnTo>
                  <a:pt x="168" y="72"/>
                </a:lnTo>
                <a:lnTo>
                  <a:pt x="144" y="66"/>
                </a:lnTo>
                <a:lnTo>
                  <a:pt x="144" y="60"/>
                </a:lnTo>
                <a:lnTo>
                  <a:pt x="138" y="54"/>
                </a:lnTo>
                <a:lnTo>
                  <a:pt x="132" y="42"/>
                </a:lnTo>
                <a:lnTo>
                  <a:pt x="102" y="12"/>
                </a:lnTo>
                <a:lnTo>
                  <a:pt x="96" y="0"/>
                </a:lnTo>
                <a:lnTo>
                  <a:pt x="78" y="12"/>
                </a:lnTo>
                <a:lnTo>
                  <a:pt x="48" y="12"/>
                </a:lnTo>
                <a:lnTo>
                  <a:pt x="24" y="24"/>
                </a:lnTo>
                <a:lnTo>
                  <a:pt x="18" y="30"/>
                </a:lnTo>
                <a:lnTo>
                  <a:pt x="12" y="30"/>
                </a:lnTo>
                <a:lnTo>
                  <a:pt x="12" y="36"/>
                </a:lnTo>
                <a:lnTo>
                  <a:pt x="18" y="42"/>
                </a:lnTo>
                <a:lnTo>
                  <a:pt x="18" y="48"/>
                </a:lnTo>
                <a:lnTo>
                  <a:pt x="12" y="54"/>
                </a:lnTo>
                <a:lnTo>
                  <a:pt x="0" y="60"/>
                </a:lnTo>
                <a:lnTo>
                  <a:pt x="0" y="66"/>
                </a:lnTo>
                <a:lnTo>
                  <a:pt x="6" y="72"/>
                </a:lnTo>
                <a:lnTo>
                  <a:pt x="12" y="84"/>
                </a:lnTo>
                <a:lnTo>
                  <a:pt x="24" y="90"/>
                </a:lnTo>
                <a:lnTo>
                  <a:pt x="30" y="90"/>
                </a:lnTo>
                <a:lnTo>
                  <a:pt x="42" y="96"/>
                </a:lnTo>
                <a:lnTo>
                  <a:pt x="60" y="132"/>
                </a:lnTo>
                <a:lnTo>
                  <a:pt x="54" y="132"/>
                </a:lnTo>
                <a:lnTo>
                  <a:pt x="48" y="126"/>
                </a:lnTo>
                <a:lnTo>
                  <a:pt x="36" y="126"/>
                </a:lnTo>
                <a:lnTo>
                  <a:pt x="24" y="120"/>
                </a:lnTo>
                <a:lnTo>
                  <a:pt x="6" y="120"/>
                </a:lnTo>
                <a:lnTo>
                  <a:pt x="6" y="126"/>
                </a:lnTo>
                <a:lnTo>
                  <a:pt x="18" y="132"/>
                </a:lnTo>
                <a:lnTo>
                  <a:pt x="30" y="144"/>
                </a:lnTo>
                <a:lnTo>
                  <a:pt x="42" y="150"/>
                </a:lnTo>
                <a:lnTo>
                  <a:pt x="54" y="192"/>
                </a:lnTo>
                <a:lnTo>
                  <a:pt x="90" y="198"/>
                </a:lnTo>
                <a:lnTo>
                  <a:pt x="90" y="228"/>
                </a:lnTo>
                <a:lnTo>
                  <a:pt x="78" y="240"/>
                </a:lnTo>
                <a:lnTo>
                  <a:pt x="78" y="270"/>
                </a:lnTo>
                <a:lnTo>
                  <a:pt x="84" y="282"/>
                </a:lnTo>
                <a:lnTo>
                  <a:pt x="102" y="300"/>
                </a:lnTo>
                <a:lnTo>
                  <a:pt x="108" y="300"/>
                </a:lnTo>
                <a:lnTo>
                  <a:pt x="108" y="306"/>
                </a:lnTo>
                <a:lnTo>
                  <a:pt x="102" y="312"/>
                </a:lnTo>
                <a:lnTo>
                  <a:pt x="102" y="324"/>
                </a:lnTo>
                <a:lnTo>
                  <a:pt x="108" y="330"/>
                </a:lnTo>
                <a:lnTo>
                  <a:pt x="132" y="330"/>
                </a:lnTo>
                <a:lnTo>
                  <a:pt x="144" y="324"/>
                </a:lnTo>
                <a:lnTo>
                  <a:pt x="144" y="318"/>
                </a:lnTo>
                <a:lnTo>
                  <a:pt x="150" y="312"/>
                </a:lnTo>
                <a:lnTo>
                  <a:pt x="150" y="306"/>
                </a:lnTo>
                <a:lnTo>
                  <a:pt x="198" y="282"/>
                </a:lnTo>
                <a:lnTo>
                  <a:pt x="222" y="288"/>
                </a:lnTo>
                <a:lnTo>
                  <a:pt x="234" y="270"/>
                </a:lnTo>
                <a:lnTo>
                  <a:pt x="258" y="270"/>
                </a:lnTo>
                <a:lnTo>
                  <a:pt x="270" y="264"/>
                </a:lnTo>
                <a:lnTo>
                  <a:pt x="276" y="264"/>
                </a:lnTo>
                <a:lnTo>
                  <a:pt x="276" y="24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99" name="Korea, North" descr="© INSCALE GmbH, 05.05.2010&#10;http://www.presentationload.com/">
            <a:extLst>
              <a:ext uri="{FF2B5EF4-FFF2-40B4-BE49-F238E27FC236}">
                <a16:creationId xmlns:a16="http://schemas.microsoft.com/office/drawing/2014/main" id="{0B6C2D3E-CB52-4545-8213-25B7A0C59814}"/>
              </a:ext>
            </a:extLst>
          </p:cNvPr>
          <p:cNvSpPr>
            <a:spLocks/>
          </p:cNvSpPr>
          <p:nvPr/>
        </p:nvSpPr>
        <p:spPr bwMode="gray">
          <a:xfrm>
            <a:off x="9551789" y="2410894"/>
            <a:ext cx="154902" cy="197316"/>
          </a:xfrm>
          <a:custGeom>
            <a:avLst/>
            <a:gdLst>
              <a:gd name="T0" fmla="*/ 2147483647 w 330"/>
              <a:gd name="T1" fmla="*/ 0 h 420"/>
              <a:gd name="T2" fmla="*/ 2147483647 w 330"/>
              <a:gd name="T3" fmla="*/ 2147483647 h 420"/>
              <a:gd name="T4" fmla="*/ 2147483647 w 330"/>
              <a:gd name="T5" fmla="*/ 2147483647 h 420"/>
              <a:gd name="T6" fmla="*/ 2147483647 w 330"/>
              <a:gd name="T7" fmla="*/ 2147483647 h 420"/>
              <a:gd name="T8" fmla="*/ 2147483647 w 330"/>
              <a:gd name="T9" fmla="*/ 2147483647 h 420"/>
              <a:gd name="T10" fmla="*/ 2147483647 w 330"/>
              <a:gd name="T11" fmla="*/ 2147483647 h 420"/>
              <a:gd name="T12" fmla="*/ 2147483647 w 330"/>
              <a:gd name="T13" fmla="*/ 2147483647 h 420"/>
              <a:gd name="T14" fmla="*/ 2147483647 w 330"/>
              <a:gd name="T15" fmla="*/ 2147483647 h 420"/>
              <a:gd name="T16" fmla="*/ 2147483647 w 330"/>
              <a:gd name="T17" fmla="*/ 2147483647 h 420"/>
              <a:gd name="T18" fmla="*/ 2147483647 w 330"/>
              <a:gd name="T19" fmla="*/ 2147483647 h 420"/>
              <a:gd name="T20" fmla="*/ 2147483647 w 330"/>
              <a:gd name="T21" fmla="*/ 2147483647 h 420"/>
              <a:gd name="T22" fmla="*/ 2147483647 w 330"/>
              <a:gd name="T23" fmla="*/ 2147483647 h 420"/>
              <a:gd name="T24" fmla="*/ 2147483647 w 330"/>
              <a:gd name="T25" fmla="*/ 2147483647 h 420"/>
              <a:gd name="T26" fmla="*/ 2147483647 w 330"/>
              <a:gd name="T27" fmla="*/ 2147483647 h 420"/>
              <a:gd name="T28" fmla="*/ 2147483647 w 330"/>
              <a:gd name="T29" fmla="*/ 2147483647 h 420"/>
              <a:gd name="T30" fmla="*/ 2147483647 w 330"/>
              <a:gd name="T31" fmla="*/ 2147483647 h 420"/>
              <a:gd name="T32" fmla="*/ 2147483647 w 330"/>
              <a:gd name="T33" fmla="*/ 2147483647 h 420"/>
              <a:gd name="T34" fmla="*/ 2147483647 w 330"/>
              <a:gd name="T35" fmla="*/ 2147483647 h 420"/>
              <a:gd name="T36" fmla="*/ 2147483647 w 330"/>
              <a:gd name="T37" fmla="*/ 2147483647 h 420"/>
              <a:gd name="T38" fmla="*/ 2147483647 w 330"/>
              <a:gd name="T39" fmla="*/ 2147483647 h 420"/>
              <a:gd name="T40" fmla="*/ 2147483647 w 330"/>
              <a:gd name="T41" fmla="*/ 2147483647 h 420"/>
              <a:gd name="T42" fmla="*/ 2147483647 w 330"/>
              <a:gd name="T43" fmla="*/ 2147483647 h 420"/>
              <a:gd name="T44" fmla="*/ 2147483647 w 330"/>
              <a:gd name="T45" fmla="*/ 2147483647 h 420"/>
              <a:gd name="T46" fmla="*/ 2147483647 w 330"/>
              <a:gd name="T47" fmla="*/ 2147483647 h 420"/>
              <a:gd name="T48" fmla="*/ 2147483647 w 330"/>
              <a:gd name="T49" fmla="*/ 2147483647 h 420"/>
              <a:gd name="T50" fmla="*/ 2147483647 w 330"/>
              <a:gd name="T51" fmla="*/ 2147483647 h 420"/>
              <a:gd name="T52" fmla="*/ 2147483647 w 330"/>
              <a:gd name="T53" fmla="*/ 2147483647 h 420"/>
              <a:gd name="T54" fmla="*/ 2147483647 w 330"/>
              <a:gd name="T55" fmla="*/ 2147483647 h 420"/>
              <a:gd name="T56" fmla="*/ 2147483647 w 330"/>
              <a:gd name="T57" fmla="*/ 2147483647 h 420"/>
              <a:gd name="T58" fmla="*/ 2147483647 w 330"/>
              <a:gd name="T59" fmla="*/ 2147483647 h 420"/>
              <a:gd name="T60" fmla="*/ 2147483647 w 330"/>
              <a:gd name="T61" fmla="*/ 2147483647 h 420"/>
              <a:gd name="T62" fmla="*/ 2147483647 w 330"/>
              <a:gd name="T63" fmla="*/ 2147483647 h 420"/>
              <a:gd name="T64" fmla="*/ 2147483647 w 330"/>
              <a:gd name="T65" fmla="*/ 2147483647 h 420"/>
              <a:gd name="T66" fmla="*/ 2147483647 w 330"/>
              <a:gd name="T67" fmla="*/ 2147483647 h 420"/>
              <a:gd name="T68" fmla="*/ 2147483647 w 330"/>
              <a:gd name="T69" fmla="*/ 2147483647 h 420"/>
              <a:gd name="T70" fmla="*/ 2147483647 w 330"/>
              <a:gd name="T71" fmla="*/ 2147483647 h 420"/>
              <a:gd name="T72" fmla="*/ 2147483647 w 330"/>
              <a:gd name="T73" fmla="*/ 2147483647 h 420"/>
              <a:gd name="T74" fmla="*/ 2147483647 w 330"/>
              <a:gd name="T75" fmla="*/ 2147483647 h 420"/>
              <a:gd name="T76" fmla="*/ 2147483647 w 330"/>
              <a:gd name="T77" fmla="*/ 2147483647 h 420"/>
              <a:gd name="T78" fmla="*/ 2147483647 w 330"/>
              <a:gd name="T79" fmla="*/ 2147483647 h 420"/>
              <a:gd name="T80" fmla="*/ 2147483647 w 330"/>
              <a:gd name="T81" fmla="*/ 2147483647 h 420"/>
              <a:gd name="T82" fmla="*/ 2147483647 w 330"/>
              <a:gd name="T83" fmla="*/ 2147483647 h 420"/>
              <a:gd name="T84" fmla="*/ 2147483647 w 330"/>
              <a:gd name="T85" fmla="*/ 2147483647 h 420"/>
              <a:gd name="T86" fmla="*/ 2147483647 w 330"/>
              <a:gd name="T87" fmla="*/ 2147483647 h 420"/>
              <a:gd name="T88" fmla="*/ 2147483647 w 330"/>
              <a:gd name="T89" fmla="*/ 2147483647 h 420"/>
              <a:gd name="T90" fmla="*/ 2147483647 w 330"/>
              <a:gd name="T91" fmla="*/ 2147483647 h 420"/>
              <a:gd name="T92" fmla="*/ 2147483647 w 330"/>
              <a:gd name="T93" fmla="*/ 2147483647 h 420"/>
              <a:gd name="T94" fmla="*/ 2147483647 w 330"/>
              <a:gd name="T95" fmla="*/ 2147483647 h 420"/>
              <a:gd name="T96" fmla="*/ 2147483647 w 330"/>
              <a:gd name="T97" fmla="*/ 2147483647 h 420"/>
              <a:gd name="T98" fmla="*/ 2147483647 w 330"/>
              <a:gd name="T99" fmla="*/ 2147483647 h 420"/>
              <a:gd name="T100" fmla="*/ 2147483647 w 330"/>
              <a:gd name="T101" fmla="*/ 2147483647 h 420"/>
              <a:gd name="T102" fmla="*/ 2147483647 w 330"/>
              <a:gd name="T103" fmla="*/ 0 h 4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0"/>
              <a:gd name="T157" fmla="*/ 0 h 420"/>
              <a:gd name="T158" fmla="*/ 330 w 330"/>
              <a:gd name="T159" fmla="*/ 420 h 4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0" h="420">
                <a:moveTo>
                  <a:pt x="270" y="0"/>
                </a:moveTo>
                <a:lnTo>
                  <a:pt x="240" y="0"/>
                </a:lnTo>
                <a:lnTo>
                  <a:pt x="240" y="6"/>
                </a:lnTo>
                <a:lnTo>
                  <a:pt x="246" y="12"/>
                </a:lnTo>
                <a:lnTo>
                  <a:pt x="252" y="24"/>
                </a:lnTo>
                <a:lnTo>
                  <a:pt x="252" y="42"/>
                </a:lnTo>
                <a:lnTo>
                  <a:pt x="228" y="42"/>
                </a:lnTo>
                <a:lnTo>
                  <a:pt x="234" y="54"/>
                </a:lnTo>
                <a:lnTo>
                  <a:pt x="234" y="60"/>
                </a:lnTo>
                <a:lnTo>
                  <a:pt x="228" y="72"/>
                </a:lnTo>
                <a:lnTo>
                  <a:pt x="216" y="78"/>
                </a:lnTo>
                <a:lnTo>
                  <a:pt x="204" y="72"/>
                </a:lnTo>
                <a:lnTo>
                  <a:pt x="180" y="72"/>
                </a:lnTo>
                <a:lnTo>
                  <a:pt x="174" y="66"/>
                </a:lnTo>
                <a:lnTo>
                  <a:pt x="168" y="72"/>
                </a:lnTo>
                <a:lnTo>
                  <a:pt x="168" y="84"/>
                </a:lnTo>
                <a:lnTo>
                  <a:pt x="192" y="108"/>
                </a:lnTo>
                <a:lnTo>
                  <a:pt x="198" y="108"/>
                </a:lnTo>
                <a:lnTo>
                  <a:pt x="198" y="120"/>
                </a:lnTo>
                <a:lnTo>
                  <a:pt x="150" y="120"/>
                </a:lnTo>
                <a:lnTo>
                  <a:pt x="138" y="114"/>
                </a:lnTo>
                <a:lnTo>
                  <a:pt x="126" y="114"/>
                </a:lnTo>
                <a:lnTo>
                  <a:pt x="114" y="102"/>
                </a:lnTo>
                <a:lnTo>
                  <a:pt x="102" y="96"/>
                </a:lnTo>
                <a:lnTo>
                  <a:pt x="90" y="96"/>
                </a:lnTo>
                <a:lnTo>
                  <a:pt x="90" y="102"/>
                </a:lnTo>
                <a:lnTo>
                  <a:pt x="84" y="108"/>
                </a:lnTo>
                <a:lnTo>
                  <a:pt x="84" y="138"/>
                </a:lnTo>
                <a:lnTo>
                  <a:pt x="66" y="174"/>
                </a:lnTo>
                <a:lnTo>
                  <a:pt x="54" y="186"/>
                </a:lnTo>
                <a:lnTo>
                  <a:pt x="18" y="204"/>
                </a:lnTo>
                <a:lnTo>
                  <a:pt x="12" y="216"/>
                </a:lnTo>
                <a:lnTo>
                  <a:pt x="6" y="222"/>
                </a:lnTo>
                <a:lnTo>
                  <a:pt x="6" y="234"/>
                </a:lnTo>
                <a:lnTo>
                  <a:pt x="0" y="246"/>
                </a:lnTo>
                <a:lnTo>
                  <a:pt x="12" y="228"/>
                </a:lnTo>
                <a:lnTo>
                  <a:pt x="18" y="246"/>
                </a:lnTo>
                <a:lnTo>
                  <a:pt x="36" y="270"/>
                </a:lnTo>
                <a:lnTo>
                  <a:pt x="48" y="252"/>
                </a:lnTo>
                <a:lnTo>
                  <a:pt x="54" y="258"/>
                </a:lnTo>
                <a:lnTo>
                  <a:pt x="60" y="270"/>
                </a:lnTo>
                <a:lnTo>
                  <a:pt x="96" y="270"/>
                </a:lnTo>
                <a:lnTo>
                  <a:pt x="96" y="282"/>
                </a:lnTo>
                <a:lnTo>
                  <a:pt x="102" y="294"/>
                </a:lnTo>
                <a:lnTo>
                  <a:pt x="102" y="336"/>
                </a:lnTo>
                <a:lnTo>
                  <a:pt x="138" y="336"/>
                </a:lnTo>
                <a:lnTo>
                  <a:pt x="144" y="348"/>
                </a:lnTo>
                <a:lnTo>
                  <a:pt x="132" y="342"/>
                </a:lnTo>
                <a:lnTo>
                  <a:pt x="108" y="342"/>
                </a:lnTo>
                <a:lnTo>
                  <a:pt x="102" y="348"/>
                </a:lnTo>
                <a:lnTo>
                  <a:pt x="102" y="360"/>
                </a:lnTo>
                <a:lnTo>
                  <a:pt x="108" y="378"/>
                </a:lnTo>
                <a:lnTo>
                  <a:pt x="114" y="384"/>
                </a:lnTo>
                <a:lnTo>
                  <a:pt x="126" y="408"/>
                </a:lnTo>
                <a:lnTo>
                  <a:pt x="156" y="396"/>
                </a:lnTo>
                <a:lnTo>
                  <a:pt x="162" y="402"/>
                </a:lnTo>
                <a:lnTo>
                  <a:pt x="174" y="408"/>
                </a:lnTo>
                <a:lnTo>
                  <a:pt x="180" y="414"/>
                </a:lnTo>
                <a:lnTo>
                  <a:pt x="192" y="420"/>
                </a:lnTo>
                <a:lnTo>
                  <a:pt x="198" y="420"/>
                </a:lnTo>
                <a:lnTo>
                  <a:pt x="216" y="414"/>
                </a:lnTo>
                <a:lnTo>
                  <a:pt x="228" y="414"/>
                </a:lnTo>
                <a:lnTo>
                  <a:pt x="240" y="408"/>
                </a:lnTo>
                <a:lnTo>
                  <a:pt x="246" y="402"/>
                </a:lnTo>
                <a:lnTo>
                  <a:pt x="246" y="396"/>
                </a:lnTo>
                <a:lnTo>
                  <a:pt x="240" y="390"/>
                </a:lnTo>
                <a:lnTo>
                  <a:pt x="240" y="384"/>
                </a:lnTo>
                <a:lnTo>
                  <a:pt x="246" y="384"/>
                </a:lnTo>
                <a:lnTo>
                  <a:pt x="252" y="378"/>
                </a:lnTo>
                <a:lnTo>
                  <a:pt x="276" y="366"/>
                </a:lnTo>
                <a:lnTo>
                  <a:pt x="306" y="366"/>
                </a:lnTo>
                <a:lnTo>
                  <a:pt x="324" y="354"/>
                </a:lnTo>
                <a:lnTo>
                  <a:pt x="312" y="342"/>
                </a:lnTo>
                <a:lnTo>
                  <a:pt x="312" y="336"/>
                </a:lnTo>
                <a:lnTo>
                  <a:pt x="264" y="312"/>
                </a:lnTo>
                <a:lnTo>
                  <a:pt x="240" y="312"/>
                </a:lnTo>
                <a:lnTo>
                  <a:pt x="240" y="300"/>
                </a:lnTo>
                <a:lnTo>
                  <a:pt x="246" y="288"/>
                </a:lnTo>
                <a:lnTo>
                  <a:pt x="252" y="282"/>
                </a:lnTo>
                <a:lnTo>
                  <a:pt x="246" y="276"/>
                </a:lnTo>
                <a:lnTo>
                  <a:pt x="234" y="270"/>
                </a:lnTo>
                <a:lnTo>
                  <a:pt x="228" y="264"/>
                </a:lnTo>
                <a:lnTo>
                  <a:pt x="228" y="252"/>
                </a:lnTo>
                <a:lnTo>
                  <a:pt x="240" y="246"/>
                </a:lnTo>
                <a:lnTo>
                  <a:pt x="246" y="240"/>
                </a:lnTo>
                <a:lnTo>
                  <a:pt x="258" y="234"/>
                </a:lnTo>
                <a:lnTo>
                  <a:pt x="270" y="234"/>
                </a:lnTo>
                <a:lnTo>
                  <a:pt x="276" y="228"/>
                </a:lnTo>
                <a:lnTo>
                  <a:pt x="288" y="204"/>
                </a:lnTo>
                <a:lnTo>
                  <a:pt x="288" y="192"/>
                </a:lnTo>
                <a:lnTo>
                  <a:pt x="294" y="186"/>
                </a:lnTo>
                <a:lnTo>
                  <a:pt x="300" y="174"/>
                </a:lnTo>
                <a:lnTo>
                  <a:pt x="324" y="162"/>
                </a:lnTo>
                <a:lnTo>
                  <a:pt x="312" y="132"/>
                </a:lnTo>
                <a:lnTo>
                  <a:pt x="306" y="126"/>
                </a:lnTo>
                <a:lnTo>
                  <a:pt x="294" y="102"/>
                </a:lnTo>
                <a:lnTo>
                  <a:pt x="294" y="90"/>
                </a:lnTo>
                <a:lnTo>
                  <a:pt x="306" y="66"/>
                </a:lnTo>
                <a:lnTo>
                  <a:pt x="318" y="60"/>
                </a:lnTo>
                <a:lnTo>
                  <a:pt x="324" y="54"/>
                </a:lnTo>
                <a:lnTo>
                  <a:pt x="330" y="54"/>
                </a:lnTo>
                <a:lnTo>
                  <a:pt x="312" y="36"/>
                </a:lnTo>
                <a:lnTo>
                  <a:pt x="288" y="24"/>
                </a:lnTo>
                <a:lnTo>
                  <a:pt x="270" y="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0" name="Kenya" descr="© INSCALE GmbH, 05.05.2010&#10;http://www.presentationload.com/">
            <a:extLst>
              <a:ext uri="{FF2B5EF4-FFF2-40B4-BE49-F238E27FC236}">
                <a16:creationId xmlns:a16="http://schemas.microsoft.com/office/drawing/2014/main" id="{AC20B781-C397-4AD0-8793-525BF44ACAF3}"/>
              </a:ext>
            </a:extLst>
          </p:cNvPr>
          <p:cNvSpPr>
            <a:spLocks/>
          </p:cNvSpPr>
          <p:nvPr/>
        </p:nvSpPr>
        <p:spPr bwMode="gray">
          <a:xfrm>
            <a:off x="6820719" y="3862182"/>
            <a:ext cx="265547" cy="359596"/>
          </a:xfrm>
          <a:custGeom>
            <a:avLst/>
            <a:gdLst>
              <a:gd name="T0" fmla="*/ 2147483647 w 564"/>
              <a:gd name="T1" fmla="*/ 2147483647 h 762"/>
              <a:gd name="T2" fmla="*/ 2147483647 w 564"/>
              <a:gd name="T3" fmla="*/ 2147483647 h 762"/>
              <a:gd name="T4" fmla="*/ 2147483647 w 564"/>
              <a:gd name="T5" fmla="*/ 2147483647 h 762"/>
              <a:gd name="T6" fmla="*/ 2147483647 w 564"/>
              <a:gd name="T7" fmla="*/ 2147483647 h 762"/>
              <a:gd name="T8" fmla="*/ 2147483647 w 564"/>
              <a:gd name="T9" fmla="*/ 2147483647 h 762"/>
              <a:gd name="T10" fmla="*/ 2147483647 w 564"/>
              <a:gd name="T11" fmla="*/ 2147483647 h 762"/>
              <a:gd name="T12" fmla="*/ 2147483647 w 564"/>
              <a:gd name="T13" fmla="*/ 2147483647 h 762"/>
              <a:gd name="T14" fmla="*/ 2147483647 w 564"/>
              <a:gd name="T15" fmla="*/ 2147483647 h 762"/>
              <a:gd name="T16" fmla="*/ 2147483647 w 564"/>
              <a:gd name="T17" fmla="*/ 2147483647 h 762"/>
              <a:gd name="T18" fmla="*/ 2147483647 w 564"/>
              <a:gd name="T19" fmla="*/ 2147483647 h 762"/>
              <a:gd name="T20" fmla="*/ 2147483647 w 564"/>
              <a:gd name="T21" fmla="*/ 2147483647 h 762"/>
              <a:gd name="T22" fmla="*/ 2147483647 w 564"/>
              <a:gd name="T23" fmla="*/ 2147483647 h 762"/>
              <a:gd name="T24" fmla="*/ 2147483647 w 564"/>
              <a:gd name="T25" fmla="*/ 0 h 762"/>
              <a:gd name="T26" fmla="*/ 2147483647 w 564"/>
              <a:gd name="T27" fmla="*/ 2147483647 h 762"/>
              <a:gd name="T28" fmla="*/ 2147483647 w 564"/>
              <a:gd name="T29" fmla="*/ 2147483647 h 762"/>
              <a:gd name="T30" fmla="*/ 2147483647 w 564"/>
              <a:gd name="T31" fmla="*/ 2147483647 h 762"/>
              <a:gd name="T32" fmla="*/ 2147483647 w 564"/>
              <a:gd name="T33" fmla="*/ 2147483647 h 762"/>
              <a:gd name="T34" fmla="*/ 2147483647 w 564"/>
              <a:gd name="T35" fmla="*/ 2147483647 h 762"/>
              <a:gd name="T36" fmla="*/ 2147483647 w 564"/>
              <a:gd name="T37" fmla="*/ 2147483647 h 762"/>
              <a:gd name="T38" fmla="*/ 2147483647 w 564"/>
              <a:gd name="T39" fmla="*/ 2147483647 h 762"/>
              <a:gd name="T40" fmla="*/ 2147483647 w 564"/>
              <a:gd name="T41" fmla="*/ 2147483647 h 762"/>
              <a:gd name="T42" fmla="*/ 2147483647 w 564"/>
              <a:gd name="T43" fmla="*/ 2147483647 h 762"/>
              <a:gd name="T44" fmla="*/ 2147483647 w 564"/>
              <a:gd name="T45" fmla="*/ 2147483647 h 762"/>
              <a:gd name="T46" fmla="*/ 2147483647 w 564"/>
              <a:gd name="T47" fmla="*/ 2147483647 h 762"/>
              <a:gd name="T48" fmla="*/ 2147483647 w 564"/>
              <a:gd name="T49" fmla="*/ 2147483647 h 762"/>
              <a:gd name="T50" fmla="*/ 2147483647 w 564"/>
              <a:gd name="T51" fmla="*/ 2147483647 h 762"/>
              <a:gd name="T52" fmla="*/ 2147483647 w 564"/>
              <a:gd name="T53" fmla="*/ 2147483647 h 762"/>
              <a:gd name="T54" fmla="*/ 2147483647 w 564"/>
              <a:gd name="T55" fmla="*/ 2147483647 h 762"/>
              <a:gd name="T56" fmla="*/ 2147483647 w 564"/>
              <a:gd name="T57" fmla="*/ 2147483647 h 762"/>
              <a:gd name="T58" fmla="*/ 0 w 564"/>
              <a:gd name="T59" fmla="*/ 2147483647 h 762"/>
              <a:gd name="T60" fmla="*/ 2147483647 w 564"/>
              <a:gd name="T61" fmla="*/ 2147483647 h 762"/>
              <a:gd name="T62" fmla="*/ 2147483647 w 564"/>
              <a:gd name="T63" fmla="*/ 2147483647 h 762"/>
              <a:gd name="T64" fmla="*/ 2147483647 w 564"/>
              <a:gd name="T65" fmla="*/ 2147483647 h 762"/>
              <a:gd name="T66" fmla="*/ 2147483647 w 564"/>
              <a:gd name="T67" fmla="*/ 2147483647 h 762"/>
              <a:gd name="T68" fmla="*/ 2147483647 w 564"/>
              <a:gd name="T69" fmla="*/ 2147483647 h 762"/>
              <a:gd name="T70" fmla="*/ 0 w 564"/>
              <a:gd name="T71" fmla="*/ 2147483647 h 762"/>
              <a:gd name="T72" fmla="*/ 2147483647 w 564"/>
              <a:gd name="T73" fmla="*/ 2147483647 h 762"/>
              <a:gd name="T74" fmla="*/ 2147483647 w 564"/>
              <a:gd name="T75" fmla="*/ 2147483647 h 762"/>
              <a:gd name="T76" fmla="*/ 2147483647 w 564"/>
              <a:gd name="T77" fmla="*/ 2147483647 h 762"/>
              <a:gd name="T78" fmla="*/ 2147483647 w 564"/>
              <a:gd name="T79" fmla="*/ 2147483647 h 762"/>
              <a:gd name="T80" fmla="*/ 2147483647 w 564"/>
              <a:gd name="T81" fmla="*/ 2147483647 h 762"/>
              <a:gd name="T82" fmla="*/ 2147483647 w 564"/>
              <a:gd name="T83" fmla="*/ 2147483647 h 762"/>
              <a:gd name="T84" fmla="*/ 2147483647 w 564"/>
              <a:gd name="T85" fmla="*/ 2147483647 h 762"/>
              <a:gd name="T86" fmla="*/ 2147483647 w 564"/>
              <a:gd name="T87" fmla="*/ 2147483647 h 762"/>
              <a:gd name="T88" fmla="*/ 2147483647 w 564"/>
              <a:gd name="T89" fmla="*/ 2147483647 h 762"/>
              <a:gd name="T90" fmla="*/ 2147483647 w 564"/>
              <a:gd name="T91" fmla="*/ 2147483647 h 762"/>
              <a:gd name="T92" fmla="*/ 2147483647 w 564"/>
              <a:gd name="T93" fmla="*/ 2147483647 h 762"/>
              <a:gd name="T94" fmla="*/ 2147483647 w 564"/>
              <a:gd name="T95" fmla="*/ 2147483647 h 762"/>
              <a:gd name="T96" fmla="*/ 2147483647 w 564"/>
              <a:gd name="T97" fmla="*/ 2147483647 h 762"/>
              <a:gd name="T98" fmla="*/ 2147483647 w 564"/>
              <a:gd name="T99" fmla="*/ 2147483647 h 762"/>
              <a:gd name="T100" fmla="*/ 2147483647 w 564"/>
              <a:gd name="T101" fmla="*/ 2147483647 h 76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64"/>
              <a:gd name="T154" fmla="*/ 0 h 762"/>
              <a:gd name="T155" fmla="*/ 564 w 564"/>
              <a:gd name="T156" fmla="*/ 762 h 76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64" h="762">
                <a:moveTo>
                  <a:pt x="498" y="150"/>
                </a:moveTo>
                <a:lnTo>
                  <a:pt x="540" y="108"/>
                </a:lnTo>
                <a:lnTo>
                  <a:pt x="558" y="72"/>
                </a:lnTo>
                <a:lnTo>
                  <a:pt x="564" y="66"/>
                </a:lnTo>
                <a:lnTo>
                  <a:pt x="564" y="60"/>
                </a:lnTo>
                <a:lnTo>
                  <a:pt x="540" y="54"/>
                </a:lnTo>
                <a:lnTo>
                  <a:pt x="534" y="60"/>
                </a:lnTo>
                <a:lnTo>
                  <a:pt x="504" y="60"/>
                </a:lnTo>
                <a:lnTo>
                  <a:pt x="480" y="30"/>
                </a:lnTo>
                <a:lnTo>
                  <a:pt x="462" y="48"/>
                </a:lnTo>
                <a:lnTo>
                  <a:pt x="456" y="48"/>
                </a:lnTo>
                <a:lnTo>
                  <a:pt x="450" y="54"/>
                </a:lnTo>
                <a:lnTo>
                  <a:pt x="438" y="60"/>
                </a:lnTo>
                <a:lnTo>
                  <a:pt x="426" y="60"/>
                </a:lnTo>
                <a:lnTo>
                  <a:pt x="414" y="72"/>
                </a:lnTo>
                <a:lnTo>
                  <a:pt x="414" y="84"/>
                </a:lnTo>
                <a:lnTo>
                  <a:pt x="390" y="102"/>
                </a:lnTo>
                <a:lnTo>
                  <a:pt x="378" y="96"/>
                </a:lnTo>
                <a:lnTo>
                  <a:pt x="372" y="96"/>
                </a:lnTo>
                <a:lnTo>
                  <a:pt x="360" y="90"/>
                </a:lnTo>
                <a:lnTo>
                  <a:pt x="330" y="90"/>
                </a:lnTo>
                <a:lnTo>
                  <a:pt x="318" y="84"/>
                </a:lnTo>
                <a:lnTo>
                  <a:pt x="288" y="84"/>
                </a:lnTo>
                <a:lnTo>
                  <a:pt x="210" y="24"/>
                </a:lnTo>
                <a:lnTo>
                  <a:pt x="138" y="18"/>
                </a:lnTo>
                <a:lnTo>
                  <a:pt x="132" y="0"/>
                </a:lnTo>
                <a:lnTo>
                  <a:pt x="108" y="12"/>
                </a:lnTo>
                <a:lnTo>
                  <a:pt x="18" y="12"/>
                </a:lnTo>
                <a:lnTo>
                  <a:pt x="0" y="42"/>
                </a:lnTo>
                <a:lnTo>
                  <a:pt x="6" y="48"/>
                </a:lnTo>
                <a:lnTo>
                  <a:pt x="12" y="60"/>
                </a:lnTo>
                <a:lnTo>
                  <a:pt x="12" y="84"/>
                </a:lnTo>
                <a:lnTo>
                  <a:pt x="18" y="84"/>
                </a:lnTo>
                <a:lnTo>
                  <a:pt x="24" y="90"/>
                </a:lnTo>
                <a:lnTo>
                  <a:pt x="24" y="84"/>
                </a:lnTo>
                <a:lnTo>
                  <a:pt x="30" y="84"/>
                </a:lnTo>
                <a:lnTo>
                  <a:pt x="30" y="96"/>
                </a:lnTo>
                <a:lnTo>
                  <a:pt x="24" y="102"/>
                </a:lnTo>
                <a:lnTo>
                  <a:pt x="24" y="108"/>
                </a:lnTo>
                <a:lnTo>
                  <a:pt x="42" y="126"/>
                </a:lnTo>
                <a:lnTo>
                  <a:pt x="36" y="132"/>
                </a:lnTo>
                <a:lnTo>
                  <a:pt x="72" y="174"/>
                </a:lnTo>
                <a:lnTo>
                  <a:pt x="66" y="180"/>
                </a:lnTo>
                <a:lnTo>
                  <a:pt x="60" y="180"/>
                </a:lnTo>
                <a:lnTo>
                  <a:pt x="54" y="186"/>
                </a:lnTo>
                <a:lnTo>
                  <a:pt x="54" y="192"/>
                </a:lnTo>
                <a:lnTo>
                  <a:pt x="66" y="216"/>
                </a:lnTo>
                <a:lnTo>
                  <a:pt x="72" y="222"/>
                </a:lnTo>
                <a:lnTo>
                  <a:pt x="78" y="234"/>
                </a:lnTo>
                <a:lnTo>
                  <a:pt x="78" y="246"/>
                </a:lnTo>
                <a:lnTo>
                  <a:pt x="66" y="258"/>
                </a:lnTo>
                <a:lnTo>
                  <a:pt x="60" y="282"/>
                </a:lnTo>
                <a:lnTo>
                  <a:pt x="42" y="282"/>
                </a:lnTo>
                <a:lnTo>
                  <a:pt x="36" y="288"/>
                </a:lnTo>
                <a:lnTo>
                  <a:pt x="36" y="312"/>
                </a:lnTo>
                <a:lnTo>
                  <a:pt x="18" y="324"/>
                </a:lnTo>
                <a:lnTo>
                  <a:pt x="12" y="342"/>
                </a:lnTo>
                <a:lnTo>
                  <a:pt x="6" y="348"/>
                </a:lnTo>
                <a:lnTo>
                  <a:pt x="0" y="360"/>
                </a:lnTo>
                <a:lnTo>
                  <a:pt x="0" y="384"/>
                </a:lnTo>
                <a:lnTo>
                  <a:pt x="18" y="402"/>
                </a:lnTo>
                <a:lnTo>
                  <a:pt x="30" y="402"/>
                </a:lnTo>
                <a:lnTo>
                  <a:pt x="30" y="390"/>
                </a:lnTo>
                <a:lnTo>
                  <a:pt x="54" y="390"/>
                </a:lnTo>
                <a:lnTo>
                  <a:pt x="60" y="408"/>
                </a:lnTo>
                <a:lnTo>
                  <a:pt x="42" y="408"/>
                </a:lnTo>
                <a:lnTo>
                  <a:pt x="30" y="420"/>
                </a:lnTo>
                <a:lnTo>
                  <a:pt x="24" y="414"/>
                </a:lnTo>
                <a:lnTo>
                  <a:pt x="18" y="414"/>
                </a:lnTo>
                <a:lnTo>
                  <a:pt x="6" y="420"/>
                </a:lnTo>
                <a:lnTo>
                  <a:pt x="0" y="432"/>
                </a:lnTo>
                <a:lnTo>
                  <a:pt x="0" y="438"/>
                </a:lnTo>
                <a:lnTo>
                  <a:pt x="12" y="450"/>
                </a:lnTo>
                <a:lnTo>
                  <a:pt x="6" y="468"/>
                </a:lnTo>
                <a:lnTo>
                  <a:pt x="258" y="624"/>
                </a:lnTo>
                <a:lnTo>
                  <a:pt x="270" y="636"/>
                </a:lnTo>
                <a:lnTo>
                  <a:pt x="270" y="642"/>
                </a:lnTo>
                <a:lnTo>
                  <a:pt x="264" y="648"/>
                </a:lnTo>
                <a:lnTo>
                  <a:pt x="258" y="648"/>
                </a:lnTo>
                <a:lnTo>
                  <a:pt x="252" y="654"/>
                </a:lnTo>
                <a:lnTo>
                  <a:pt x="366" y="762"/>
                </a:lnTo>
                <a:lnTo>
                  <a:pt x="384" y="756"/>
                </a:lnTo>
                <a:lnTo>
                  <a:pt x="414" y="690"/>
                </a:lnTo>
                <a:lnTo>
                  <a:pt x="414" y="660"/>
                </a:lnTo>
                <a:lnTo>
                  <a:pt x="426" y="648"/>
                </a:lnTo>
                <a:lnTo>
                  <a:pt x="432" y="648"/>
                </a:lnTo>
                <a:lnTo>
                  <a:pt x="444" y="636"/>
                </a:lnTo>
                <a:lnTo>
                  <a:pt x="444" y="624"/>
                </a:lnTo>
                <a:lnTo>
                  <a:pt x="438" y="618"/>
                </a:lnTo>
                <a:lnTo>
                  <a:pt x="438" y="600"/>
                </a:lnTo>
                <a:lnTo>
                  <a:pt x="444" y="594"/>
                </a:lnTo>
                <a:lnTo>
                  <a:pt x="456" y="588"/>
                </a:lnTo>
                <a:lnTo>
                  <a:pt x="468" y="588"/>
                </a:lnTo>
                <a:lnTo>
                  <a:pt x="474" y="582"/>
                </a:lnTo>
                <a:lnTo>
                  <a:pt x="480" y="582"/>
                </a:lnTo>
                <a:lnTo>
                  <a:pt x="486" y="540"/>
                </a:lnTo>
                <a:lnTo>
                  <a:pt x="516" y="540"/>
                </a:lnTo>
                <a:lnTo>
                  <a:pt x="528" y="534"/>
                </a:lnTo>
                <a:lnTo>
                  <a:pt x="534" y="522"/>
                </a:lnTo>
                <a:lnTo>
                  <a:pt x="540" y="516"/>
                </a:lnTo>
                <a:lnTo>
                  <a:pt x="498" y="450"/>
                </a:lnTo>
                <a:lnTo>
                  <a:pt x="498" y="15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1" name="Kazakhstan" descr="© INSCALE GmbH, 05.05.2010&#10;http://www.presentationload.com/">
            <a:extLst>
              <a:ext uri="{FF2B5EF4-FFF2-40B4-BE49-F238E27FC236}">
                <a16:creationId xmlns:a16="http://schemas.microsoft.com/office/drawing/2014/main" id="{4172AC88-0DB1-4723-AF1B-C5C2BFF52401}"/>
              </a:ext>
            </a:extLst>
          </p:cNvPr>
          <p:cNvSpPr>
            <a:spLocks noEditPoints="1"/>
          </p:cNvSpPr>
          <p:nvPr/>
        </p:nvSpPr>
        <p:spPr bwMode="gray">
          <a:xfrm>
            <a:off x="7091798" y="1951722"/>
            <a:ext cx="1185739" cy="549534"/>
          </a:xfrm>
          <a:custGeom>
            <a:avLst/>
            <a:gdLst>
              <a:gd name="T0" fmla="*/ 2147483647 w 2514"/>
              <a:gd name="T1" fmla="*/ 2147483647 h 1164"/>
              <a:gd name="T2" fmla="*/ 2147483647 w 2514"/>
              <a:gd name="T3" fmla="*/ 2147483647 h 1164"/>
              <a:gd name="T4" fmla="*/ 2147483647 w 2514"/>
              <a:gd name="T5" fmla="*/ 2147483647 h 1164"/>
              <a:gd name="T6" fmla="*/ 2147483647 w 2514"/>
              <a:gd name="T7" fmla="*/ 2147483647 h 1164"/>
              <a:gd name="T8" fmla="*/ 2147483647 w 2514"/>
              <a:gd name="T9" fmla="*/ 2147483647 h 1164"/>
              <a:gd name="T10" fmla="*/ 2147483647 w 2514"/>
              <a:gd name="T11" fmla="*/ 2147483647 h 1164"/>
              <a:gd name="T12" fmla="*/ 2147483647 w 2514"/>
              <a:gd name="T13" fmla="*/ 2147483647 h 1164"/>
              <a:gd name="T14" fmla="*/ 2147483647 w 2514"/>
              <a:gd name="T15" fmla="*/ 2147483647 h 1164"/>
              <a:gd name="T16" fmla="*/ 2147483647 w 2514"/>
              <a:gd name="T17" fmla="*/ 2147483647 h 1164"/>
              <a:gd name="T18" fmla="*/ 2147483647 w 2514"/>
              <a:gd name="T19" fmla="*/ 2147483647 h 1164"/>
              <a:gd name="T20" fmla="*/ 2147483647 w 2514"/>
              <a:gd name="T21" fmla="*/ 2147483647 h 1164"/>
              <a:gd name="T22" fmla="*/ 2147483647 w 2514"/>
              <a:gd name="T23" fmla="*/ 2147483647 h 1164"/>
              <a:gd name="T24" fmla="*/ 2147483647 w 2514"/>
              <a:gd name="T25" fmla="*/ 2147483647 h 1164"/>
              <a:gd name="T26" fmla="*/ 2147483647 w 2514"/>
              <a:gd name="T27" fmla="*/ 2147483647 h 1164"/>
              <a:gd name="T28" fmla="*/ 2147483647 w 2514"/>
              <a:gd name="T29" fmla="*/ 2147483647 h 1164"/>
              <a:gd name="T30" fmla="*/ 2147483647 w 2514"/>
              <a:gd name="T31" fmla="*/ 2147483647 h 1164"/>
              <a:gd name="T32" fmla="*/ 2147483647 w 2514"/>
              <a:gd name="T33" fmla="*/ 2147483647 h 1164"/>
              <a:gd name="T34" fmla="*/ 2147483647 w 2514"/>
              <a:gd name="T35" fmla="*/ 2147483647 h 1164"/>
              <a:gd name="T36" fmla="*/ 2147483647 w 2514"/>
              <a:gd name="T37" fmla="*/ 2147483647 h 1164"/>
              <a:gd name="T38" fmla="*/ 2147483647 w 2514"/>
              <a:gd name="T39" fmla="*/ 2147483647 h 1164"/>
              <a:gd name="T40" fmla="*/ 2147483647 w 2514"/>
              <a:gd name="T41" fmla="*/ 2147483647 h 1164"/>
              <a:gd name="T42" fmla="*/ 2147483647 w 2514"/>
              <a:gd name="T43" fmla="*/ 2147483647 h 1164"/>
              <a:gd name="T44" fmla="*/ 2147483647 w 2514"/>
              <a:gd name="T45" fmla="*/ 2147483647 h 1164"/>
              <a:gd name="T46" fmla="*/ 2147483647 w 2514"/>
              <a:gd name="T47" fmla="*/ 2147483647 h 1164"/>
              <a:gd name="T48" fmla="*/ 2147483647 w 2514"/>
              <a:gd name="T49" fmla="*/ 2147483647 h 1164"/>
              <a:gd name="T50" fmla="*/ 2147483647 w 2514"/>
              <a:gd name="T51" fmla="*/ 2147483647 h 1164"/>
              <a:gd name="T52" fmla="*/ 2147483647 w 2514"/>
              <a:gd name="T53" fmla="*/ 2147483647 h 1164"/>
              <a:gd name="T54" fmla="*/ 2147483647 w 2514"/>
              <a:gd name="T55" fmla="*/ 2147483647 h 1164"/>
              <a:gd name="T56" fmla="*/ 2147483647 w 2514"/>
              <a:gd name="T57" fmla="*/ 2147483647 h 1164"/>
              <a:gd name="T58" fmla="*/ 2147483647 w 2514"/>
              <a:gd name="T59" fmla="*/ 2147483647 h 1164"/>
              <a:gd name="T60" fmla="*/ 2147483647 w 2514"/>
              <a:gd name="T61" fmla="*/ 2147483647 h 1164"/>
              <a:gd name="T62" fmla="*/ 2147483647 w 2514"/>
              <a:gd name="T63" fmla="*/ 2147483647 h 1164"/>
              <a:gd name="T64" fmla="*/ 2147483647 w 2514"/>
              <a:gd name="T65" fmla="*/ 2147483647 h 1164"/>
              <a:gd name="T66" fmla="*/ 2147483647 w 2514"/>
              <a:gd name="T67" fmla="*/ 2147483647 h 1164"/>
              <a:gd name="T68" fmla="*/ 2147483647 w 2514"/>
              <a:gd name="T69" fmla="*/ 2147483647 h 1164"/>
              <a:gd name="T70" fmla="*/ 2147483647 w 2514"/>
              <a:gd name="T71" fmla="*/ 2147483647 h 1164"/>
              <a:gd name="T72" fmla="*/ 2147483647 w 2514"/>
              <a:gd name="T73" fmla="*/ 2147483647 h 1164"/>
              <a:gd name="T74" fmla="*/ 2147483647 w 2514"/>
              <a:gd name="T75" fmla="*/ 2147483647 h 1164"/>
              <a:gd name="T76" fmla="*/ 2147483647 w 2514"/>
              <a:gd name="T77" fmla="*/ 2147483647 h 1164"/>
              <a:gd name="T78" fmla="*/ 2147483647 w 2514"/>
              <a:gd name="T79" fmla="*/ 2147483647 h 1164"/>
              <a:gd name="T80" fmla="*/ 2147483647 w 2514"/>
              <a:gd name="T81" fmla="*/ 2147483647 h 1164"/>
              <a:gd name="T82" fmla="*/ 2147483647 w 2514"/>
              <a:gd name="T83" fmla="*/ 2147483647 h 1164"/>
              <a:gd name="T84" fmla="*/ 2147483647 w 2514"/>
              <a:gd name="T85" fmla="*/ 2147483647 h 1164"/>
              <a:gd name="T86" fmla="*/ 2147483647 w 2514"/>
              <a:gd name="T87" fmla="*/ 2147483647 h 1164"/>
              <a:gd name="T88" fmla="*/ 2147483647 w 2514"/>
              <a:gd name="T89" fmla="*/ 2147483647 h 1164"/>
              <a:gd name="T90" fmla="*/ 2147483647 w 2514"/>
              <a:gd name="T91" fmla="*/ 2147483647 h 1164"/>
              <a:gd name="T92" fmla="*/ 2147483647 w 2514"/>
              <a:gd name="T93" fmla="*/ 2147483647 h 1164"/>
              <a:gd name="T94" fmla="*/ 2147483647 w 2514"/>
              <a:gd name="T95" fmla="*/ 2147483647 h 1164"/>
              <a:gd name="T96" fmla="*/ 2147483647 w 2514"/>
              <a:gd name="T97" fmla="*/ 2147483647 h 1164"/>
              <a:gd name="T98" fmla="*/ 2147483647 w 2514"/>
              <a:gd name="T99" fmla="*/ 2147483647 h 1164"/>
              <a:gd name="T100" fmla="*/ 2147483647 w 2514"/>
              <a:gd name="T101" fmla="*/ 2147483647 h 1164"/>
              <a:gd name="T102" fmla="*/ 2147483647 w 2514"/>
              <a:gd name="T103" fmla="*/ 2147483647 h 1164"/>
              <a:gd name="T104" fmla="*/ 2147483647 w 2514"/>
              <a:gd name="T105" fmla="*/ 2147483647 h 1164"/>
              <a:gd name="T106" fmla="*/ 2147483647 w 2514"/>
              <a:gd name="T107" fmla="*/ 2147483647 h 1164"/>
              <a:gd name="T108" fmla="*/ 2147483647 w 2514"/>
              <a:gd name="T109" fmla="*/ 2147483647 h 1164"/>
              <a:gd name="T110" fmla="*/ 2147483647 w 2514"/>
              <a:gd name="T111" fmla="*/ 2147483647 h 1164"/>
              <a:gd name="T112" fmla="*/ 2147483647 w 2514"/>
              <a:gd name="T113" fmla="*/ 2147483647 h 1164"/>
              <a:gd name="T114" fmla="*/ 2147483647 w 2514"/>
              <a:gd name="T115" fmla="*/ 2147483647 h 1164"/>
              <a:gd name="T116" fmla="*/ 2147483647 w 2514"/>
              <a:gd name="T117" fmla="*/ 2147483647 h 1164"/>
              <a:gd name="T118" fmla="*/ 2147483647 w 2514"/>
              <a:gd name="T119" fmla="*/ 2147483647 h 1164"/>
              <a:gd name="T120" fmla="*/ 2147483647 w 2514"/>
              <a:gd name="T121" fmla="*/ 2147483647 h 1164"/>
              <a:gd name="T122" fmla="*/ 2147483647 w 2514"/>
              <a:gd name="T123" fmla="*/ 2147483647 h 11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514"/>
              <a:gd name="T187" fmla="*/ 0 h 1164"/>
              <a:gd name="T188" fmla="*/ 2514 w 2514"/>
              <a:gd name="T189" fmla="*/ 1164 h 116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514" h="1164">
                <a:moveTo>
                  <a:pt x="852" y="756"/>
                </a:moveTo>
                <a:lnTo>
                  <a:pt x="840" y="744"/>
                </a:lnTo>
                <a:lnTo>
                  <a:pt x="822" y="768"/>
                </a:lnTo>
                <a:lnTo>
                  <a:pt x="816" y="780"/>
                </a:lnTo>
                <a:lnTo>
                  <a:pt x="870" y="804"/>
                </a:lnTo>
                <a:lnTo>
                  <a:pt x="870" y="786"/>
                </a:lnTo>
                <a:lnTo>
                  <a:pt x="864" y="780"/>
                </a:lnTo>
                <a:lnTo>
                  <a:pt x="858" y="768"/>
                </a:lnTo>
                <a:lnTo>
                  <a:pt x="858" y="762"/>
                </a:lnTo>
                <a:lnTo>
                  <a:pt x="852" y="756"/>
                </a:lnTo>
                <a:close/>
                <a:moveTo>
                  <a:pt x="2484" y="492"/>
                </a:moveTo>
                <a:lnTo>
                  <a:pt x="2484" y="486"/>
                </a:lnTo>
                <a:lnTo>
                  <a:pt x="2514" y="486"/>
                </a:lnTo>
                <a:lnTo>
                  <a:pt x="2478" y="444"/>
                </a:lnTo>
                <a:lnTo>
                  <a:pt x="2454" y="420"/>
                </a:lnTo>
                <a:lnTo>
                  <a:pt x="2442" y="456"/>
                </a:lnTo>
                <a:lnTo>
                  <a:pt x="2370" y="450"/>
                </a:lnTo>
                <a:lnTo>
                  <a:pt x="2370" y="444"/>
                </a:lnTo>
                <a:lnTo>
                  <a:pt x="2364" y="438"/>
                </a:lnTo>
                <a:lnTo>
                  <a:pt x="2358" y="426"/>
                </a:lnTo>
                <a:lnTo>
                  <a:pt x="2352" y="420"/>
                </a:lnTo>
                <a:lnTo>
                  <a:pt x="2346" y="408"/>
                </a:lnTo>
                <a:lnTo>
                  <a:pt x="2346" y="402"/>
                </a:lnTo>
                <a:lnTo>
                  <a:pt x="2340" y="402"/>
                </a:lnTo>
                <a:lnTo>
                  <a:pt x="2328" y="396"/>
                </a:lnTo>
                <a:lnTo>
                  <a:pt x="2316" y="396"/>
                </a:lnTo>
                <a:lnTo>
                  <a:pt x="2304" y="390"/>
                </a:lnTo>
                <a:lnTo>
                  <a:pt x="2292" y="390"/>
                </a:lnTo>
                <a:lnTo>
                  <a:pt x="2286" y="378"/>
                </a:lnTo>
                <a:lnTo>
                  <a:pt x="2274" y="372"/>
                </a:lnTo>
                <a:lnTo>
                  <a:pt x="2250" y="348"/>
                </a:lnTo>
                <a:lnTo>
                  <a:pt x="2226" y="336"/>
                </a:lnTo>
                <a:lnTo>
                  <a:pt x="2208" y="336"/>
                </a:lnTo>
                <a:lnTo>
                  <a:pt x="2196" y="342"/>
                </a:lnTo>
                <a:lnTo>
                  <a:pt x="2178" y="348"/>
                </a:lnTo>
                <a:lnTo>
                  <a:pt x="2166" y="354"/>
                </a:lnTo>
                <a:lnTo>
                  <a:pt x="2160" y="366"/>
                </a:lnTo>
                <a:lnTo>
                  <a:pt x="2136" y="366"/>
                </a:lnTo>
                <a:lnTo>
                  <a:pt x="2124" y="360"/>
                </a:lnTo>
                <a:lnTo>
                  <a:pt x="2118" y="348"/>
                </a:lnTo>
                <a:lnTo>
                  <a:pt x="2106" y="342"/>
                </a:lnTo>
                <a:lnTo>
                  <a:pt x="2076" y="342"/>
                </a:lnTo>
                <a:lnTo>
                  <a:pt x="2076" y="336"/>
                </a:lnTo>
                <a:lnTo>
                  <a:pt x="2070" y="330"/>
                </a:lnTo>
                <a:lnTo>
                  <a:pt x="2070" y="318"/>
                </a:lnTo>
                <a:lnTo>
                  <a:pt x="2064" y="312"/>
                </a:lnTo>
                <a:lnTo>
                  <a:pt x="2052" y="312"/>
                </a:lnTo>
                <a:lnTo>
                  <a:pt x="2052" y="318"/>
                </a:lnTo>
                <a:lnTo>
                  <a:pt x="2046" y="324"/>
                </a:lnTo>
                <a:lnTo>
                  <a:pt x="2046" y="336"/>
                </a:lnTo>
                <a:lnTo>
                  <a:pt x="2034" y="348"/>
                </a:lnTo>
                <a:lnTo>
                  <a:pt x="2022" y="354"/>
                </a:lnTo>
                <a:lnTo>
                  <a:pt x="2010" y="354"/>
                </a:lnTo>
                <a:lnTo>
                  <a:pt x="1998" y="348"/>
                </a:lnTo>
                <a:lnTo>
                  <a:pt x="1986" y="336"/>
                </a:lnTo>
                <a:lnTo>
                  <a:pt x="1974" y="318"/>
                </a:lnTo>
                <a:lnTo>
                  <a:pt x="1938" y="282"/>
                </a:lnTo>
                <a:lnTo>
                  <a:pt x="1920" y="258"/>
                </a:lnTo>
                <a:lnTo>
                  <a:pt x="1848" y="198"/>
                </a:lnTo>
                <a:lnTo>
                  <a:pt x="1818" y="168"/>
                </a:lnTo>
                <a:lnTo>
                  <a:pt x="1800" y="156"/>
                </a:lnTo>
                <a:lnTo>
                  <a:pt x="1788" y="150"/>
                </a:lnTo>
                <a:lnTo>
                  <a:pt x="1758" y="132"/>
                </a:lnTo>
                <a:lnTo>
                  <a:pt x="1728" y="120"/>
                </a:lnTo>
                <a:lnTo>
                  <a:pt x="1692" y="102"/>
                </a:lnTo>
                <a:lnTo>
                  <a:pt x="1698" y="102"/>
                </a:lnTo>
                <a:lnTo>
                  <a:pt x="1710" y="90"/>
                </a:lnTo>
                <a:lnTo>
                  <a:pt x="1710" y="72"/>
                </a:lnTo>
                <a:lnTo>
                  <a:pt x="1704" y="66"/>
                </a:lnTo>
                <a:lnTo>
                  <a:pt x="1698" y="66"/>
                </a:lnTo>
                <a:lnTo>
                  <a:pt x="1680" y="84"/>
                </a:lnTo>
                <a:lnTo>
                  <a:pt x="1644" y="96"/>
                </a:lnTo>
                <a:lnTo>
                  <a:pt x="1632" y="114"/>
                </a:lnTo>
                <a:lnTo>
                  <a:pt x="1620" y="114"/>
                </a:lnTo>
                <a:lnTo>
                  <a:pt x="1608" y="120"/>
                </a:lnTo>
                <a:lnTo>
                  <a:pt x="1602" y="126"/>
                </a:lnTo>
                <a:lnTo>
                  <a:pt x="1602" y="144"/>
                </a:lnTo>
                <a:lnTo>
                  <a:pt x="1590" y="156"/>
                </a:lnTo>
                <a:lnTo>
                  <a:pt x="1578" y="150"/>
                </a:lnTo>
                <a:lnTo>
                  <a:pt x="1572" y="144"/>
                </a:lnTo>
                <a:lnTo>
                  <a:pt x="1560" y="138"/>
                </a:lnTo>
                <a:lnTo>
                  <a:pt x="1554" y="132"/>
                </a:lnTo>
                <a:lnTo>
                  <a:pt x="1548" y="132"/>
                </a:lnTo>
                <a:lnTo>
                  <a:pt x="1542" y="138"/>
                </a:lnTo>
                <a:lnTo>
                  <a:pt x="1536" y="138"/>
                </a:lnTo>
                <a:lnTo>
                  <a:pt x="1530" y="144"/>
                </a:lnTo>
                <a:lnTo>
                  <a:pt x="1524" y="144"/>
                </a:lnTo>
                <a:lnTo>
                  <a:pt x="1524" y="138"/>
                </a:lnTo>
                <a:lnTo>
                  <a:pt x="1530" y="132"/>
                </a:lnTo>
                <a:lnTo>
                  <a:pt x="1530" y="108"/>
                </a:lnTo>
                <a:lnTo>
                  <a:pt x="1518" y="102"/>
                </a:lnTo>
                <a:lnTo>
                  <a:pt x="1512" y="102"/>
                </a:lnTo>
                <a:lnTo>
                  <a:pt x="1506" y="108"/>
                </a:lnTo>
                <a:lnTo>
                  <a:pt x="1482" y="96"/>
                </a:lnTo>
                <a:lnTo>
                  <a:pt x="1458" y="108"/>
                </a:lnTo>
                <a:lnTo>
                  <a:pt x="1434" y="72"/>
                </a:lnTo>
                <a:lnTo>
                  <a:pt x="1422" y="90"/>
                </a:lnTo>
                <a:lnTo>
                  <a:pt x="1404" y="90"/>
                </a:lnTo>
                <a:lnTo>
                  <a:pt x="1392" y="96"/>
                </a:lnTo>
                <a:lnTo>
                  <a:pt x="1374" y="96"/>
                </a:lnTo>
                <a:lnTo>
                  <a:pt x="1368" y="90"/>
                </a:lnTo>
                <a:lnTo>
                  <a:pt x="1368" y="48"/>
                </a:lnTo>
                <a:lnTo>
                  <a:pt x="1362" y="42"/>
                </a:lnTo>
                <a:lnTo>
                  <a:pt x="1350" y="42"/>
                </a:lnTo>
                <a:lnTo>
                  <a:pt x="1344" y="36"/>
                </a:lnTo>
                <a:lnTo>
                  <a:pt x="1338" y="24"/>
                </a:lnTo>
                <a:lnTo>
                  <a:pt x="1320" y="6"/>
                </a:lnTo>
                <a:lnTo>
                  <a:pt x="1314" y="6"/>
                </a:lnTo>
                <a:lnTo>
                  <a:pt x="1302" y="18"/>
                </a:lnTo>
                <a:lnTo>
                  <a:pt x="1290" y="18"/>
                </a:lnTo>
                <a:lnTo>
                  <a:pt x="1278" y="6"/>
                </a:lnTo>
                <a:lnTo>
                  <a:pt x="1260" y="6"/>
                </a:lnTo>
                <a:lnTo>
                  <a:pt x="1242" y="0"/>
                </a:lnTo>
                <a:lnTo>
                  <a:pt x="1218" y="0"/>
                </a:lnTo>
                <a:lnTo>
                  <a:pt x="1200" y="6"/>
                </a:lnTo>
                <a:lnTo>
                  <a:pt x="1188" y="12"/>
                </a:lnTo>
                <a:lnTo>
                  <a:pt x="1176" y="24"/>
                </a:lnTo>
                <a:lnTo>
                  <a:pt x="1176" y="36"/>
                </a:lnTo>
                <a:lnTo>
                  <a:pt x="1164" y="36"/>
                </a:lnTo>
                <a:lnTo>
                  <a:pt x="1110" y="54"/>
                </a:lnTo>
                <a:lnTo>
                  <a:pt x="1020" y="54"/>
                </a:lnTo>
                <a:lnTo>
                  <a:pt x="1014" y="60"/>
                </a:lnTo>
                <a:lnTo>
                  <a:pt x="1014" y="78"/>
                </a:lnTo>
                <a:lnTo>
                  <a:pt x="948" y="78"/>
                </a:lnTo>
                <a:lnTo>
                  <a:pt x="942" y="96"/>
                </a:lnTo>
                <a:lnTo>
                  <a:pt x="888" y="96"/>
                </a:lnTo>
                <a:lnTo>
                  <a:pt x="828" y="102"/>
                </a:lnTo>
                <a:lnTo>
                  <a:pt x="792" y="114"/>
                </a:lnTo>
                <a:lnTo>
                  <a:pt x="780" y="126"/>
                </a:lnTo>
                <a:lnTo>
                  <a:pt x="780" y="132"/>
                </a:lnTo>
                <a:lnTo>
                  <a:pt x="786" y="138"/>
                </a:lnTo>
                <a:lnTo>
                  <a:pt x="786" y="144"/>
                </a:lnTo>
                <a:lnTo>
                  <a:pt x="810" y="144"/>
                </a:lnTo>
                <a:lnTo>
                  <a:pt x="798" y="162"/>
                </a:lnTo>
                <a:lnTo>
                  <a:pt x="810" y="162"/>
                </a:lnTo>
                <a:lnTo>
                  <a:pt x="834" y="174"/>
                </a:lnTo>
                <a:lnTo>
                  <a:pt x="846" y="174"/>
                </a:lnTo>
                <a:lnTo>
                  <a:pt x="858" y="186"/>
                </a:lnTo>
                <a:lnTo>
                  <a:pt x="804" y="186"/>
                </a:lnTo>
                <a:lnTo>
                  <a:pt x="792" y="198"/>
                </a:lnTo>
                <a:lnTo>
                  <a:pt x="798" y="204"/>
                </a:lnTo>
                <a:lnTo>
                  <a:pt x="804" y="216"/>
                </a:lnTo>
                <a:lnTo>
                  <a:pt x="810" y="222"/>
                </a:lnTo>
                <a:lnTo>
                  <a:pt x="810" y="234"/>
                </a:lnTo>
                <a:lnTo>
                  <a:pt x="798" y="246"/>
                </a:lnTo>
                <a:lnTo>
                  <a:pt x="786" y="246"/>
                </a:lnTo>
                <a:lnTo>
                  <a:pt x="774" y="252"/>
                </a:lnTo>
                <a:lnTo>
                  <a:pt x="762" y="252"/>
                </a:lnTo>
                <a:lnTo>
                  <a:pt x="792" y="282"/>
                </a:lnTo>
                <a:lnTo>
                  <a:pt x="816" y="282"/>
                </a:lnTo>
                <a:lnTo>
                  <a:pt x="834" y="288"/>
                </a:lnTo>
                <a:lnTo>
                  <a:pt x="846" y="294"/>
                </a:lnTo>
                <a:lnTo>
                  <a:pt x="870" y="318"/>
                </a:lnTo>
                <a:lnTo>
                  <a:pt x="876" y="336"/>
                </a:lnTo>
                <a:lnTo>
                  <a:pt x="876" y="348"/>
                </a:lnTo>
                <a:lnTo>
                  <a:pt x="870" y="360"/>
                </a:lnTo>
                <a:lnTo>
                  <a:pt x="864" y="366"/>
                </a:lnTo>
                <a:lnTo>
                  <a:pt x="828" y="366"/>
                </a:lnTo>
                <a:lnTo>
                  <a:pt x="816" y="360"/>
                </a:lnTo>
                <a:lnTo>
                  <a:pt x="810" y="354"/>
                </a:lnTo>
                <a:lnTo>
                  <a:pt x="798" y="354"/>
                </a:lnTo>
                <a:lnTo>
                  <a:pt x="792" y="348"/>
                </a:lnTo>
                <a:lnTo>
                  <a:pt x="780" y="372"/>
                </a:lnTo>
                <a:lnTo>
                  <a:pt x="768" y="372"/>
                </a:lnTo>
                <a:lnTo>
                  <a:pt x="756" y="366"/>
                </a:lnTo>
                <a:lnTo>
                  <a:pt x="732" y="366"/>
                </a:lnTo>
                <a:lnTo>
                  <a:pt x="708" y="354"/>
                </a:lnTo>
                <a:lnTo>
                  <a:pt x="702" y="342"/>
                </a:lnTo>
                <a:lnTo>
                  <a:pt x="690" y="336"/>
                </a:lnTo>
                <a:lnTo>
                  <a:pt x="684" y="330"/>
                </a:lnTo>
                <a:lnTo>
                  <a:pt x="672" y="330"/>
                </a:lnTo>
                <a:lnTo>
                  <a:pt x="666" y="336"/>
                </a:lnTo>
                <a:lnTo>
                  <a:pt x="654" y="342"/>
                </a:lnTo>
                <a:lnTo>
                  <a:pt x="636" y="348"/>
                </a:lnTo>
                <a:lnTo>
                  <a:pt x="624" y="348"/>
                </a:lnTo>
                <a:lnTo>
                  <a:pt x="588" y="330"/>
                </a:lnTo>
                <a:lnTo>
                  <a:pt x="582" y="330"/>
                </a:lnTo>
                <a:lnTo>
                  <a:pt x="570" y="336"/>
                </a:lnTo>
                <a:lnTo>
                  <a:pt x="558" y="348"/>
                </a:lnTo>
                <a:lnTo>
                  <a:pt x="546" y="354"/>
                </a:lnTo>
                <a:lnTo>
                  <a:pt x="540" y="366"/>
                </a:lnTo>
                <a:lnTo>
                  <a:pt x="534" y="372"/>
                </a:lnTo>
                <a:lnTo>
                  <a:pt x="462" y="336"/>
                </a:lnTo>
                <a:lnTo>
                  <a:pt x="450" y="336"/>
                </a:lnTo>
                <a:lnTo>
                  <a:pt x="450" y="342"/>
                </a:lnTo>
                <a:lnTo>
                  <a:pt x="462" y="354"/>
                </a:lnTo>
                <a:lnTo>
                  <a:pt x="462" y="372"/>
                </a:lnTo>
                <a:lnTo>
                  <a:pt x="450" y="372"/>
                </a:lnTo>
                <a:lnTo>
                  <a:pt x="438" y="360"/>
                </a:lnTo>
                <a:lnTo>
                  <a:pt x="438" y="354"/>
                </a:lnTo>
                <a:lnTo>
                  <a:pt x="426" y="324"/>
                </a:lnTo>
                <a:lnTo>
                  <a:pt x="390" y="324"/>
                </a:lnTo>
                <a:lnTo>
                  <a:pt x="384" y="312"/>
                </a:lnTo>
                <a:lnTo>
                  <a:pt x="384" y="306"/>
                </a:lnTo>
                <a:lnTo>
                  <a:pt x="378" y="300"/>
                </a:lnTo>
                <a:lnTo>
                  <a:pt x="318" y="300"/>
                </a:lnTo>
                <a:lnTo>
                  <a:pt x="312" y="288"/>
                </a:lnTo>
                <a:lnTo>
                  <a:pt x="306" y="282"/>
                </a:lnTo>
                <a:lnTo>
                  <a:pt x="288" y="282"/>
                </a:lnTo>
                <a:lnTo>
                  <a:pt x="276" y="288"/>
                </a:lnTo>
                <a:lnTo>
                  <a:pt x="264" y="300"/>
                </a:lnTo>
                <a:lnTo>
                  <a:pt x="234" y="300"/>
                </a:lnTo>
                <a:lnTo>
                  <a:pt x="228" y="294"/>
                </a:lnTo>
                <a:lnTo>
                  <a:pt x="228" y="288"/>
                </a:lnTo>
                <a:lnTo>
                  <a:pt x="222" y="288"/>
                </a:lnTo>
                <a:lnTo>
                  <a:pt x="210" y="282"/>
                </a:lnTo>
                <a:lnTo>
                  <a:pt x="180" y="282"/>
                </a:lnTo>
                <a:lnTo>
                  <a:pt x="180" y="288"/>
                </a:lnTo>
                <a:lnTo>
                  <a:pt x="186" y="294"/>
                </a:lnTo>
                <a:lnTo>
                  <a:pt x="186" y="312"/>
                </a:lnTo>
                <a:lnTo>
                  <a:pt x="174" y="324"/>
                </a:lnTo>
                <a:lnTo>
                  <a:pt x="162" y="330"/>
                </a:lnTo>
                <a:lnTo>
                  <a:pt x="150" y="330"/>
                </a:lnTo>
                <a:lnTo>
                  <a:pt x="138" y="336"/>
                </a:lnTo>
                <a:lnTo>
                  <a:pt x="132" y="336"/>
                </a:lnTo>
                <a:lnTo>
                  <a:pt x="132" y="360"/>
                </a:lnTo>
                <a:lnTo>
                  <a:pt x="102" y="372"/>
                </a:lnTo>
                <a:lnTo>
                  <a:pt x="114" y="384"/>
                </a:lnTo>
                <a:lnTo>
                  <a:pt x="120" y="396"/>
                </a:lnTo>
                <a:lnTo>
                  <a:pt x="114" y="402"/>
                </a:lnTo>
                <a:lnTo>
                  <a:pt x="108" y="414"/>
                </a:lnTo>
                <a:lnTo>
                  <a:pt x="102" y="420"/>
                </a:lnTo>
                <a:lnTo>
                  <a:pt x="90" y="420"/>
                </a:lnTo>
                <a:lnTo>
                  <a:pt x="78" y="414"/>
                </a:lnTo>
                <a:lnTo>
                  <a:pt x="72" y="402"/>
                </a:lnTo>
                <a:lnTo>
                  <a:pt x="60" y="396"/>
                </a:lnTo>
                <a:lnTo>
                  <a:pt x="48" y="384"/>
                </a:lnTo>
                <a:lnTo>
                  <a:pt x="36" y="378"/>
                </a:lnTo>
                <a:lnTo>
                  <a:pt x="24" y="378"/>
                </a:lnTo>
                <a:lnTo>
                  <a:pt x="18" y="384"/>
                </a:lnTo>
                <a:lnTo>
                  <a:pt x="18" y="396"/>
                </a:lnTo>
                <a:lnTo>
                  <a:pt x="24" y="402"/>
                </a:lnTo>
                <a:lnTo>
                  <a:pt x="24" y="426"/>
                </a:lnTo>
                <a:lnTo>
                  <a:pt x="0" y="426"/>
                </a:lnTo>
                <a:lnTo>
                  <a:pt x="6" y="462"/>
                </a:lnTo>
                <a:lnTo>
                  <a:pt x="12" y="468"/>
                </a:lnTo>
                <a:lnTo>
                  <a:pt x="12" y="492"/>
                </a:lnTo>
                <a:lnTo>
                  <a:pt x="0" y="516"/>
                </a:lnTo>
                <a:lnTo>
                  <a:pt x="0" y="546"/>
                </a:lnTo>
                <a:lnTo>
                  <a:pt x="6" y="546"/>
                </a:lnTo>
                <a:lnTo>
                  <a:pt x="12" y="552"/>
                </a:lnTo>
                <a:lnTo>
                  <a:pt x="36" y="552"/>
                </a:lnTo>
                <a:lnTo>
                  <a:pt x="42" y="558"/>
                </a:lnTo>
                <a:lnTo>
                  <a:pt x="42" y="588"/>
                </a:lnTo>
                <a:lnTo>
                  <a:pt x="48" y="594"/>
                </a:lnTo>
                <a:lnTo>
                  <a:pt x="90" y="594"/>
                </a:lnTo>
                <a:lnTo>
                  <a:pt x="102" y="588"/>
                </a:lnTo>
                <a:lnTo>
                  <a:pt x="114" y="588"/>
                </a:lnTo>
                <a:lnTo>
                  <a:pt x="162" y="636"/>
                </a:lnTo>
                <a:lnTo>
                  <a:pt x="168" y="648"/>
                </a:lnTo>
                <a:lnTo>
                  <a:pt x="180" y="660"/>
                </a:lnTo>
                <a:lnTo>
                  <a:pt x="180" y="672"/>
                </a:lnTo>
                <a:lnTo>
                  <a:pt x="144" y="672"/>
                </a:lnTo>
                <a:lnTo>
                  <a:pt x="144" y="678"/>
                </a:lnTo>
                <a:lnTo>
                  <a:pt x="156" y="690"/>
                </a:lnTo>
                <a:lnTo>
                  <a:pt x="174" y="696"/>
                </a:lnTo>
                <a:lnTo>
                  <a:pt x="186" y="696"/>
                </a:lnTo>
                <a:lnTo>
                  <a:pt x="192" y="702"/>
                </a:lnTo>
                <a:lnTo>
                  <a:pt x="198" y="702"/>
                </a:lnTo>
                <a:lnTo>
                  <a:pt x="204" y="690"/>
                </a:lnTo>
                <a:lnTo>
                  <a:pt x="222" y="690"/>
                </a:lnTo>
                <a:lnTo>
                  <a:pt x="228" y="684"/>
                </a:lnTo>
                <a:lnTo>
                  <a:pt x="246" y="672"/>
                </a:lnTo>
                <a:lnTo>
                  <a:pt x="306" y="648"/>
                </a:lnTo>
                <a:lnTo>
                  <a:pt x="324" y="642"/>
                </a:lnTo>
                <a:lnTo>
                  <a:pt x="336" y="648"/>
                </a:lnTo>
                <a:lnTo>
                  <a:pt x="342" y="654"/>
                </a:lnTo>
                <a:lnTo>
                  <a:pt x="360" y="666"/>
                </a:lnTo>
                <a:lnTo>
                  <a:pt x="366" y="672"/>
                </a:lnTo>
                <a:lnTo>
                  <a:pt x="384" y="672"/>
                </a:lnTo>
                <a:lnTo>
                  <a:pt x="390" y="666"/>
                </a:lnTo>
                <a:lnTo>
                  <a:pt x="402" y="666"/>
                </a:lnTo>
                <a:lnTo>
                  <a:pt x="408" y="660"/>
                </a:lnTo>
                <a:lnTo>
                  <a:pt x="414" y="666"/>
                </a:lnTo>
                <a:lnTo>
                  <a:pt x="426" y="672"/>
                </a:lnTo>
                <a:lnTo>
                  <a:pt x="450" y="696"/>
                </a:lnTo>
                <a:lnTo>
                  <a:pt x="450" y="726"/>
                </a:lnTo>
                <a:lnTo>
                  <a:pt x="444" y="732"/>
                </a:lnTo>
                <a:lnTo>
                  <a:pt x="444" y="738"/>
                </a:lnTo>
                <a:lnTo>
                  <a:pt x="438" y="744"/>
                </a:lnTo>
                <a:lnTo>
                  <a:pt x="438" y="750"/>
                </a:lnTo>
                <a:lnTo>
                  <a:pt x="444" y="756"/>
                </a:lnTo>
                <a:lnTo>
                  <a:pt x="450" y="768"/>
                </a:lnTo>
                <a:lnTo>
                  <a:pt x="462" y="774"/>
                </a:lnTo>
                <a:lnTo>
                  <a:pt x="474" y="786"/>
                </a:lnTo>
                <a:lnTo>
                  <a:pt x="486" y="786"/>
                </a:lnTo>
                <a:lnTo>
                  <a:pt x="504" y="768"/>
                </a:lnTo>
                <a:lnTo>
                  <a:pt x="516" y="762"/>
                </a:lnTo>
                <a:lnTo>
                  <a:pt x="528" y="762"/>
                </a:lnTo>
                <a:lnTo>
                  <a:pt x="528" y="792"/>
                </a:lnTo>
                <a:lnTo>
                  <a:pt x="546" y="810"/>
                </a:lnTo>
                <a:lnTo>
                  <a:pt x="510" y="816"/>
                </a:lnTo>
                <a:lnTo>
                  <a:pt x="510" y="828"/>
                </a:lnTo>
                <a:lnTo>
                  <a:pt x="504" y="834"/>
                </a:lnTo>
                <a:lnTo>
                  <a:pt x="498" y="834"/>
                </a:lnTo>
                <a:lnTo>
                  <a:pt x="486" y="822"/>
                </a:lnTo>
                <a:lnTo>
                  <a:pt x="486" y="816"/>
                </a:lnTo>
                <a:lnTo>
                  <a:pt x="498" y="804"/>
                </a:lnTo>
                <a:lnTo>
                  <a:pt x="504" y="804"/>
                </a:lnTo>
                <a:lnTo>
                  <a:pt x="510" y="798"/>
                </a:lnTo>
                <a:lnTo>
                  <a:pt x="480" y="798"/>
                </a:lnTo>
                <a:lnTo>
                  <a:pt x="462" y="792"/>
                </a:lnTo>
                <a:lnTo>
                  <a:pt x="450" y="792"/>
                </a:lnTo>
                <a:lnTo>
                  <a:pt x="432" y="786"/>
                </a:lnTo>
                <a:lnTo>
                  <a:pt x="408" y="786"/>
                </a:lnTo>
                <a:lnTo>
                  <a:pt x="390" y="780"/>
                </a:lnTo>
                <a:lnTo>
                  <a:pt x="372" y="780"/>
                </a:lnTo>
                <a:lnTo>
                  <a:pt x="360" y="774"/>
                </a:lnTo>
                <a:lnTo>
                  <a:pt x="348" y="774"/>
                </a:lnTo>
                <a:lnTo>
                  <a:pt x="360" y="804"/>
                </a:lnTo>
                <a:lnTo>
                  <a:pt x="342" y="804"/>
                </a:lnTo>
                <a:lnTo>
                  <a:pt x="330" y="816"/>
                </a:lnTo>
                <a:lnTo>
                  <a:pt x="330" y="822"/>
                </a:lnTo>
                <a:lnTo>
                  <a:pt x="336" y="828"/>
                </a:lnTo>
                <a:lnTo>
                  <a:pt x="348" y="834"/>
                </a:lnTo>
                <a:lnTo>
                  <a:pt x="354" y="840"/>
                </a:lnTo>
                <a:lnTo>
                  <a:pt x="366" y="840"/>
                </a:lnTo>
                <a:lnTo>
                  <a:pt x="372" y="846"/>
                </a:lnTo>
                <a:lnTo>
                  <a:pt x="372" y="852"/>
                </a:lnTo>
                <a:lnTo>
                  <a:pt x="360" y="852"/>
                </a:lnTo>
                <a:lnTo>
                  <a:pt x="348" y="846"/>
                </a:lnTo>
                <a:lnTo>
                  <a:pt x="336" y="846"/>
                </a:lnTo>
                <a:lnTo>
                  <a:pt x="324" y="840"/>
                </a:lnTo>
                <a:lnTo>
                  <a:pt x="306" y="834"/>
                </a:lnTo>
                <a:lnTo>
                  <a:pt x="300" y="834"/>
                </a:lnTo>
                <a:lnTo>
                  <a:pt x="294" y="840"/>
                </a:lnTo>
                <a:lnTo>
                  <a:pt x="294" y="846"/>
                </a:lnTo>
                <a:lnTo>
                  <a:pt x="306" y="858"/>
                </a:lnTo>
                <a:lnTo>
                  <a:pt x="318" y="864"/>
                </a:lnTo>
                <a:lnTo>
                  <a:pt x="324" y="870"/>
                </a:lnTo>
                <a:lnTo>
                  <a:pt x="336" y="870"/>
                </a:lnTo>
                <a:lnTo>
                  <a:pt x="336" y="882"/>
                </a:lnTo>
                <a:lnTo>
                  <a:pt x="342" y="894"/>
                </a:lnTo>
                <a:lnTo>
                  <a:pt x="366" y="918"/>
                </a:lnTo>
                <a:lnTo>
                  <a:pt x="372" y="930"/>
                </a:lnTo>
                <a:lnTo>
                  <a:pt x="372" y="954"/>
                </a:lnTo>
                <a:lnTo>
                  <a:pt x="408" y="960"/>
                </a:lnTo>
                <a:lnTo>
                  <a:pt x="414" y="978"/>
                </a:lnTo>
                <a:lnTo>
                  <a:pt x="444" y="978"/>
                </a:lnTo>
                <a:lnTo>
                  <a:pt x="480" y="996"/>
                </a:lnTo>
                <a:lnTo>
                  <a:pt x="486" y="1002"/>
                </a:lnTo>
                <a:lnTo>
                  <a:pt x="486" y="1014"/>
                </a:lnTo>
                <a:lnTo>
                  <a:pt x="480" y="1020"/>
                </a:lnTo>
                <a:lnTo>
                  <a:pt x="468" y="1026"/>
                </a:lnTo>
                <a:lnTo>
                  <a:pt x="462" y="1038"/>
                </a:lnTo>
                <a:lnTo>
                  <a:pt x="462" y="1056"/>
                </a:lnTo>
                <a:lnTo>
                  <a:pt x="468" y="1062"/>
                </a:lnTo>
                <a:lnTo>
                  <a:pt x="492" y="1062"/>
                </a:lnTo>
                <a:lnTo>
                  <a:pt x="498" y="1056"/>
                </a:lnTo>
                <a:lnTo>
                  <a:pt x="504" y="1038"/>
                </a:lnTo>
                <a:lnTo>
                  <a:pt x="510" y="1026"/>
                </a:lnTo>
                <a:lnTo>
                  <a:pt x="516" y="1020"/>
                </a:lnTo>
                <a:lnTo>
                  <a:pt x="528" y="1020"/>
                </a:lnTo>
                <a:lnTo>
                  <a:pt x="546" y="1026"/>
                </a:lnTo>
                <a:lnTo>
                  <a:pt x="546" y="1020"/>
                </a:lnTo>
                <a:lnTo>
                  <a:pt x="552" y="1014"/>
                </a:lnTo>
                <a:lnTo>
                  <a:pt x="570" y="1014"/>
                </a:lnTo>
                <a:lnTo>
                  <a:pt x="594" y="1026"/>
                </a:lnTo>
                <a:lnTo>
                  <a:pt x="606" y="1026"/>
                </a:lnTo>
                <a:lnTo>
                  <a:pt x="618" y="1038"/>
                </a:lnTo>
                <a:lnTo>
                  <a:pt x="630" y="1044"/>
                </a:lnTo>
                <a:lnTo>
                  <a:pt x="636" y="1056"/>
                </a:lnTo>
                <a:lnTo>
                  <a:pt x="642" y="1062"/>
                </a:lnTo>
                <a:lnTo>
                  <a:pt x="648" y="1074"/>
                </a:lnTo>
                <a:lnTo>
                  <a:pt x="672" y="1098"/>
                </a:lnTo>
                <a:lnTo>
                  <a:pt x="684" y="1104"/>
                </a:lnTo>
                <a:lnTo>
                  <a:pt x="690" y="1110"/>
                </a:lnTo>
                <a:lnTo>
                  <a:pt x="696" y="1104"/>
                </a:lnTo>
                <a:lnTo>
                  <a:pt x="696" y="1098"/>
                </a:lnTo>
                <a:lnTo>
                  <a:pt x="702" y="1092"/>
                </a:lnTo>
                <a:lnTo>
                  <a:pt x="654" y="810"/>
                </a:lnTo>
                <a:lnTo>
                  <a:pt x="798" y="768"/>
                </a:lnTo>
                <a:lnTo>
                  <a:pt x="804" y="774"/>
                </a:lnTo>
                <a:lnTo>
                  <a:pt x="804" y="762"/>
                </a:lnTo>
                <a:lnTo>
                  <a:pt x="810" y="756"/>
                </a:lnTo>
                <a:lnTo>
                  <a:pt x="810" y="750"/>
                </a:lnTo>
                <a:lnTo>
                  <a:pt x="816" y="738"/>
                </a:lnTo>
                <a:lnTo>
                  <a:pt x="816" y="732"/>
                </a:lnTo>
                <a:lnTo>
                  <a:pt x="822" y="726"/>
                </a:lnTo>
                <a:lnTo>
                  <a:pt x="846" y="726"/>
                </a:lnTo>
                <a:lnTo>
                  <a:pt x="852" y="750"/>
                </a:lnTo>
                <a:lnTo>
                  <a:pt x="864" y="744"/>
                </a:lnTo>
                <a:lnTo>
                  <a:pt x="870" y="744"/>
                </a:lnTo>
                <a:lnTo>
                  <a:pt x="876" y="738"/>
                </a:lnTo>
                <a:lnTo>
                  <a:pt x="876" y="732"/>
                </a:lnTo>
                <a:lnTo>
                  <a:pt x="852" y="708"/>
                </a:lnTo>
                <a:lnTo>
                  <a:pt x="870" y="708"/>
                </a:lnTo>
                <a:lnTo>
                  <a:pt x="882" y="720"/>
                </a:lnTo>
                <a:lnTo>
                  <a:pt x="936" y="720"/>
                </a:lnTo>
                <a:lnTo>
                  <a:pt x="924" y="708"/>
                </a:lnTo>
                <a:lnTo>
                  <a:pt x="918" y="708"/>
                </a:lnTo>
                <a:lnTo>
                  <a:pt x="906" y="696"/>
                </a:lnTo>
                <a:lnTo>
                  <a:pt x="882" y="696"/>
                </a:lnTo>
                <a:lnTo>
                  <a:pt x="876" y="690"/>
                </a:lnTo>
                <a:lnTo>
                  <a:pt x="876" y="684"/>
                </a:lnTo>
                <a:lnTo>
                  <a:pt x="882" y="678"/>
                </a:lnTo>
                <a:lnTo>
                  <a:pt x="906" y="678"/>
                </a:lnTo>
                <a:lnTo>
                  <a:pt x="924" y="666"/>
                </a:lnTo>
                <a:lnTo>
                  <a:pt x="930" y="672"/>
                </a:lnTo>
                <a:lnTo>
                  <a:pt x="936" y="684"/>
                </a:lnTo>
                <a:lnTo>
                  <a:pt x="942" y="690"/>
                </a:lnTo>
                <a:lnTo>
                  <a:pt x="948" y="690"/>
                </a:lnTo>
                <a:lnTo>
                  <a:pt x="954" y="684"/>
                </a:lnTo>
                <a:lnTo>
                  <a:pt x="960" y="690"/>
                </a:lnTo>
                <a:lnTo>
                  <a:pt x="966" y="702"/>
                </a:lnTo>
                <a:lnTo>
                  <a:pt x="966" y="708"/>
                </a:lnTo>
                <a:lnTo>
                  <a:pt x="960" y="714"/>
                </a:lnTo>
                <a:lnTo>
                  <a:pt x="954" y="714"/>
                </a:lnTo>
                <a:lnTo>
                  <a:pt x="942" y="720"/>
                </a:lnTo>
                <a:lnTo>
                  <a:pt x="924" y="738"/>
                </a:lnTo>
                <a:lnTo>
                  <a:pt x="888" y="738"/>
                </a:lnTo>
                <a:lnTo>
                  <a:pt x="882" y="744"/>
                </a:lnTo>
                <a:lnTo>
                  <a:pt x="882" y="756"/>
                </a:lnTo>
                <a:lnTo>
                  <a:pt x="888" y="762"/>
                </a:lnTo>
                <a:lnTo>
                  <a:pt x="900" y="762"/>
                </a:lnTo>
                <a:lnTo>
                  <a:pt x="906" y="768"/>
                </a:lnTo>
                <a:lnTo>
                  <a:pt x="918" y="768"/>
                </a:lnTo>
                <a:lnTo>
                  <a:pt x="918" y="786"/>
                </a:lnTo>
                <a:lnTo>
                  <a:pt x="912" y="798"/>
                </a:lnTo>
                <a:lnTo>
                  <a:pt x="912" y="816"/>
                </a:lnTo>
                <a:lnTo>
                  <a:pt x="918" y="822"/>
                </a:lnTo>
                <a:lnTo>
                  <a:pt x="984" y="858"/>
                </a:lnTo>
                <a:lnTo>
                  <a:pt x="1062" y="930"/>
                </a:lnTo>
                <a:lnTo>
                  <a:pt x="1068" y="930"/>
                </a:lnTo>
                <a:lnTo>
                  <a:pt x="1074" y="924"/>
                </a:lnTo>
                <a:lnTo>
                  <a:pt x="1110" y="924"/>
                </a:lnTo>
                <a:lnTo>
                  <a:pt x="1128" y="918"/>
                </a:lnTo>
                <a:lnTo>
                  <a:pt x="1188" y="918"/>
                </a:lnTo>
                <a:lnTo>
                  <a:pt x="1206" y="924"/>
                </a:lnTo>
                <a:lnTo>
                  <a:pt x="1224" y="924"/>
                </a:lnTo>
                <a:lnTo>
                  <a:pt x="1230" y="918"/>
                </a:lnTo>
                <a:lnTo>
                  <a:pt x="1254" y="906"/>
                </a:lnTo>
                <a:lnTo>
                  <a:pt x="1266" y="906"/>
                </a:lnTo>
                <a:lnTo>
                  <a:pt x="1272" y="918"/>
                </a:lnTo>
                <a:lnTo>
                  <a:pt x="1290" y="936"/>
                </a:lnTo>
                <a:lnTo>
                  <a:pt x="1296" y="954"/>
                </a:lnTo>
                <a:lnTo>
                  <a:pt x="1308" y="960"/>
                </a:lnTo>
                <a:lnTo>
                  <a:pt x="1314" y="972"/>
                </a:lnTo>
                <a:lnTo>
                  <a:pt x="1344" y="972"/>
                </a:lnTo>
                <a:lnTo>
                  <a:pt x="1344" y="984"/>
                </a:lnTo>
                <a:lnTo>
                  <a:pt x="1350" y="1002"/>
                </a:lnTo>
                <a:lnTo>
                  <a:pt x="1350" y="1044"/>
                </a:lnTo>
                <a:lnTo>
                  <a:pt x="1356" y="1050"/>
                </a:lnTo>
                <a:lnTo>
                  <a:pt x="1362" y="1050"/>
                </a:lnTo>
                <a:lnTo>
                  <a:pt x="1368" y="1044"/>
                </a:lnTo>
                <a:lnTo>
                  <a:pt x="1380" y="1044"/>
                </a:lnTo>
                <a:lnTo>
                  <a:pt x="1386" y="1050"/>
                </a:lnTo>
                <a:lnTo>
                  <a:pt x="1416" y="1110"/>
                </a:lnTo>
                <a:lnTo>
                  <a:pt x="1494" y="1110"/>
                </a:lnTo>
                <a:lnTo>
                  <a:pt x="1512" y="1116"/>
                </a:lnTo>
                <a:lnTo>
                  <a:pt x="1512" y="1134"/>
                </a:lnTo>
                <a:lnTo>
                  <a:pt x="1506" y="1140"/>
                </a:lnTo>
                <a:lnTo>
                  <a:pt x="1506" y="1152"/>
                </a:lnTo>
                <a:lnTo>
                  <a:pt x="1512" y="1152"/>
                </a:lnTo>
                <a:lnTo>
                  <a:pt x="1524" y="1158"/>
                </a:lnTo>
                <a:lnTo>
                  <a:pt x="1536" y="1158"/>
                </a:lnTo>
                <a:lnTo>
                  <a:pt x="1542" y="1164"/>
                </a:lnTo>
                <a:lnTo>
                  <a:pt x="1542" y="1152"/>
                </a:lnTo>
                <a:lnTo>
                  <a:pt x="1536" y="1146"/>
                </a:lnTo>
                <a:lnTo>
                  <a:pt x="1536" y="1134"/>
                </a:lnTo>
                <a:lnTo>
                  <a:pt x="1548" y="1122"/>
                </a:lnTo>
                <a:lnTo>
                  <a:pt x="1560" y="1116"/>
                </a:lnTo>
                <a:lnTo>
                  <a:pt x="1566" y="1110"/>
                </a:lnTo>
                <a:lnTo>
                  <a:pt x="1572" y="1110"/>
                </a:lnTo>
                <a:lnTo>
                  <a:pt x="1572" y="1092"/>
                </a:lnTo>
                <a:lnTo>
                  <a:pt x="1584" y="1080"/>
                </a:lnTo>
                <a:lnTo>
                  <a:pt x="1596" y="1074"/>
                </a:lnTo>
                <a:lnTo>
                  <a:pt x="1608" y="1074"/>
                </a:lnTo>
                <a:lnTo>
                  <a:pt x="1614" y="1068"/>
                </a:lnTo>
                <a:lnTo>
                  <a:pt x="1620" y="1068"/>
                </a:lnTo>
                <a:lnTo>
                  <a:pt x="1632" y="1044"/>
                </a:lnTo>
                <a:lnTo>
                  <a:pt x="1656" y="1044"/>
                </a:lnTo>
                <a:lnTo>
                  <a:pt x="1686" y="1026"/>
                </a:lnTo>
                <a:lnTo>
                  <a:pt x="1662" y="1026"/>
                </a:lnTo>
                <a:lnTo>
                  <a:pt x="1662" y="1008"/>
                </a:lnTo>
                <a:lnTo>
                  <a:pt x="1668" y="996"/>
                </a:lnTo>
                <a:lnTo>
                  <a:pt x="1686" y="978"/>
                </a:lnTo>
                <a:lnTo>
                  <a:pt x="1716" y="978"/>
                </a:lnTo>
                <a:lnTo>
                  <a:pt x="1728" y="984"/>
                </a:lnTo>
                <a:lnTo>
                  <a:pt x="1746" y="990"/>
                </a:lnTo>
                <a:lnTo>
                  <a:pt x="1782" y="1008"/>
                </a:lnTo>
                <a:lnTo>
                  <a:pt x="1812" y="1008"/>
                </a:lnTo>
                <a:lnTo>
                  <a:pt x="1830" y="1014"/>
                </a:lnTo>
                <a:lnTo>
                  <a:pt x="1830" y="1002"/>
                </a:lnTo>
                <a:lnTo>
                  <a:pt x="1824" y="990"/>
                </a:lnTo>
                <a:lnTo>
                  <a:pt x="1824" y="960"/>
                </a:lnTo>
                <a:lnTo>
                  <a:pt x="1830" y="954"/>
                </a:lnTo>
                <a:lnTo>
                  <a:pt x="1872" y="954"/>
                </a:lnTo>
                <a:lnTo>
                  <a:pt x="1884" y="960"/>
                </a:lnTo>
                <a:lnTo>
                  <a:pt x="1890" y="972"/>
                </a:lnTo>
                <a:lnTo>
                  <a:pt x="1914" y="972"/>
                </a:lnTo>
                <a:lnTo>
                  <a:pt x="1926" y="978"/>
                </a:lnTo>
                <a:lnTo>
                  <a:pt x="1944" y="978"/>
                </a:lnTo>
                <a:lnTo>
                  <a:pt x="1962" y="972"/>
                </a:lnTo>
                <a:lnTo>
                  <a:pt x="2082" y="972"/>
                </a:lnTo>
                <a:lnTo>
                  <a:pt x="2094" y="978"/>
                </a:lnTo>
                <a:lnTo>
                  <a:pt x="2106" y="978"/>
                </a:lnTo>
                <a:lnTo>
                  <a:pt x="2154" y="972"/>
                </a:lnTo>
                <a:lnTo>
                  <a:pt x="2166" y="984"/>
                </a:lnTo>
                <a:lnTo>
                  <a:pt x="2184" y="984"/>
                </a:lnTo>
                <a:lnTo>
                  <a:pt x="2208" y="1014"/>
                </a:lnTo>
                <a:lnTo>
                  <a:pt x="2250" y="1014"/>
                </a:lnTo>
                <a:lnTo>
                  <a:pt x="2268" y="1020"/>
                </a:lnTo>
                <a:lnTo>
                  <a:pt x="2262" y="1014"/>
                </a:lnTo>
                <a:lnTo>
                  <a:pt x="2262" y="1002"/>
                </a:lnTo>
                <a:lnTo>
                  <a:pt x="2256" y="996"/>
                </a:lnTo>
                <a:lnTo>
                  <a:pt x="2256" y="984"/>
                </a:lnTo>
                <a:lnTo>
                  <a:pt x="2280" y="984"/>
                </a:lnTo>
                <a:lnTo>
                  <a:pt x="2262" y="966"/>
                </a:lnTo>
                <a:lnTo>
                  <a:pt x="2262" y="960"/>
                </a:lnTo>
                <a:lnTo>
                  <a:pt x="2268" y="954"/>
                </a:lnTo>
                <a:lnTo>
                  <a:pt x="2286" y="954"/>
                </a:lnTo>
                <a:lnTo>
                  <a:pt x="2286" y="942"/>
                </a:lnTo>
                <a:lnTo>
                  <a:pt x="2274" y="936"/>
                </a:lnTo>
                <a:lnTo>
                  <a:pt x="2268" y="924"/>
                </a:lnTo>
                <a:lnTo>
                  <a:pt x="2226" y="882"/>
                </a:lnTo>
                <a:lnTo>
                  <a:pt x="2214" y="858"/>
                </a:lnTo>
                <a:lnTo>
                  <a:pt x="2214" y="828"/>
                </a:lnTo>
                <a:lnTo>
                  <a:pt x="2196" y="828"/>
                </a:lnTo>
                <a:lnTo>
                  <a:pt x="2184" y="822"/>
                </a:lnTo>
                <a:lnTo>
                  <a:pt x="2178" y="816"/>
                </a:lnTo>
                <a:lnTo>
                  <a:pt x="2178" y="810"/>
                </a:lnTo>
                <a:lnTo>
                  <a:pt x="2184" y="804"/>
                </a:lnTo>
                <a:lnTo>
                  <a:pt x="2196" y="798"/>
                </a:lnTo>
                <a:lnTo>
                  <a:pt x="2208" y="798"/>
                </a:lnTo>
                <a:lnTo>
                  <a:pt x="2220" y="792"/>
                </a:lnTo>
                <a:lnTo>
                  <a:pt x="2232" y="792"/>
                </a:lnTo>
                <a:lnTo>
                  <a:pt x="2268" y="774"/>
                </a:lnTo>
                <a:lnTo>
                  <a:pt x="2280" y="774"/>
                </a:lnTo>
                <a:lnTo>
                  <a:pt x="2286" y="780"/>
                </a:lnTo>
                <a:lnTo>
                  <a:pt x="2292" y="792"/>
                </a:lnTo>
                <a:lnTo>
                  <a:pt x="2298" y="798"/>
                </a:lnTo>
                <a:lnTo>
                  <a:pt x="2316" y="786"/>
                </a:lnTo>
                <a:lnTo>
                  <a:pt x="2328" y="798"/>
                </a:lnTo>
                <a:lnTo>
                  <a:pt x="2334" y="798"/>
                </a:lnTo>
                <a:lnTo>
                  <a:pt x="2340" y="792"/>
                </a:lnTo>
                <a:lnTo>
                  <a:pt x="2340" y="780"/>
                </a:lnTo>
                <a:lnTo>
                  <a:pt x="2334" y="774"/>
                </a:lnTo>
                <a:lnTo>
                  <a:pt x="2328" y="774"/>
                </a:lnTo>
                <a:lnTo>
                  <a:pt x="2322" y="768"/>
                </a:lnTo>
                <a:lnTo>
                  <a:pt x="2316" y="768"/>
                </a:lnTo>
                <a:lnTo>
                  <a:pt x="2316" y="630"/>
                </a:lnTo>
                <a:lnTo>
                  <a:pt x="2328" y="630"/>
                </a:lnTo>
                <a:lnTo>
                  <a:pt x="2340" y="636"/>
                </a:lnTo>
                <a:lnTo>
                  <a:pt x="2352" y="636"/>
                </a:lnTo>
                <a:lnTo>
                  <a:pt x="2376" y="648"/>
                </a:lnTo>
                <a:lnTo>
                  <a:pt x="2424" y="648"/>
                </a:lnTo>
                <a:lnTo>
                  <a:pt x="2436" y="660"/>
                </a:lnTo>
                <a:lnTo>
                  <a:pt x="2454" y="642"/>
                </a:lnTo>
                <a:lnTo>
                  <a:pt x="2472" y="642"/>
                </a:lnTo>
                <a:lnTo>
                  <a:pt x="2478" y="636"/>
                </a:lnTo>
                <a:lnTo>
                  <a:pt x="2478" y="618"/>
                </a:lnTo>
                <a:lnTo>
                  <a:pt x="2466" y="594"/>
                </a:lnTo>
                <a:lnTo>
                  <a:pt x="2454" y="582"/>
                </a:lnTo>
                <a:lnTo>
                  <a:pt x="2442" y="558"/>
                </a:lnTo>
                <a:lnTo>
                  <a:pt x="2442" y="540"/>
                </a:lnTo>
                <a:lnTo>
                  <a:pt x="2454" y="528"/>
                </a:lnTo>
                <a:lnTo>
                  <a:pt x="2496" y="528"/>
                </a:lnTo>
                <a:lnTo>
                  <a:pt x="2502" y="522"/>
                </a:lnTo>
                <a:lnTo>
                  <a:pt x="2502" y="510"/>
                </a:lnTo>
                <a:lnTo>
                  <a:pt x="2484" y="492"/>
                </a:lnTo>
                <a:close/>
                <a:moveTo>
                  <a:pt x="2082" y="696"/>
                </a:moveTo>
                <a:lnTo>
                  <a:pt x="2046" y="696"/>
                </a:lnTo>
                <a:lnTo>
                  <a:pt x="2046" y="702"/>
                </a:lnTo>
                <a:lnTo>
                  <a:pt x="2040" y="708"/>
                </a:lnTo>
                <a:lnTo>
                  <a:pt x="2028" y="708"/>
                </a:lnTo>
                <a:lnTo>
                  <a:pt x="2022" y="702"/>
                </a:lnTo>
                <a:lnTo>
                  <a:pt x="2010" y="696"/>
                </a:lnTo>
                <a:lnTo>
                  <a:pt x="1980" y="702"/>
                </a:lnTo>
                <a:lnTo>
                  <a:pt x="1950" y="696"/>
                </a:lnTo>
                <a:lnTo>
                  <a:pt x="1932" y="696"/>
                </a:lnTo>
                <a:lnTo>
                  <a:pt x="1908" y="690"/>
                </a:lnTo>
                <a:lnTo>
                  <a:pt x="1860" y="690"/>
                </a:lnTo>
                <a:lnTo>
                  <a:pt x="1854" y="684"/>
                </a:lnTo>
                <a:lnTo>
                  <a:pt x="1854" y="678"/>
                </a:lnTo>
                <a:lnTo>
                  <a:pt x="1836" y="696"/>
                </a:lnTo>
                <a:lnTo>
                  <a:pt x="1830" y="696"/>
                </a:lnTo>
                <a:lnTo>
                  <a:pt x="1824" y="708"/>
                </a:lnTo>
                <a:lnTo>
                  <a:pt x="1824" y="714"/>
                </a:lnTo>
                <a:lnTo>
                  <a:pt x="1818" y="726"/>
                </a:lnTo>
                <a:lnTo>
                  <a:pt x="1812" y="732"/>
                </a:lnTo>
                <a:lnTo>
                  <a:pt x="1794" y="732"/>
                </a:lnTo>
                <a:lnTo>
                  <a:pt x="1800" y="762"/>
                </a:lnTo>
                <a:lnTo>
                  <a:pt x="1788" y="768"/>
                </a:lnTo>
                <a:lnTo>
                  <a:pt x="1806" y="786"/>
                </a:lnTo>
                <a:lnTo>
                  <a:pt x="1800" y="810"/>
                </a:lnTo>
                <a:lnTo>
                  <a:pt x="1794" y="810"/>
                </a:lnTo>
                <a:lnTo>
                  <a:pt x="1788" y="798"/>
                </a:lnTo>
                <a:lnTo>
                  <a:pt x="1776" y="792"/>
                </a:lnTo>
                <a:lnTo>
                  <a:pt x="1770" y="780"/>
                </a:lnTo>
                <a:lnTo>
                  <a:pt x="1758" y="774"/>
                </a:lnTo>
                <a:lnTo>
                  <a:pt x="1752" y="762"/>
                </a:lnTo>
                <a:lnTo>
                  <a:pt x="1752" y="750"/>
                </a:lnTo>
                <a:lnTo>
                  <a:pt x="1746" y="732"/>
                </a:lnTo>
                <a:lnTo>
                  <a:pt x="1746" y="720"/>
                </a:lnTo>
                <a:lnTo>
                  <a:pt x="1764" y="702"/>
                </a:lnTo>
                <a:lnTo>
                  <a:pt x="1776" y="702"/>
                </a:lnTo>
                <a:lnTo>
                  <a:pt x="1782" y="696"/>
                </a:lnTo>
                <a:lnTo>
                  <a:pt x="1788" y="684"/>
                </a:lnTo>
                <a:lnTo>
                  <a:pt x="1788" y="678"/>
                </a:lnTo>
                <a:lnTo>
                  <a:pt x="1800" y="666"/>
                </a:lnTo>
                <a:lnTo>
                  <a:pt x="1818" y="666"/>
                </a:lnTo>
                <a:lnTo>
                  <a:pt x="1830" y="672"/>
                </a:lnTo>
                <a:lnTo>
                  <a:pt x="1848" y="672"/>
                </a:lnTo>
                <a:lnTo>
                  <a:pt x="1854" y="666"/>
                </a:lnTo>
                <a:lnTo>
                  <a:pt x="1896" y="666"/>
                </a:lnTo>
                <a:lnTo>
                  <a:pt x="1908" y="672"/>
                </a:lnTo>
                <a:lnTo>
                  <a:pt x="1914" y="678"/>
                </a:lnTo>
                <a:lnTo>
                  <a:pt x="1932" y="678"/>
                </a:lnTo>
                <a:lnTo>
                  <a:pt x="1944" y="684"/>
                </a:lnTo>
                <a:lnTo>
                  <a:pt x="1974" y="684"/>
                </a:lnTo>
                <a:lnTo>
                  <a:pt x="1986" y="672"/>
                </a:lnTo>
                <a:lnTo>
                  <a:pt x="2028" y="672"/>
                </a:lnTo>
                <a:lnTo>
                  <a:pt x="2034" y="678"/>
                </a:lnTo>
                <a:lnTo>
                  <a:pt x="2046" y="678"/>
                </a:lnTo>
                <a:lnTo>
                  <a:pt x="2052" y="672"/>
                </a:lnTo>
                <a:lnTo>
                  <a:pt x="2064" y="666"/>
                </a:lnTo>
                <a:lnTo>
                  <a:pt x="2088" y="666"/>
                </a:lnTo>
                <a:lnTo>
                  <a:pt x="2088" y="684"/>
                </a:lnTo>
                <a:lnTo>
                  <a:pt x="2082" y="690"/>
                </a:lnTo>
                <a:lnTo>
                  <a:pt x="2082" y="69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2" name="Jordan" descr="© INSCALE GmbH, 05.05.2010&#10;http://www.presentationload.com/">
            <a:extLst>
              <a:ext uri="{FF2B5EF4-FFF2-40B4-BE49-F238E27FC236}">
                <a16:creationId xmlns:a16="http://schemas.microsoft.com/office/drawing/2014/main" id="{58D2D2F7-CD39-41C8-9D93-B52C85F8C539}"/>
              </a:ext>
            </a:extLst>
          </p:cNvPr>
          <p:cNvSpPr>
            <a:spLocks/>
          </p:cNvSpPr>
          <p:nvPr/>
        </p:nvSpPr>
        <p:spPr bwMode="gray">
          <a:xfrm>
            <a:off x="6820719" y="2776022"/>
            <a:ext cx="132773" cy="158591"/>
          </a:xfrm>
          <a:custGeom>
            <a:avLst/>
            <a:gdLst>
              <a:gd name="T0" fmla="*/ 2147483647 w 282"/>
              <a:gd name="T1" fmla="*/ 2147483647 h 336"/>
              <a:gd name="T2" fmla="*/ 2147483647 w 282"/>
              <a:gd name="T3" fmla="*/ 2147483647 h 336"/>
              <a:gd name="T4" fmla="*/ 2147483647 w 282"/>
              <a:gd name="T5" fmla="*/ 0 h 336"/>
              <a:gd name="T6" fmla="*/ 2147483647 w 282"/>
              <a:gd name="T7" fmla="*/ 2147483647 h 336"/>
              <a:gd name="T8" fmla="*/ 2147483647 w 282"/>
              <a:gd name="T9" fmla="*/ 2147483647 h 336"/>
              <a:gd name="T10" fmla="*/ 2147483647 w 282"/>
              <a:gd name="T11" fmla="*/ 2147483647 h 336"/>
              <a:gd name="T12" fmla="*/ 2147483647 w 282"/>
              <a:gd name="T13" fmla="*/ 2147483647 h 336"/>
              <a:gd name="T14" fmla="*/ 2147483647 w 282"/>
              <a:gd name="T15" fmla="*/ 2147483647 h 336"/>
              <a:gd name="T16" fmla="*/ 2147483647 w 282"/>
              <a:gd name="T17" fmla="*/ 2147483647 h 336"/>
              <a:gd name="T18" fmla="*/ 2147483647 w 282"/>
              <a:gd name="T19" fmla="*/ 2147483647 h 336"/>
              <a:gd name="T20" fmla="*/ 2147483647 w 282"/>
              <a:gd name="T21" fmla="*/ 2147483647 h 336"/>
              <a:gd name="T22" fmla="*/ 2147483647 w 282"/>
              <a:gd name="T23" fmla="*/ 2147483647 h 336"/>
              <a:gd name="T24" fmla="*/ 2147483647 w 282"/>
              <a:gd name="T25" fmla="*/ 2147483647 h 336"/>
              <a:gd name="T26" fmla="*/ 2147483647 w 282"/>
              <a:gd name="T27" fmla="*/ 2147483647 h 336"/>
              <a:gd name="T28" fmla="*/ 2147483647 w 282"/>
              <a:gd name="T29" fmla="*/ 2147483647 h 336"/>
              <a:gd name="T30" fmla="*/ 2147483647 w 282"/>
              <a:gd name="T31" fmla="*/ 2147483647 h 336"/>
              <a:gd name="T32" fmla="*/ 2147483647 w 282"/>
              <a:gd name="T33" fmla="*/ 2147483647 h 336"/>
              <a:gd name="T34" fmla="*/ 2147483647 w 282"/>
              <a:gd name="T35" fmla="*/ 2147483647 h 336"/>
              <a:gd name="T36" fmla="*/ 2147483647 w 282"/>
              <a:gd name="T37" fmla="*/ 2147483647 h 336"/>
              <a:gd name="T38" fmla="*/ 2147483647 w 282"/>
              <a:gd name="T39" fmla="*/ 2147483647 h 336"/>
              <a:gd name="T40" fmla="*/ 2147483647 w 282"/>
              <a:gd name="T41" fmla="*/ 2147483647 h 336"/>
              <a:gd name="T42" fmla="*/ 2147483647 w 282"/>
              <a:gd name="T43" fmla="*/ 2147483647 h 336"/>
              <a:gd name="T44" fmla="*/ 2147483647 w 282"/>
              <a:gd name="T45" fmla="*/ 2147483647 h 336"/>
              <a:gd name="T46" fmla="*/ 0 w 282"/>
              <a:gd name="T47" fmla="*/ 2147483647 h 336"/>
              <a:gd name="T48" fmla="*/ 0 w 282"/>
              <a:gd name="T49" fmla="*/ 2147483647 h 336"/>
              <a:gd name="T50" fmla="*/ 2147483647 w 282"/>
              <a:gd name="T51" fmla="*/ 2147483647 h 336"/>
              <a:gd name="T52" fmla="*/ 2147483647 w 282"/>
              <a:gd name="T53" fmla="*/ 2147483647 h 336"/>
              <a:gd name="T54" fmla="*/ 2147483647 w 282"/>
              <a:gd name="T55" fmla="*/ 2147483647 h 336"/>
              <a:gd name="T56" fmla="*/ 2147483647 w 282"/>
              <a:gd name="T57" fmla="*/ 2147483647 h 336"/>
              <a:gd name="T58" fmla="*/ 2147483647 w 282"/>
              <a:gd name="T59" fmla="*/ 2147483647 h 336"/>
              <a:gd name="T60" fmla="*/ 2147483647 w 282"/>
              <a:gd name="T61" fmla="*/ 2147483647 h 336"/>
              <a:gd name="T62" fmla="*/ 2147483647 w 282"/>
              <a:gd name="T63" fmla="*/ 2147483647 h 336"/>
              <a:gd name="T64" fmla="*/ 2147483647 w 282"/>
              <a:gd name="T65" fmla="*/ 2147483647 h 336"/>
              <a:gd name="T66" fmla="*/ 2147483647 w 282"/>
              <a:gd name="T67" fmla="*/ 2147483647 h 336"/>
              <a:gd name="T68" fmla="*/ 2147483647 w 282"/>
              <a:gd name="T69" fmla="*/ 2147483647 h 336"/>
              <a:gd name="T70" fmla="*/ 2147483647 w 282"/>
              <a:gd name="T71" fmla="*/ 2147483647 h 336"/>
              <a:gd name="T72" fmla="*/ 2147483647 w 282"/>
              <a:gd name="T73" fmla="*/ 2147483647 h 336"/>
              <a:gd name="T74" fmla="*/ 2147483647 w 282"/>
              <a:gd name="T75" fmla="*/ 2147483647 h 336"/>
              <a:gd name="T76" fmla="*/ 2147483647 w 282"/>
              <a:gd name="T77" fmla="*/ 2147483647 h 336"/>
              <a:gd name="T78" fmla="*/ 2147483647 w 282"/>
              <a:gd name="T79" fmla="*/ 2147483647 h 336"/>
              <a:gd name="T80" fmla="*/ 2147483647 w 282"/>
              <a:gd name="T81" fmla="*/ 2147483647 h 336"/>
              <a:gd name="T82" fmla="*/ 2147483647 w 282"/>
              <a:gd name="T83" fmla="*/ 2147483647 h 336"/>
              <a:gd name="T84" fmla="*/ 2147483647 w 282"/>
              <a:gd name="T85" fmla="*/ 2147483647 h 336"/>
              <a:gd name="T86" fmla="*/ 2147483647 w 282"/>
              <a:gd name="T87" fmla="*/ 2147483647 h 336"/>
              <a:gd name="T88" fmla="*/ 2147483647 w 282"/>
              <a:gd name="T89" fmla="*/ 2147483647 h 336"/>
              <a:gd name="T90" fmla="*/ 2147483647 w 282"/>
              <a:gd name="T91" fmla="*/ 2147483647 h 336"/>
              <a:gd name="T92" fmla="*/ 2147483647 w 282"/>
              <a:gd name="T93" fmla="*/ 2147483647 h 336"/>
              <a:gd name="T94" fmla="*/ 2147483647 w 282"/>
              <a:gd name="T95" fmla="*/ 2147483647 h 336"/>
              <a:gd name="T96" fmla="*/ 2147483647 w 282"/>
              <a:gd name="T97" fmla="*/ 2147483647 h 336"/>
              <a:gd name="T98" fmla="*/ 2147483647 w 282"/>
              <a:gd name="T99" fmla="*/ 2147483647 h 336"/>
              <a:gd name="T100" fmla="*/ 2147483647 w 282"/>
              <a:gd name="T101" fmla="*/ 2147483647 h 336"/>
              <a:gd name="T102" fmla="*/ 2147483647 w 282"/>
              <a:gd name="T103" fmla="*/ 2147483647 h 336"/>
              <a:gd name="T104" fmla="*/ 2147483647 w 282"/>
              <a:gd name="T105" fmla="*/ 2147483647 h 336"/>
              <a:gd name="T106" fmla="*/ 2147483647 w 282"/>
              <a:gd name="T107" fmla="*/ 2147483647 h 336"/>
              <a:gd name="T108" fmla="*/ 2147483647 w 282"/>
              <a:gd name="T109" fmla="*/ 2147483647 h 336"/>
              <a:gd name="T110" fmla="*/ 2147483647 w 282"/>
              <a:gd name="T111" fmla="*/ 2147483647 h 336"/>
              <a:gd name="T112" fmla="*/ 2147483647 w 282"/>
              <a:gd name="T113" fmla="*/ 2147483647 h 336"/>
              <a:gd name="T114" fmla="*/ 2147483647 w 282"/>
              <a:gd name="T115" fmla="*/ 2147483647 h 336"/>
              <a:gd name="T116" fmla="*/ 2147483647 w 282"/>
              <a:gd name="T117" fmla="*/ 2147483647 h 336"/>
              <a:gd name="T118" fmla="*/ 2147483647 w 282"/>
              <a:gd name="T119" fmla="*/ 2147483647 h 336"/>
              <a:gd name="T120" fmla="*/ 2147483647 w 282"/>
              <a:gd name="T121" fmla="*/ 2147483647 h 336"/>
              <a:gd name="T122" fmla="*/ 2147483647 w 282"/>
              <a:gd name="T123" fmla="*/ 2147483647 h 3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82"/>
              <a:gd name="T187" fmla="*/ 0 h 336"/>
              <a:gd name="T188" fmla="*/ 282 w 282"/>
              <a:gd name="T189" fmla="*/ 336 h 3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82" h="336">
                <a:moveTo>
                  <a:pt x="258" y="60"/>
                </a:moveTo>
                <a:lnTo>
                  <a:pt x="258" y="42"/>
                </a:lnTo>
                <a:lnTo>
                  <a:pt x="234" y="0"/>
                </a:lnTo>
                <a:lnTo>
                  <a:pt x="222" y="6"/>
                </a:lnTo>
                <a:lnTo>
                  <a:pt x="198" y="30"/>
                </a:lnTo>
                <a:lnTo>
                  <a:pt x="138" y="78"/>
                </a:lnTo>
                <a:lnTo>
                  <a:pt x="114" y="84"/>
                </a:lnTo>
                <a:lnTo>
                  <a:pt x="96" y="84"/>
                </a:lnTo>
                <a:lnTo>
                  <a:pt x="84" y="78"/>
                </a:lnTo>
                <a:lnTo>
                  <a:pt x="72" y="66"/>
                </a:lnTo>
                <a:lnTo>
                  <a:pt x="36" y="48"/>
                </a:lnTo>
                <a:lnTo>
                  <a:pt x="30" y="48"/>
                </a:lnTo>
                <a:lnTo>
                  <a:pt x="24" y="66"/>
                </a:lnTo>
                <a:lnTo>
                  <a:pt x="30" y="138"/>
                </a:lnTo>
                <a:lnTo>
                  <a:pt x="18" y="150"/>
                </a:lnTo>
                <a:lnTo>
                  <a:pt x="18" y="162"/>
                </a:lnTo>
                <a:lnTo>
                  <a:pt x="30" y="174"/>
                </a:lnTo>
                <a:lnTo>
                  <a:pt x="30" y="186"/>
                </a:lnTo>
                <a:lnTo>
                  <a:pt x="24" y="198"/>
                </a:lnTo>
                <a:lnTo>
                  <a:pt x="18" y="204"/>
                </a:lnTo>
                <a:lnTo>
                  <a:pt x="12" y="216"/>
                </a:lnTo>
                <a:lnTo>
                  <a:pt x="6" y="222"/>
                </a:lnTo>
                <a:lnTo>
                  <a:pt x="6" y="282"/>
                </a:lnTo>
                <a:lnTo>
                  <a:pt x="0" y="294"/>
                </a:lnTo>
                <a:lnTo>
                  <a:pt x="0" y="312"/>
                </a:lnTo>
                <a:lnTo>
                  <a:pt x="6" y="324"/>
                </a:lnTo>
                <a:lnTo>
                  <a:pt x="24" y="324"/>
                </a:lnTo>
                <a:lnTo>
                  <a:pt x="48" y="336"/>
                </a:lnTo>
                <a:lnTo>
                  <a:pt x="84" y="336"/>
                </a:lnTo>
                <a:lnTo>
                  <a:pt x="96" y="324"/>
                </a:lnTo>
                <a:lnTo>
                  <a:pt x="108" y="300"/>
                </a:lnTo>
                <a:lnTo>
                  <a:pt x="108" y="288"/>
                </a:lnTo>
                <a:lnTo>
                  <a:pt x="120" y="276"/>
                </a:lnTo>
                <a:lnTo>
                  <a:pt x="126" y="276"/>
                </a:lnTo>
                <a:lnTo>
                  <a:pt x="138" y="270"/>
                </a:lnTo>
                <a:lnTo>
                  <a:pt x="150" y="270"/>
                </a:lnTo>
                <a:lnTo>
                  <a:pt x="162" y="264"/>
                </a:lnTo>
                <a:lnTo>
                  <a:pt x="168" y="258"/>
                </a:lnTo>
                <a:lnTo>
                  <a:pt x="174" y="246"/>
                </a:lnTo>
                <a:lnTo>
                  <a:pt x="180" y="240"/>
                </a:lnTo>
                <a:lnTo>
                  <a:pt x="180" y="228"/>
                </a:lnTo>
                <a:lnTo>
                  <a:pt x="186" y="222"/>
                </a:lnTo>
                <a:lnTo>
                  <a:pt x="186" y="210"/>
                </a:lnTo>
                <a:lnTo>
                  <a:pt x="180" y="204"/>
                </a:lnTo>
                <a:lnTo>
                  <a:pt x="168" y="180"/>
                </a:lnTo>
                <a:lnTo>
                  <a:pt x="144" y="156"/>
                </a:lnTo>
                <a:lnTo>
                  <a:pt x="132" y="156"/>
                </a:lnTo>
                <a:lnTo>
                  <a:pt x="120" y="150"/>
                </a:lnTo>
                <a:lnTo>
                  <a:pt x="96" y="150"/>
                </a:lnTo>
                <a:lnTo>
                  <a:pt x="96" y="144"/>
                </a:lnTo>
                <a:lnTo>
                  <a:pt x="108" y="144"/>
                </a:lnTo>
                <a:lnTo>
                  <a:pt x="120" y="138"/>
                </a:lnTo>
                <a:lnTo>
                  <a:pt x="186" y="138"/>
                </a:lnTo>
                <a:lnTo>
                  <a:pt x="198" y="114"/>
                </a:lnTo>
                <a:lnTo>
                  <a:pt x="240" y="114"/>
                </a:lnTo>
                <a:lnTo>
                  <a:pt x="252" y="108"/>
                </a:lnTo>
                <a:lnTo>
                  <a:pt x="258" y="102"/>
                </a:lnTo>
                <a:lnTo>
                  <a:pt x="264" y="102"/>
                </a:lnTo>
                <a:lnTo>
                  <a:pt x="276" y="96"/>
                </a:lnTo>
                <a:lnTo>
                  <a:pt x="282" y="90"/>
                </a:lnTo>
                <a:lnTo>
                  <a:pt x="282" y="78"/>
                </a:lnTo>
                <a:lnTo>
                  <a:pt x="258" y="6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3" name="Jamaica" descr="© INSCALE GmbH, 05.05.2010&#10;http://www.presentationload.com/">
            <a:extLst>
              <a:ext uri="{FF2B5EF4-FFF2-40B4-BE49-F238E27FC236}">
                <a16:creationId xmlns:a16="http://schemas.microsoft.com/office/drawing/2014/main" id="{CC7FD58D-E7D5-49B7-8DDC-C1DCE987B7A1}"/>
              </a:ext>
            </a:extLst>
          </p:cNvPr>
          <p:cNvSpPr>
            <a:spLocks/>
          </p:cNvSpPr>
          <p:nvPr/>
        </p:nvSpPr>
        <p:spPr bwMode="gray">
          <a:xfrm>
            <a:off x="3084630" y="3342152"/>
            <a:ext cx="73763" cy="23973"/>
          </a:xfrm>
          <a:custGeom>
            <a:avLst/>
            <a:gdLst>
              <a:gd name="T0" fmla="*/ 2147483647 w 156"/>
              <a:gd name="T1" fmla="*/ 2147483647 h 54"/>
              <a:gd name="T2" fmla="*/ 2147483647 w 156"/>
              <a:gd name="T3" fmla="*/ 2147483647 h 54"/>
              <a:gd name="T4" fmla="*/ 2147483647 w 156"/>
              <a:gd name="T5" fmla="*/ 2147483647 h 54"/>
              <a:gd name="T6" fmla="*/ 2147483647 w 156"/>
              <a:gd name="T7" fmla="*/ 2147483647 h 54"/>
              <a:gd name="T8" fmla="*/ 2147483647 w 156"/>
              <a:gd name="T9" fmla="*/ 2147483647 h 54"/>
              <a:gd name="T10" fmla="*/ 2147483647 w 156"/>
              <a:gd name="T11" fmla="*/ 2147483647 h 54"/>
              <a:gd name="T12" fmla="*/ 2147483647 w 156"/>
              <a:gd name="T13" fmla="*/ 2147483647 h 54"/>
              <a:gd name="T14" fmla="*/ 2147483647 w 156"/>
              <a:gd name="T15" fmla="*/ 2147483647 h 54"/>
              <a:gd name="T16" fmla="*/ 2147483647 w 156"/>
              <a:gd name="T17" fmla="*/ 0 h 54"/>
              <a:gd name="T18" fmla="*/ 2147483647 w 156"/>
              <a:gd name="T19" fmla="*/ 0 h 54"/>
              <a:gd name="T20" fmla="*/ 2147483647 w 156"/>
              <a:gd name="T21" fmla="*/ 2147483647 h 54"/>
              <a:gd name="T22" fmla="*/ 0 w 156"/>
              <a:gd name="T23" fmla="*/ 2147483647 h 54"/>
              <a:gd name="T24" fmla="*/ 2147483647 w 156"/>
              <a:gd name="T25" fmla="*/ 2147483647 h 54"/>
              <a:gd name="T26" fmla="*/ 2147483647 w 156"/>
              <a:gd name="T27" fmla="*/ 2147483647 h 54"/>
              <a:gd name="T28" fmla="*/ 2147483647 w 156"/>
              <a:gd name="T29" fmla="*/ 2147483647 h 54"/>
              <a:gd name="T30" fmla="*/ 2147483647 w 156"/>
              <a:gd name="T31" fmla="*/ 2147483647 h 54"/>
              <a:gd name="T32" fmla="*/ 2147483647 w 156"/>
              <a:gd name="T33" fmla="*/ 2147483647 h 54"/>
              <a:gd name="T34" fmla="*/ 2147483647 w 156"/>
              <a:gd name="T35" fmla="*/ 2147483647 h 54"/>
              <a:gd name="T36" fmla="*/ 2147483647 w 156"/>
              <a:gd name="T37" fmla="*/ 2147483647 h 5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6"/>
              <a:gd name="T58" fmla="*/ 0 h 54"/>
              <a:gd name="T59" fmla="*/ 156 w 156"/>
              <a:gd name="T60" fmla="*/ 54 h 5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6" h="54">
                <a:moveTo>
                  <a:pt x="108" y="54"/>
                </a:moveTo>
                <a:lnTo>
                  <a:pt x="114" y="36"/>
                </a:lnTo>
                <a:lnTo>
                  <a:pt x="156" y="48"/>
                </a:lnTo>
                <a:lnTo>
                  <a:pt x="156" y="42"/>
                </a:lnTo>
                <a:lnTo>
                  <a:pt x="150" y="36"/>
                </a:lnTo>
                <a:lnTo>
                  <a:pt x="144" y="24"/>
                </a:lnTo>
                <a:lnTo>
                  <a:pt x="126" y="6"/>
                </a:lnTo>
                <a:lnTo>
                  <a:pt x="84" y="6"/>
                </a:lnTo>
                <a:lnTo>
                  <a:pt x="66" y="0"/>
                </a:lnTo>
                <a:lnTo>
                  <a:pt x="24" y="0"/>
                </a:lnTo>
                <a:lnTo>
                  <a:pt x="12" y="6"/>
                </a:lnTo>
                <a:lnTo>
                  <a:pt x="0" y="6"/>
                </a:lnTo>
                <a:lnTo>
                  <a:pt x="6" y="18"/>
                </a:lnTo>
                <a:lnTo>
                  <a:pt x="18" y="24"/>
                </a:lnTo>
                <a:lnTo>
                  <a:pt x="24" y="36"/>
                </a:lnTo>
                <a:lnTo>
                  <a:pt x="36" y="42"/>
                </a:lnTo>
                <a:lnTo>
                  <a:pt x="60" y="42"/>
                </a:lnTo>
                <a:lnTo>
                  <a:pt x="78" y="48"/>
                </a:lnTo>
                <a:lnTo>
                  <a:pt x="108" y="5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4" name="Japan" descr="© INSCALE GmbH, 05.05.2010&#10;http://www.presentationload.com/">
            <a:extLst>
              <a:ext uri="{FF2B5EF4-FFF2-40B4-BE49-F238E27FC236}">
                <a16:creationId xmlns:a16="http://schemas.microsoft.com/office/drawing/2014/main" id="{75D7B388-F09E-463B-B556-8B4619952D29}"/>
              </a:ext>
            </a:extLst>
          </p:cNvPr>
          <p:cNvSpPr>
            <a:spLocks noEditPoints="1"/>
          </p:cNvSpPr>
          <p:nvPr/>
        </p:nvSpPr>
        <p:spPr bwMode="gray">
          <a:xfrm>
            <a:off x="9732509" y="2315004"/>
            <a:ext cx="413072" cy="805860"/>
          </a:xfrm>
          <a:custGeom>
            <a:avLst/>
            <a:gdLst>
              <a:gd name="T0" fmla="*/ 2147483647 w 876"/>
              <a:gd name="T1" fmla="*/ 2147483647 h 1710"/>
              <a:gd name="T2" fmla="*/ 2147483647 w 876"/>
              <a:gd name="T3" fmla="*/ 2147483647 h 1710"/>
              <a:gd name="T4" fmla="*/ 2147483647 w 876"/>
              <a:gd name="T5" fmla="*/ 2147483647 h 1710"/>
              <a:gd name="T6" fmla="*/ 2147483647 w 876"/>
              <a:gd name="T7" fmla="*/ 2147483647 h 1710"/>
              <a:gd name="T8" fmla="*/ 2147483647 w 876"/>
              <a:gd name="T9" fmla="*/ 2147483647 h 1710"/>
              <a:gd name="T10" fmla="*/ 2147483647 w 876"/>
              <a:gd name="T11" fmla="*/ 2147483647 h 1710"/>
              <a:gd name="T12" fmla="*/ 2147483647 w 876"/>
              <a:gd name="T13" fmla="*/ 2147483647 h 1710"/>
              <a:gd name="T14" fmla="*/ 2147483647 w 876"/>
              <a:gd name="T15" fmla="*/ 2147483647 h 1710"/>
              <a:gd name="T16" fmla="*/ 2147483647 w 876"/>
              <a:gd name="T17" fmla="*/ 2147483647 h 1710"/>
              <a:gd name="T18" fmla="*/ 2147483647 w 876"/>
              <a:gd name="T19" fmla="*/ 2147483647 h 1710"/>
              <a:gd name="T20" fmla="*/ 2147483647 w 876"/>
              <a:gd name="T21" fmla="*/ 2147483647 h 1710"/>
              <a:gd name="T22" fmla="*/ 2147483647 w 876"/>
              <a:gd name="T23" fmla="*/ 2147483647 h 1710"/>
              <a:gd name="T24" fmla="*/ 2147483647 w 876"/>
              <a:gd name="T25" fmla="*/ 2147483647 h 1710"/>
              <a:gd name="T26" fmla="*/ 2147483647 w 876"/>
              <a:gd name="T27" fmla="*/ 2147483647 h 1710"/>
              <a:gd name="T28" fmla="*/ 2147483647 w 876"/>
              <a:gd name="T29" fmla="*/ 2147483647 h 1710"/>
              <a:gd name="T30" fmla="*/ 2147483647 w 876"/>
              <a:gd name="T31" fmla="*/ 2147483647 h 1710"/>
              <a:gd name="T32" fmla="*/ 2147483647 w 876"/>
              <a:gd name="T33" fmla="*/ 2147483647 h 1710"/>
              <a:gd name="T34" fmla="*/ 2147483647 w 876"/>
              <a:gd name="T35" fmla="*/ 2147483647 h 1710"/>
              <a:gd name="T36" fmla="*/ 2147483647 w 876"/>
              <a:gd name="T37" fmla="*/ 2147483647 h 1710"/>
              <a:gd name="T38" fmla="*/ 2147483647 w 876"/>
              <a:gd name="T39" fmla="*/ 2147483647 h 1710"/>
              <a:gd name="T40" fmla="*/ 2147483647 w 876"/>
              <a:gd name="T41" fmla="*/ 2147483647 h 1710"/>
              <a:gd name="T42" fmla="*/ 2147483647 w 876"/>
              <a:gd name="T43" fmla="*/ 2147483647 h 1710"/>
              <a:gd name="T44" fmla="*/ 2147483647 w 876"/>
              <a:gd name="T45" fmla="*/ 2147483647 h 1710"/>
              <a:gd name="T46" fmla="*/ 2147483647 w 876"/>
              <a:gd name="T47" fmla="*/ 2147483647 h 1710"/>
              <a:gd name="T48" fmla="*/ 2147483647 w 876"/>
              <a:gd name="T49" fmla="*/ 2147483647 h 1710"/>
              <a:gd name="T50" fmla="*/ 2147483647 w 876"/>
              <a:gd name="T51" fmla="*/ 2147483647 h 1710"/>
              <a:gd name="T52" fmla="*/ 2147483647 w 876"/>
              <a:gd name="T53" fmla="*/ 2147483647 h 1710"/>
              <a:gd name="T54" fmla="*/ 2147483647 w 876"/>
              <a:gd name="T55" fmla="*/ 2147483647 h 1710"/>
              <a:gd name="T56" fmla="*/ 2147483647 w 876"/>
              <a:gd name="T57" fmla="*/ 2147483647 h 1710"/>
              <a:gd name="T58" fmla="*/ 2147483647 w 876"/>
              <a:gd name="T59" fmla="*/ 2147483647 h 1710"/>
              <a:gd name="T60" fmla="*/ 2147483647 w 876"/>
              <a:gd name="T61" fmla="*/ 2147483647 h 1710"/>
              <a:gd name="T62" fmla="*/ 2147483647 w 876"/>
              <a:gd name="T63" fmla="*/ 2147483647 h 1710"/>
              <a:gd name="T64" fmla="*/ 2147483647 w 876"/>
              <a:gd name="T65" fmla="*/ 2147483647 h 1710"/>
              <a:gd name="T66" fmla="*/ 2147483647 w 876"/>
              <a:gd name="T67" fmla="*/ 2147483647 h 1710"/>
              <a:gd name="T68" fmla="*/ 2147483647 w 876"/>
              <a:gd name="T69" fmla="*/ 2147483647 h 1710"/>
              <a:gd name="T70" fmla="*/ 2147483647 w 876"/>
              <a:gd name="T71" fmla="*/ 2147483647 h 1710"/>
              <a:gd name="T72" fmla="*/ 2147483647 w 876"/>
              <a:gd name="T73" fmla="*/ 2147483647 h 1710"/>
              <a:gd name="T74" fmla="*/ 2147483647 w 876"/>
              <a:gd name="T75" fmla="*/ 2147483647 h 1710"/>
              <a:gd name="T76" fmla="*/ 2147483647 w 876"/>
              <a:gd name="T77" fmla="*/ 2147483647 h 1710"/>
              <a:gd name="T78" fmla="*/ 2147483647 w 876"/>
              <a:gd name="T79" fmla="*/ 2147483647 h 1710"/>
              <a:gd name="T80" fmla="*/ 2147483647 w 876"/>
              <a:gd name="T81" fmla="*/ 2147483647 h 1710"/>
              <a:gd name="T82" fmla="*/ 2147483647 w 876"/>
              <a:gd name="T83" fmla="*/ 2147483647 h 1710"/>
              <a:gd name="T84" fmla="*/ 2147483647 w 876"/>
              <a:gd name="T85" fmla="*/ 2147483647 h 1710"/>
              <a:gd name="T86" fmla="*/ 2147483647 w 876"/>
              <a:gd name="T87" fmla="*/ 2147483647 h 1710"/>
              <a:gd name="T88" fmla="*/ 2147483647 w 876"/>
              <a:gd name="T89" fmla="*/ 2147483647 h 1710"/>
              <a:gd name="T90" fmla="*/ 2147483647 w 876"/>
              <a:gd name="T91" fmla="*/ 2147483647 h 1710"/>
              <a:gd name="T92" fmla="*/ 2147483647 w 876"/>
              <a:gd name="T93" fmla="*/ 2147483647 h 1710"/>
              <a:gd name="T94" fmla="*/ 2147483647 w 876"/>
              <a:gd name="T95" fmla="*/ 2147483647 h 1710"/>
              <a:gd name="T96" fmla="*/ 2147483647 w 876"/>
              <a:gd name="T97" fmla="*/ 2147483647 h 1710"/>
              <a:gd name="T98" fmla="*/ 2147483647 w 876"/>
              <a:gd name="T99" fmla="*/ 2147483647 h 1710"/>
              <a:gd name="T100" fmla="*/ 2147483647 w 876"/>
              <a:gd name="T101" fmla="*/ 2147483647 h 1710"/>
              <a:gd name="T102" fmla="*/ 2147483647 w 876"/>
              <a:gd name="T103" fmla="*/ 2147483647 h 1710"/>
              <a:gd name="T104" fmla="*/ 2147483647 w 876"/>
              <a:gd name="T105" fmla="*/ 2147483647 h 1710"/>
              <a:gd name="T106" fmla="*/ 2147483647 w 876"/>
              <a:gd name="T107" fmla="*/ 2147483647 h 1710"/>
              <a:gd name="T108" fmla="*/ 2147483647 w 876"/>
              <a:gd name="T109" fmla="*/ 2147483647 h 1710"/>
              <a:gd name="T110" fmla="*/ 2147483647 w 876"/>
              <a:gd name="T111" fmla="*/ 2147483647 h 1710"/>
              <a:gd name="T112" fmla="*/ 2147483647 w 876"/>
              <a:gd name="T113" fmla="*/ 2147483647 h 1710"/>
              <a:gd name="T114" fmla="*/ 2147483647 w 876"/>
              <a:gd name="T115" fmla="*/ 2147483647 h 1710"/>
              <a:gd name="T116" fmla="*/ 2147483647 w 876"/>
              <a:gd name="T117" fmla="*/ 2147483647 h 1710"/>
              <a:gd name="T118" fmla="*/ 2147483647 w 876"/>
              <a:gd name="T119" fmla="*/ 2147483647 h 171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76"/>
              <a:gd name="T181" fmla="*/ 0 h 1710"/>
              <a:gd name="T182" fmla="*/ 876 w 876"/>
              <a:gd name="T183" fmla="*/ 1710 h 171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76" h="1710">
                <a:moveTo>
                  <a:pt x="876" y="780"/>
                </a:moveTo>
                <a:lnTo>
                  <a:pt x="864" y="774"/>
                </a:lnTo>
                <a:lnTo>
                  <a:pt x="858" y="768"/>
                </a:lnTo>
                <a:lnTo>
                  <a:pt x="846" y="762"/>
                </a:lnTo>
                <a:lnTo>
                  <a:pt x="840" y="750"/>
                </a:lnTo>
                <a:lnTo>
                  <a:pt x="828" y="744"/>
                </a:lnTo>
                <a:lnTo>
                  <a:pt x="828" y="720"/>
                </a:lnTo>
                <a:lnTo>
                  <a:pt x="834" y="702"/>
                </a:lnTo>
                <a:lnTo>
                  <a:pt x="834" y="684"/>
                </a:lnTo>
                <a:lnTo>
                  <a:pt x="828" y="666"/>
                </a:lnTo>
                <a:lnTo>
                  <a:pt x="816" y="642"/>
                </a:lnTo>
                <a:lnTo>
                  <a:pt x="792" y="618"/>
                </a:lnTo>
                <a:lnTo>
                  <a:pt x="786" y="600"/>
                </a:lnTo>
                <a:lnTo>
                  <a:pt x="786" y="576"/>
                </a:lnTo>
                <a:lnTo>
                  <a:pt x="792" y="570"/>
                </a:lnTo>
                <a:lnTo>
                  <a:pt x="810" y="570"/>
                </a:lnTo>
                <a:lnTo>
                  <a:pt x="810" y="528"/>
                </a:lnTo>
                <a:lnTo>
                  <a:pt x="798" y="516"/>
                </a:lnTo>
                <a:lnTo>
                  <a:pt x="810" y="510"/>
                </a:lnTo>
                <a:lnTo>
                  <a:pt x="810" y="498"/>
                </a:lnTo>
                <a:lnTo>
                  <a:pt x="804" y="486"/>
                </a:lnTo>
                <a:lnTo>
                  <a:pt x="804" y="474"/>
                </a:lnTo>
                <a:lnTo>
                  <a:pt x="798" y="468"/>
                </a:lnTo>
                <a:lnTo>
                  <a:pt x="792" y="456"/>
                </a:lnTo>
                <a:lnTo>
                  <a:pt x="786" y="450"/>
                </a:lnTo>
                <a:lnTo>
                  <a:pt x="774" y="444"/>
                </a:lnTo>
                <a:lnTo>
                  <a:pt x="768" y="438"/>
                </a:lnTo>
                <a:lnTo>
                  <a:pt x="762" y="420"/>
                </a:lnTo>
                <a:lnTo>
                  <a:pt x="756" y="420"/>
                </a:lnTo>
                <a:lnTo>
                  <a:pt x="738" y="402"/>
                </a:lnTo>
                <a:lnTo>
                  <a:pt x="714" y="390"/>
                </a:lnTo>
                <a:lnTo>
                  <a:pt x="702" y="378"/>
                </a:lnTo>
                <a:lnTo>
                  <a:pt x="696" y="360"/>
                </a:lnTo>
                <a:lnTo>
                  <a:pt x="690" y="348"/>
                </a:lnTo>
                <a:lnTo>
                  <a:pt x="690" y="330"/>
                </a:lnTo>
                <a:lnTo>
                  <a:pt x="684" y="324"/>
                </a:lnTo>
                <a:lnTo>
                  <a:pt x="678" y="324"/>
                </a:lnTo>
                <a:lnTo>
                  <a:pt x="666" y="318"/>
                </a:lnTo>
                <a:lnTo>
                  <a:pt x="654" y="318"/>
                </a:lnTo>
                <a:lnTo>
                  <a:pt x="648" y="324"/>
                </a:lnTo>
                <a:lnTo>
                  <a:pt x="648" y="342"/>
                </a:lnTo>
                <a:lnTo>
                  <a:pt x="654" y="342"/>
                </a:lnTo>
                <a:lnTo>
                  <a:pt x="660" y="348"/>
                </a:lnTo>
                <a:lnTo>
                  <a:pt x="672" y="342"/>
                </a:lnTo>
                <a:lnTo>
                  <a:pt x="678" y="348"/>
                </a:lnTo>
                <a:lnTo>
                  <a:pt x="678" y="366"/>
                </a:lnTo>
                <a:lnTo>
                  <a:pt x="672" y="366"/>
                </a:lnTo>
                <a:lnTo>
                  <a:pt x="666" y="360"/>
                </a:lnTo>
                <a:lnTo>
                  <a:pt x="654" y="372"/>
                </a:lnTo>
                <a:lnTo>
                  <a:pt x="630" y="342"/>
                </a:lnTo>
                <a:lnTo>
                  <a:pt x="612" y="342"/>
                </a:lnTo>
                <a:lnTo>
                  <a:pt x="636" y="378"/>
                </a:lnTo>
                <a:lnTo>
                  <a:pt x="618" y="378"/>
                </a:lnTo>
                <a:lnTo>
                  <a:pt x="648" y="426"/>
                </a:lnTo>
                <a:lnTo>
                  <a:pt x="636" y="438"/>
                </a:lnTo>
                <a:lnTo>
                  <a:pt x="648" y="444"/>
                </a:lnTo>
                <a:lnTo>
                  <a:pt x="666" y="462"/>
                </a:lnTo>
                <a:lnTo>
                  <a:pt x="678" y="468"/>
                </a:lnTo>
                <a:lnTo>
                  <a:pt x="684" y="480"/>
                </a:lnTo>
                <a:lnTo>
                  <a:pt x="684" y="504"/>
                </a:lnTo>
                <a:lnTo>
                  <a:pt x="678" y="516"/>
                </a:lnTo>
                <a:lnTo>
                  <a:pt x="678" y="534"/>
                </a:lnTo>
                <a:lnTo>
                  <a:pt x="672" y="540"/>
                </a:lnTo>
                <a:lnTo>
                  <a:pt x="672" y="570"/>
                </a:lnTo>
                <a:lnTo>
                  <a:pt x="678" y="570"/>
                </a:lnTo>
                <a:lnTo>
                  <a:pt x="690" y="582"/>
                </a:lnTo>
                <a:lnTo>
                  <a:pt x="690" y="600"/>
                </a:lnTo>
                <a:lnTo>
                  <a:pt x="678" y="606"/>
                </a:lnTo>
                <a:lnTo>
                  <a:pt x="660" y="606"/>
                </a:lnTo>
                <a:lnTo>
                  <a:pt x="660" y="618"/>
                </a:lnTo>
                <a:lnTo>
                  <a:pt x="666" y="630"/>
                </a:lnTo>
                <a:lnTo>
                  <a:pt x="666" y="642"/>
                </a:lnTo>
                <a:lnTo>
                  <a:pt x="660" y="654"/>
                </a:lnTo>
                <a:lnTo>
                  <a:pt x="654" y="660"/>
                </a:lnTo>
                <a:lnTo>
                  <a:pt x="642" y="666"/>
                </a:lnTo>
                <a:lnTo>
                  <a:pt x="630" y="666"/>
                </a:lnTo>
                <a:lnTo>
                  <a:pt x="618" y="672"/>
                </a:lnTo>
                <a:lnTo>
                  <a:pt x="612" y="678"/>
                </a:lnTo>
                <a:lnTo>
                  <a:pt x="606" y="678"/>
                </a:lnTo>
                <a:lnTo>
                  <a:pt x="606" y="696"/>
                </a:lnTo>
                <a:lnTo>
                  <a:pt x="588" y="696"/>
                </a:lnTo>
                <a:lnTo>
                  <a:pt x="564" y="672"/>
                </a:lnTo>
                <a:lnTo>
                  <a:pt x="564" y="654"/>
                </a:lnTo>
                <a:lnTo>
                  <a:pt x="570" y="636"/>
                </a:lnTo>
                <a:lnTo>
                  <a:pt x="558" y="636"/>
                </a:lnTo>
                <a:lnTo>
                  <a:pt x="552" y="642"/>
                </a:lnTo>
                <a:lnTo>
                  <a:pt x="540" y="648"/>
                </a:lnTo>
                <a:lnTo>
                  <a:pt x="534" y="654"/>
                </a:lnTo>
                <a:lnTo>
                  <a:pt x="534" y="660"/>
                </a:lnTo>
                <a:lnTo>
                  <a:pt x="540" y="666"/>
                </a:lnTo>
                <a:lnTo>
                  <a:pt x="558" y="702"/>
                </a:lnTo>
                <a:lnTo>
                  <a:pt x="558" y="714"/>
                </a:lnTo>
                <a:lnTo>
                  <a:pt x="552" y="720"/>
                </a:lnTo>
                <a:lnTo>
                  <a:pt x="540" y="744"/>
                </a:lnTo>
                <a:lnTo>
                  <a:pt x="540" y="756"/>
                </a:lnTo>
                <a:lnTo>
                  <a:pt x="546" y="762"/>
                </a:lnTo>
                <a:lnTo>
                  <a:pt x="546" y="768"/>
                </a:lnTo>
                <a:lnTo>
                  <a:pt x="552" y="780"/>
                </a:lnTo>
                <a:lnTo>
                  <a:pt x="558" y="786"/>
                </a:lnTo>
                <a:lnTo>
                  <a:pt x="558" y="792"/>
                </a:lnTo>
                <a:lnTo>
                  <a:pt x="522" y="792"/>
                </a:lnTo>
                <a:lnTo>
                  <a:pt x="498" y="780"/>
                </a:lnTo>
                <a:lnTo>
                  <a:pt x="474" y="780"/>
                </a:lnTo>
                <a:lnTo>
                  <a:pt x="450" y="792"/>
                </a:lnTo>
                <a:lnTo>
                  <a:pt x="438" y="792"/>
                </a:lnTo>
                <a:lnTo>
                  <a:pt x="420" y="798"/>
                </a:lnTo>
                <a:lnTo>
                  <a:pt x="414" y="804"/>
                </a:lnTo>
                <a:lnTo>
                  <a:pt x="378" y="804"/>
                </a:lnTo>
                <a:lnTo>
                  <a:pt x="366" y="792"/>
                </a:lnTo>
                <a:lnTo>
                  <a:pt x="336" y="816"/>
                </a:lnTo>
                <a:lnTo>
                  <a:pt x="330" y="828"/>
                </a:lnTo>
                <a:lnTo>
                  <a:pt x="312" y="846"/>
                </a:lnTo>
                <a:lnTo>
                  <a:pt x="306" y="864"/>
                </a:lnTo>
                <a:lnTo>
                  <a:pt x="300" y="870"/>
                </a:lnTo>
                <a:lnTo>
                  <a:pt x="294" y="882"/>
                </a:lnTo>
                <a:lnTo>
                  <a:pt x="270" y="882"/>
                </a:lnTo>
                <a:lnTo>
                  <a:pt x="264" y="888"/>
                </a:lnTo>
                <a:lnTo>
                  <a:pt x="258" y="888"/>
                </a:lnTo>
                <a:lnTo>
                  <a:pt x="258" y="900"/>
                </a:lnTo>
                <a:lnTo>
                  <a:pt x="264" y="912"/>
                </a:lnTo>
                <a:lnTo>
                  <a:pt x="276" y="924"/>
                </a:lnTo>
                <a:lnTo>
                  <a:pt x="288" y="924"/>
                </a:lnTo>
                <a:lnTo>
                  <a:pt x="294" y="918"/>
                </a:lnTo>
                <a:lnTo>
                  <a:pt x="312" y="918"/>
                </a:lnTo>
                <a:lnTo>
                  <a:pt x="318" y="924"/>
                </a:lnTo>
                <a:lnTo>
                  <a:pt x="324" y="924"/>
                </a:lnTo>
                <a:lnTo>
                  <a:pt x="336" y="930"/>
                </a:lnTo>
                <a:lnTo>
                  <a:pt x="342" y="930"/>
                </a:lnTo>
                <a:lnTo>
                  <a:pt x="348" y="924"/>
                </a:lnTo>
                <a:lnTo>
                  <a:pt x="348" y="912"/>
                </a:lnTo>
                <a:lnTo>
                  <a:pt x="354" y="906"/>
                </a:lnTo>
                <a:lnTo>
                  <a:pt x="354" y="894"/>
                </a:lnTo>
                <a:lnTo>
                  <a:pt x="372" y="906"/>
                </a:lnTo>
                <a:lnTo>
                  <a:pt x="378" y="906"/>
                </a:lnTo>
                <a:lnTo>
                  <a:pt x="384" y="900"/>
                </a:lnTo>
                <a:lnTo>
                  <a:pt x="420" y="882"/>
                </a:lnTo>
                <a:lnTo>
                  <a:pt x="426" y="882"/>
                </a:lnTo>
                <a:lnTo>
                  <a:pt x="432" y="876"/>
                </a:lnTo>
                <a:lnTo>
                  <a:pt x="444" y="876"/>
                </a:lnTo>
                <a:lnTo>
                  <a:pt x="456" y="882"/>
                </a:lnTo>
                <a:lnTo>
                  <a:pt x="480" y="882"/>
                </a:lnTo>
                <a:lnTo>
                  <a:pt x="480" y="876"/>
                </a:lnTo>
                <a:lnTo>
                  <a:pt x="474" y="870"/>
                </a:lnTo>
                <a:lnTo>
                  <a:pt x="474" y="864"/>
                </a:lnTo>
                <a:lnTo>
                  <a:pt x="480" y="858"/>
                </a:lnTo>
                <a:lnTo>
                  <a:pt x="498" y="858"/>
                </a:lnTo>
                <a:lnTo>
                  <a:pt x="516" y="876"/>
                </a:lnTo>
                <a:lnTo>
                  <a:pt x="522" y="870"/>
                </a:lnTo>
                <a:lnTo>
                  <a:pt x="534" y="864"/>
                </a:lnTo>
                <a:lnTo>
                  <a:pt x="540" y="864"/>
                </a:lnTo>
                <a:lnTo>
                  <a:pt x="546" y="858"/>
                </a:lnTo>
                <a:lnTo>
                  <a:pt x="552" y="864"/>
                </a:lnTo>
                <a:lnTo>
                  <a:pt x="552" y="882"/>
                </a:lnTo>
                <a:lnTo>
                  <a:pt x="546" y="894"/>
                </a:lnTo>
                <a:lnTo>
                  <a:pt x="540" y="900"/>
                </a:lnTo>
                <a:lnTo>
                  <a:pt x="540" y="912"/>
                </a:lnTo>
                <a:lnTo>
                  <a:pt x="546" y="918"/>
                </a:lnTo>
                <a:lnTo>
                  <a:pt x="552" y="930"/>
                </a:lnTo>
                <a:lnTo>
                  <a:pt x="576" y="954"/>
                </a:lnTo>
                <a:lnTo>
                  <a:pt x="600" y="966"/>
                </a:lnTo>
                <a:lnTo>
                  <a:pt x="612" y="960"/>
                </a:lnTo>
                <a:lnTo>
                  <a:pt x="618" y="954"/>
                </a:lnTo>
                <a:lnTo>
                  <a:pt x="630" y="930"/>
                </a:lnTo>
                <a:lnTo>
                  <a:pt x="630" y="906"/>
                </a:lnTo>
                <a:lnTo>
                  <a:pt x="660" y="900"/>
                </a:lnTo>
                <a:lnTo>
                  <a:pt x="654" y="894"/>
                </a:lnTo>
                <a:lnTo>
                  <a:pt x="648" y="882"/>
                </a:lnTo>
                <a:lnTo>
                  <a:pt x="636" y="870"/>
                </a:lnTo>
                <a:lnTo>
                  <a:pt x="624" y="870"/>
                </a:lnTo>
                <a:lnTo>
                  <a:pt x="612" y="858"/>
                </a:lnTo>
                <a:lnTo>
                  <a:pt x="630" y="834"/>
                </a:lnTo>
                <a:lnTo>
                  <a:pt x="636" y="834"/>
                </a:lnTo>
                <a:lnTo>
                  <a:pt x="636" y="840"/>
                </a:lnTo>
                <a:lnTo>
                  <a:pt x="642" y="852"/>
                </a:lnTo>
                <a:lnTo>
                  <a:pt x="642" y="858"/>
                </a:lnTo>
                <a:lnTo>
                  <a:pt x="654" y="858"/>
                </a:lnTo>
                <a:lnTo>
                  <a:pt x="666" y="870"/>
                </a:lnTo>
                <a:lnTo>
                  <a:pt x="666" y="876"/>
                </a:lnTo>
                <a:lnTo>
                  <a:pt x="684" y="864"/>
                </a:lnTo>
                <a:lnTo>
                  <a:pt x="696" y="870"/>
                </a:lnTo>
                <a:lnTo>
                  <a:pt x="732" y="870"/>
                </a:lnTo>
                <a:lnTo>
                  <a:pt x="744" y="858"/>
                </a:lnTo>
                <a:lnTo>
                  <a:pt x="744" y="852"/>
                </a:lnTo>
                <a:lnTo>
                  <a:pt x="738" y="846"/>
                </a:lnTo>
                <a:lnTo>
                  <a:pt x="738" y="840"/>
                </a:lnTo>
                <a:lnTo>
                  <a:pt x="744" y="834"/>
                </a:lnTo>
                <a:lnTo>
                  <a:pt x="762" y="834"/>
                </a:lnTo>
                <a:lnTo>
                  <a:pt x="768" y="840"/>
                </a:lnTo>
                <a:lnTo>
                  <a:pt x="768" y="858"/>
                </a:lnTo>
                <a:lnTo>
                  <a:pt x="774" y="864"/>
                </a:lnTo>
                <a:lnTo>
                  <a:pt x="774" y="870"/>
                </a:lnTo>
                <a:lnTo>
                  <a:pt x="780" y="870"/>
                </a:lnTo>
                <a:lnTo>
                  <a:pt x="786" y="864"/>
                </a:lnTo>
                <a:lnTo>
                  <a:pt x="786" y="852"/>
                </a:lnTo>
                <a:lnTo>
                  <a:pt x="780" y="840"/>
                </a:lnTo>
                <a:lnTo>
                  <a:pt x="780" y="816"/>
                </a:lnTo>
                <a:lnTo>
                  <a:pt x="804" y="816"/>
                </a:lnTo>
                <a:lnTo>
                  <a:pt x="804" y="798"/>
                </a:lnTo>
                <a:lnTo>
                  <a:pt x="810" y="792"/>
                </a:lnTo>
                <a:lnTo>
                  <a:pt x="810" y="786"/>
                </a:lnTo>
                <a:lnTo>
                  <a:pt x="816" y="780"/>
                </a:lnTo>
                <a:lnTo>
                  <a:pt x="828" y="792"/>
                </a:lnTo>
                <a:lnTo>
                  <a:pt x="828" y="840"/>
                </a:lnTo>
                <a:lnTo>
                  <a:pt x="852" y="840"/>
                </a:lnTo>
                <a:lnTo>
                  <a:pt x="858" y="828"/>
                </a:lnTo>
                <a:lnTo>
                  <a:pt x="858" y="792"/>
                </a:lnTo>
                <a:lnTo>
                  <a:pt x="876" y="780"/>
                </a:lnTo>
                <a:close/>
                <a:moveTo>
                  <a:pt x="498" y="912"/>
                </a:moveTo>
                <a:lnTo>
                  <a:pt x="486" y="906"/>
                </a:lnTo>
                <a:lnTo>
                  <a:pt x="480" y="900"/>
                </a:lnTo>
                <a:lnTo>
                  <a:pt x="468" y="894"/>
                </a:lnTo>
                <a:lnTo>
                  <a:pt x="444" y="894"/>
                </a:lnTo>
                <a:lnTo>
                  <a:pt x="438" y="900"/>
                </a:lnTo>
                <a:lnTo>
                  <a:pt x="438" y="924"/>
                </a:lnTo>
                <a:lnTo>
                  <a:pt x="432" y="924"/>
                </a:lnTo>
                <a:lnTo>
                  <a:pt x="426" y="918"/>
                </a:lnTo>
                <a:lnTo>
                  <a:pt x="396" y="918"/>
                </a:lnTo>
                <a:lnTo>
                  <a:pt x="390" y="924"/>
                </a:lnTo>
                <a:lnTo>
                  <a:pt x="390" y="942"/>
                </a:lnTo>
                <a:lnTo>
                  <a:pt x="396" y="948"/>
                </a:lnTo>
                <a:lnTo>
                  <a:pt x="396" y="954"/>
                </a:lnTo>
                <a:lnTo>
                  <a:pt x="378" y="972"/>
                </a:lnTo>
                <a:lnTo>
                  <a:pt x="390" y="978"/>
                </a:lnTo>
                <a:lnTo>
                  <a:pt x="396" y="990"/>
                </a:lnTo>
                <a:lnTo>
                  <a:pt x="408" y="1002"/>
                </a:lnTo>
                <a:lnTo>
                  <a:pt x="432" y="1014"/>
                </a:lnTo>
                <a:lnTo>
                  <a:pt x="438" y="1020"/>
                </a:lnTo>
                <a:lnTo>
                  <a:pt x="450" y="1026"/>
                </a:lnTo>
                <a:lnTo>
                  <a:pt x="450" y="984"/>
                </a:lnTo>
                <a:lnTo>
                  <a:pt x="456" y="972"/>
                </a:lnTo>
                <a:lnTo>
                  <a:pt x="462" y="966"/>
                </a:lnTo>
                <a:lnTo>
                  <a:pt x="474" y="960"/>
                </a:lnTo>
                <a:lnTo>
                  <a:pt x="486" y="960"/>
                </a:lnTo>
                <a:lnTo>
                  <a:pt x="492" y="966"/>
                </a:lnTo>
                <a:lnTo>
                  <a:pt x="504" y="972"/>
                </a:lnTo>
                <a:lnTo>
                  <a:pt x="510" y="984"/>
                </a:lnTo>
                <a:lnTo>
                  <a:pt x="516" y="990"/>
                </a:lnTo>
                <a:lnTo>
                  <a:pt x="516" y="978"/>
                </a:lnTo>
                <a:lnTo>
                  <a:pt x="522" y="966"/>
                </a:lnTo>
                <a:lnTo>
                  <a:pt x="522" y="954"/>
                </a:lnTo>
                <a:lnTo>
                  <a:pt x="528" y="942"/>
                </a:lnTo>
                <a:lnTo>
                  <a:pt x="528" y="930"/>
                </a:lnTo>
                <a:lnTo>
                  <a:pt x="522" y="918"/>
                </a:lnTo>
                <a:lnTo>
                  <a:pt x="516" y="912"/>
                </a:lnTo>
                <a:lnTo>
                  <a:pt x="516" y="906"/>
                </a:lnTo>
                <a:lnTo>
                  <a:pt x="498" y="912"/>
                </a:lnTo>
                <a:close/>
                <a:moveTo>
                  <a:pt x="354" y="1050"/>
                </a:moveTo>
                <a:lnTo>
                  <a:pt x="354" y="1038"/>
                </a:lnTo>
                <a:lnTo>
                  <a:pt x="372" y="1020"/>
                </a:lnTo>
                <a:lnTo>
                  <a:pt x="372" y="1008"/>
                </a:lnTo>
                <a:lnTo>
                  <a:pt x="360" y="1002"/>
                </a:lnTo>
                <a:lnTo>
                  <a:pt x="354" y="990"/>
                </a:lnTo>
                <a:lnTo>
                  <a:pt x="348" y="984"/>
                </a:lnTo>
                <a:lnTo>
                  <a:pt x="336" y="978"/>
                </a:lnTo>
                <a:lnTo>
                  <a:pt x="336" y="966"/>
                </a:lnTo>
                <a:lnTo>
                  <a:pt x="330" y="960"/>
                </a:lnTo>
                <a:lnTo>
                  <a:pt x="324" y="960"/>
                </a:lnTo>
                <a:lnTo>
                  <a:pt x="318" y="954"/>
                </a:lnTo>
                <a:lnTo>
                  <a:pt x="300" y="954"/>
                </a:lnTo>
                <a:lnTo>
                  <a:pt x="294" y="948"/>
                </a:lnTo>
                <a:lnTo>
                  <a:pt x="270" y="936"/>
                </a:lnTo>
                <a:lnTo>
                  <a:pt x="258" y="936"/>
                </a:lnTo>
                <a:lnTo>
                  <a:pt x="240" y="954"/>
                </a:lnTo>
                <a:lnTo>
                  <a:pt x="204" y="972"/>
                </a:lnTo>
                <a:lnTo>
                  <a:pt x="234" y="1026"/>
                </a:lnTo>
                <a:lnTo>
                  <a:pt x="252" y="1014"/>
                </a:lnTo>
                <a:lnTo>
                  <a:pt x="252" y="1008"/>
                </a:lnTo>
                <a:lnTo>
                  <a:pt x="246" y="1002"/>
                </a:lnTo>
                <a:lnTo>
                  <a:pt x="246" y="990"/>
                </a:lnTo>
                <a:lnTo>
                  <a:pt x="252" y="990"/>
                </a:lnTo>
                <a:lnTo>
                  <a:pt x="264" y="1002"/>
                </a:lnTo>
                <a:lnTo>
                  <a:pt x="270" y="1014"/>
                </a:lnTo>
                <a:lnTo>
                  <a:pt x="276" y="1020"/>
                </a:lnTo>
                <a:lnTo>
                  <a:pt x="282" y="1032"/>
                </a:lnTo>
                <a:lnTo>
                  <a:pt x="282" y="1068"/>
                </a:lnTo>
                <a:lnTo>
                  <a:pt x="264" y="1074"/>
                </a:lnTo>
                <a:lnTo>
                  <a:pt x="264" y="1080"/>
                </a:lnTo>
                <a:lnTo>
                  <a:pt x="270" y="1086"/>
                </a:lnTo>
                <a:lnTo>
                  <a:pt x="270" y="1104"/>
                </a:lnTo>
                <a:lnTo>
                  <a:pt x="276" y="1116"/>
                </a:lnTo>
                <a:lnTo>
                  <a:pt x="282" y="1134"/>
                </a:lnTo>
                <a:lnTo>
                  <a:pt x="294" y="1146"/>
                </a:lnTo>
                <a:lnTo>
                  <a:pt x="300" y="1146"/>
                </a:lnTo>
                <a:lnTo>
                  <a:pt x="306" y="1140"/>
                </a:lnTo>
                <a:lnTo>
                  <a:pt x="306" y="1104"/>
                </a:lnTo>
                <a:lnTo>
                  <a:pt x="336" y="1116"/>
                </a:lnTo>
                <a:lnTo>
                  <a:pt x="336" y="1140"/>
                </a:lnTo>
                <a:lnTo>
                  <a:pt x="342" y="1146"/>
                </a:lnTo>
                <a:lnTo>
                  <a:pt x="342" y="1152"/>
                </a:lnTo>
                <a:lnTo>
                  <a:pt x="348" y="1152"/>
                </a:lnTo>
                <a:lnTo>
                  <a:pt x="348" y="1140"/>
                </a:lnTo>
                <a:lnTo>
                  <a:pt x="360" y="1128"/>
                </a:lnTo>
                <a:lnTo>
                  <a:pt x="366" y="1116"/>
                </a:lnTo>
                <a:lnTo>
                  <a:pt x="366" y="1110"/>
                </a:lnTo>
                <a:lnTo>
                  <a:pt x="360" y="1104"/>
                </a:lnTo>
                <a:lnTo>
                  <a:pt x="360" y="1074"/>
                </a:lnTo>
                <a:lnTo>
                  <a:pt x="354" y="1062"/>
                </a:lnTo>
                <a:lnTo>
                  <a:pt x="354" y="1050"/>
                </a:lnTo>
                <a:close/>
                <a:moveTo>
                  <a:pt x="264" y="1026"/>
                </a:moveTo>
                <a:lnTo>
                  <a:pt x="246" y="1062"/>
                </a:lnTo>
                <a:lnTo>
                  <a:pt x="264" y="1056"/>
                </a:lnTo>
                <a:lnTo>
                  <a:pt x="264" y="1026"/>
                </a:lnTo>
                <a:close/>
                <a:moveTo>
                  <a:pt x="624" y="618"/>
                </a:moveTo>
                <a:lnTo>
                  <a:pt x="636" y="618"/>
                </a:lnTo>
                <a:lnTo>
                  <a:pt x="636" y="594"/>
                </a:lnTo>
                <a:lnTo>
                  <a:pt x="630" y="594"/>
                </a:lnTo>
                <a:lnTo>
                  <a:pt x="612" y="570"/>
                </a:lnTo>
                <a:lnTo>
                  <a:pt x="606" y="582"/>
                </a:lnTo>
                <a:lnTo>
                  <a:pt x="618" y="600"/>
                </a:lnTo>
                <a:lnTo>
                  <a:pt x="624" y="618"/>
                </a:lnTo>
                <a:close/>
                <a:moveTo>
                  <a:pt x="546" y="72"/>
                </a:moveTo>
                <a:lnTo>
                  <a:pt x="552" y="96"/>
                </a:lnTo>
                <a:lnTo>
                  <a:pt x="558" y="102"/>
                </a:lnTo>
                <a:lnTo>
                  <a:pt x="570" y="108"/>
                </a:lnTo>
                <a:lnTo>
                  <a:pt x="576" y="114"/>
                </a:lnTo>
                <a:lnTo>
                  <a:pt x="576" y="132"/>
                </a:lnTo>
                <a:lnTo>
                  <a:pt x="564" y="144"/>
                </a:lnTo>
                <a:lnTo>
                  <a:pt x="564" y="150"/>
                </a:lnTo>
                <a:lnTo>
                  <a:pt x="570" y="156"/>
                </a:lnTo>
                <a:lnTo>
                  <a:pt x="576" y="168"/>
                </a:lnTo>
                <a:lnTo>
                  <a:pt x="582" y="174"/>
                </a:lnTo>
                <a:lnTo>
                  <a:pt x="582" y="186"/>
                </a:lnTo>
                <a:lnTo>
                  <a:pt x="576" y="186"/>
                </a:lnTo>
                <a:lnTo>
                  <a:pt x="564" y="180"/>
                </a:lnTo>
                <a:lnTo>
                  <a:pt x="552" y="180"/>
                </a:lnTo>
                <a:lnTo>
                  <a:pt x="540" y="174"/>
                </a:lnTo>
                <a:lnTo>
                  <a:pt x="528" y="174"/>
                </a:lnTo>
                <a:lnTo>
                  <a:pt x="522" y="168"/>
                </a:lnTo>
                <a:lnTo>
                  <a:pt x="522" y="180"/>
                </a:lnTo>
                <a:lnTo>
                  <a:pt x="540" y="198"/>
                </a:lnTo>
                <a:lnTo>
                  <a:pt x="516" y="228"/>
                </a:lnTo>
                <a:lnTo>
                  <a:pt x="522" y="240"/>
                </a:lnTo>
                <a:lnTo>
                  <a:pt x="528" y="246"/>
                </a:lnTo>
                <a:lnTo>
                  <a:pt x="528" y="252"/>
                </a:lnTo>
                <a:lnTo>
                  <a:pt x="534" y="258"/>
                </a:lnTo>
                <a:lnTo>
                  <a:pt x="546" y="264"/>
                </a:lnTo>
                <a:lnTo>
                  <a:pt x="552" y="270"/>
                </a:lnTo>
                <a:lnTo>
                  <a:pt x="564" y="276"/>
                </a:lnTo>
                <a:lnTo>
                  <a:pt x="570" y="282"/>
                </a:lnTo>
                <a:lnTo>
                  <a:pt x="576" y="282"/>
                </a:lnTo>
                <a:lnTo>
                  <a:pt x="576" y="318"/>
                </a:lnTo>
                <a:lnTo>
                  <a:pt x="582" y="330"/>
                </a:lnTo>
                <a:lnTo>
                  <a:pt x="600" y="330"/>
                </a:lnTo>
                <a:lnTo>
                  <a:pt x="600" y="300"/>
                </a:lnTo>
                <a:lnTo>
                  <a:pt x="636" y="300"/>
                </a:lnTo>
                <a:lnTo>
                  <a:pt x="642" y="294"/>
                </a:lnTo>
                <a:lnTo>
                  <a:pt x="606" y="270"/>
                </a:lnTo>
                <a:lnTo>
                  <a:pt x="588" y="270"/>
                </a:lnTo>
                <a:lnTo>
                  <a:pt x="576" y="264"/>
                </a:lnTo>
                <a:lnTo>
                  <a:pt x="570" y="264"/>
                </a:lnTo>
                <a:lnTo>
                  <a:pt x="558" y="258"/>
                </a:lnTo>
                <a:lnTo>
                  <a:pt x="558" y="246"/>
                </a:lnTo>
                <a:lnTo>
                  <a:pt x="564" y="240"/>
                </a:lnTo>
                <a:lnTo>
                  <a:pt x="576" y="234"/>
                </a:lnTo>
                <a:lnTo>
                  <a:pt x="600" y="246"/>
                </a:lnTo>
                <a:lnTo>
                  <a:pt x="606" y="252"/>
                </a:lnTo>
                <a:lnTo>
                  <a:pt x="618" y="240"/>
                </a:lnTo>
                <a:lnTo>
                  <a:pt x="630" y="234"/>
                </a:lnTo>
                <a:lnTo>
                  <a:pt x="636" y="234"/>
                </a:lnTo>
                <a:lnTo>
                  <a:pt x="690" y="252"/>
                </a:lnTo>
                <a:lnTo>
                  <a:pt x="726" y="270"/>
                </a:lnTo>
                <a:lnTo>
                  <a:pt x="756" y="282"/>
                </a:lnTo>
                <a:lnTo>
                  <a:pt x="768" y="282"/>
                </a:lnTo>
                <a:lnTo>
                  <a:pt x="768" y="270"/>
                </a:lnTo>
                <a:lnTo>
                  <a:pt x="762" y="258"/>
                </a:lnTo>
                <a:lnTo>
                  <a:pt x="762" y="222"/>
                </a:lnTo>
                <a:lnTo>
                  <a:pt x="780" y="204"/>
                </a:lnTo>
                <a:lnTo>
                  <a:pt x="792" y="204"/>
                </a:lnTo>
                <a:lnTo>
                  <a:pt x="798" y="210"/>
                </a:lnTo>
                <a:lnTo>
                  <a:pt x="816" y="210"/>
                </a:lnTo>
                <a:lnTo>
                  <a:pt x="840" y="198"/>
                </a:lnTo>
                <a:lnTo>
                  <a:pt x="858" y="180"/>
                </a:lnTo>
                <a:lnTo>
                  <a:pt x="804" y="144"/>
                </a:lnTo>
                <a:lnTo>
                  <a:pt x="804" y="120"/>
                </a:lnTo>
                <a:lnTo>
                  <a:pt x="798" y="108"/>
                </a:lnTo>
                <a:lnTo>
                  <a:pt x="792" y="102"/>
                </a:lnTo>
                <a:lnTo>
                  <a:pt x="786" y="102"/>
                </a:lnTo>
                <a:lnTo>
                  <a:pt x="774" y="114"/>
                </a:lnTo>
                <a:lnTo>
                  <a:pt x="774" y="126"/>
                </a:lnTo>
                <a:lnTo>
                  <a:pt x="756" y="120"/>
                </a:lnTo>
                <a:lnTo>
                  <a:pt x="720" y="114"/>
                </a:lnTo>
                <a:lnTo>
                  <a:pt x="678" y="102"/>
                </a:lnTo>
                <a:lnTo>
                  <a:pt x="648" y="90"/>
                </a:lnTo>
                <a:lnTo>
                  <a:pt x="624" y="72"/>
                </a:lnTo>
                <a:lnTo>
                  <a:pt x="552" y="24"/>
                </a:lnTo>
                <a:lnTo>
                  <a:pt x="516" y="6"/>
                </a:lnTo>
                <a:lnTo>
                  <a:pt x="498" y="0"/>
                </a:lnTo>
                <a:lnTo>
                  <a:pt x="498" y="18"/>
                </a:lnTo>
                <a:lnTo>
                  <a:pt x="510" y="30"/>
                </a:lnTo>
                <a:lnTo>
                  <a:pt x="516" y="42"/>
                </a:lnTo>
                <a:lnTo>
                  <a:pt x="528" y="54"/>
                </a:lnTo>
                <a:lnTo>
                  <a:pt x="534" y="66"/>
                </a:lnTo>
                <a:lnTo>
                  <a:pt x="546" y="72"/>
                </a:lnTo>
                <a:close/>
                <a:moveTo>
                  <a:pt x="282" y="1458"/>
                </a:moveTo>
                <a:lnTo>
                  <a:pt x="306" y="1458"/>
                </a:lnTo>
                <a:lnTo>
                  <a:pt x="276" y="1440"/>
                </a:lnTo>
                <a:lnTo>
                  <a:pt x="282" y="1458"/>
                </a:lnTo>
                <a:close/>
                <a:moveTo>
                  <a:pt x="300" y="1386"/>
                </a:moveTo>
                <a:lnTo>
                  <a:pt x="312" y="1398"/>
                </a:lnTo>
                <a:lnTo>
                  <a:pt x="318" y="1398"/>
                </a:lnTo>
                <a:lnTo>
                  <a:pt x="330" y="1386"/>
                </a:lnTo>
                <a:lnTo>
                  <a:pt x="336" y="1386"/>
                </a:lnTo>
                <a:lnTo>
                  <a:pt x="342" y="1380"/>
                </a:lnTo>
                <a:lnTo>
                  <a:pt x="342" y="1368"/>
                </a:lnTo>
                <a:lnTo>
                  <a:pt x="336" y="1362"/>
                </a:lnTo>
                <a:lnTo>
                  <a:pt x="318" y="1362"/>
                </a:lnTo>
                <a:lnTo>
                  <a:pt x="306" y="1368"/>
                </a:lnTo>
                <a:lnTo>
                  <a:pt x="300" y="1380"/>
                </a:lnTo>
                <a:lnTo>
                  <a:pt x="300" y="1386"/>
                </a:lnTo>
                <a:close/>
                <a:moveTo>
                  <a:pt x="312" y="1416"/>
                </a:moveTo>
                <a:lnTo>
                  <a:pt x="300" y="1416"/>
                </a:lnTo>
                <a:lnTo>
                  <a:pt x="300" y="1428"/>
                </a:lnTo>
                <a:lnTo>
                  <a:pt x="318" y="1428"/>
                </a:lnTo>
                <a:lnTo>
                  <a:pt x="318" y="1422"/>
                </a:lnTo>
                <a:lnTo>
                  <a:pt x="312" y="1416"/>
                </a:lnTo>
                <a:close/>
                <a:moveTo>
                  <a:pt x="336" y="1200"/>
                </a:moveTo>
                <a:lnTo>
                  <a:pt x="336" y="1206"/>
                </a:lnTo>
                <a:lnTo>
                  <a:pt x="330" y="1206"/>
                </a:lnTo>
                <a:lnTo>
                  <a:pt x="318" y="1212"/>
                </a:lnTo>
                <a:lnTo>
                  <a:pt x="342" y="1230"/>
                </a:lnTo>
                <a:lnTo>
                  <a:pt x="342" y="1218"/>
                </a:lnTo>
                <a:lnTo>
                  <a:pt x="336" y="1206"/>
                </a:lnTo>
                <a:lnTo>
                  <a:pt x="336" y="1200"/>
                </a:lnTo>
                <a:close/>
                <a:moveTo>
                  <a:pt x="366" y="1170"/>
                </a:moveTo>
                <a:lnTo>
                  <a:pt x="366" y="1182"/>
                </a:lnTo>
                <a:lnTo>
                  <a:pt x="360" y="1194"/>
                </a:lnTo>
                <a:lnTo>
                  <a:pt x="378" y="1224"/>
                </a:lnTo>
                <a:lnTo>
                  <a:pt x="378" y="1200"/>
                </a:lnTo>
                <a:lnTo>
                  <a:pt x="372" y="1194"/>
                </a:lnTo>
                <a:lnTo>
                  <a:pt x="372" y="1176"/>
                </a:lnTo>
                <a:lnTo>
                  <a:pt x="366" y="1170"/>
                </a:lnTo>
                <a:close/>
                <a:moveTo>
                  <a:pt x="36" y="1698"/>
                </a:moveTo>
                <a:lnTo>
                  <a:pt x="54" y="1698"/>
                </a:lnTo>
                <a:lnTo>
                  <a:pt x="60" y="1692"/>
                </a:lnTo>
                <a:lnTo>
                  <a:pt x="72" y="1692"/>
                </a:lnTo>
                <a:lnTo>
                  <a:pt x="42" y="1680"/>
                </a:lnTo>
                <a:lnTo>
                  <a:pt x="36" y="1686"/>
                </a:lnTo>
                <a:lnTo>
                  <a:pt x="36" y="1698"/>
                </a:lnTo>
                <a:close/>
                <a:moveTo>
                  <a:pt x="114" y="1662"/>
                </a:moveTo>
                <a:lnTo>
                  <a:pt x="96" y="1632"/>
                </a:lnTo>
                <a:lnTo>
                  <a:pt x="96" y="1662"/>
                </a:lnTo>
                <a:lnTo>
                  <a:pt x="102" y="1674"/>
                </a:lnTo>
                <a:lnTo>
                  <a:pt x="114" y="1680"/>
                </a:lnTo>
                <a:lnTo>
                  <a:pt x="120" y="1680"/>
                </a:lnTo>
                <a:lnTo>
                  <a:pt x="126" y="1674"/>
                </a:lnTo>
                <a:lnTo>
                  <a:pt x="126" y="1662"/>
                </a:lnTo>
                <a:lnTo>
                  <a:pt x="114" y="1662"/>
                </a:lnTo>
                <a:close/>
                <a:moveTo>
                  <a:pt x="12" y="1686"/>
                </a:moveTo>
                <a:lnTo>
                  <a:pt x="6" y="1686"/>
                </a:lnTo>
                <a:lnTo>
                  <a:pt x="0" y="1692"/>
                </a:lnTo>
                <a:lnTo>
                  <a:pt x="0" y="1704"/>
                </a:lnTo>
                <a:lnTo>
                  <a:pt x="6" y="1710"/>
                </a:lnTo>
                <a:lnTo>
                  <a:pt x="12" y="1710"/>
                </a:lnTo>
                <a:lnTo>
                  <a:pt x="24" y="1698"/>
                </a:lnTo>
                <a:lnTo>
                  <a:pt x="24" y="1686"/>
                </a:lnTo>
                <a:lnTo>
                  <a:pt x="12" y="1686"/>
                </a:lnTo>
                <a:close/>
                <a:moveTo>
                  <a:pt x="168" y="1536"/>
                </a:moveTo>
                <a:lnTo>
                  <a:pt x="168" y="1542"/>
                </a:lnTo>
                <a:lnTo>
                  <a:pt x="180" y="1548"/>
                </a:lnTo>
                <a:lnTo>
                  <a:pt x="186" y="1548"/>
                </a:lnTo>
                <a:lnTo>
                  <a:pt x="186" y="1536"/>
                </a:lnTo>
                <a:lnTo>
                  <a:pt x="180" y="1530"/>
                </a:lnTo>
                <a:lnTo>
                  <a:pt x="168" y="1530"/>
                </a:lnTo>
                <a:lnTo>
                  <a:pt x="168" y="1536"/>
                </a:lnTo>
                <a:close/>
                <a:moveTo>
                  <a:pt x="264" y="1494"/>
                </a:moveTo>
                <a:lnTo>
                  <a:pt x="252" y="1518"/>
                </a:lnTo>
                <a:lnTo>
                  <a:pt x="246" y="1536"/>
                </a:lnTo>
                <a:lnTo>
                  <a:pt x="246" y="1548"/>
                </a:lnTo>
                <a:lnTo>
                  <a:pt x="240" y="1554"/>
                </a:lnTo>
                <a:lnTo>
                  <a:pt x="240" y="1560"/>
                </a:lnTo>
                <a:lnTo>
                  <a:pt x="258" y="1566"/>
                </a:lnTo>
                <a:lnTo>
                  <a:pt x="264" y="1554"/>
                </a:lnTo>
                <a:lnTo>
                  <a:pt x="264" y="1548"/>
                </a:lnTo>
                <a:lnTo>
                  <a:pt x="270" y="1542"/>
                </a:lnTo>
                <a:lnTo>
                  <a:pt x="270" y="1524"/>
                </a:lnTo>
                <a:lnTo>
                  <a:pt x="288" y="1506"/>
                </a:lnTo>
                <a:lnTo>
                  <a:pt x="282" y="1500"/>
                </a:lnTo>
                <a:lnTo>
                  <a:pt x="282" y="1494"/>
                </a:lnTo>
                <a:lnTo>
                  <a:pt x="276" y="1488"/>
                </a:lnTo>
                <a:lnTo>
                  <a:pt x="264" y="149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5" name="Italy" descr="© INSCALE GmbH, 05.05.2010&#10;http://www.presentationload.com/">
            <a:extLst>
              <a:ext uri="{FF2B5EF4-FFF2-40B4-BE49-F238E27FC236}">
                <a16:creationId xmlns:a16="http://schemas.microsoft.com/office/drawing/2014/main" id="{5DD32D81-33FD-4E71-997E-C1CA75FAF022}"/>
              </a:ext>
            </a:extLst>
          </p:cNvPr>
          <p:cNvSpPr>
            <a:spLocks noEditPoints="1"/>
          </p:cNvSpPr>
          <p:nvPr/>
        </p:nvSpPr>
        <p:spPr bwMode="gray">
          <a:xfrm>
            <a:off x="5909748" y="2254149"/>
            <a:ext cx="366971" cy="390943"/>
          </a:xfrm>
          <a:custGeom>
            <a:avLst/>
            <a:gdLst>
              <a:gd name="T0" fmla="*/ 2147483647 w 780"/>
              <a:gd name="T1" fmla="*/ 2147483647 h 828"/>
              <a:gd name="T2" fmla="*/ 2147483647 w 780"/>
              <a:gd name="T3" fmla="*/ 2147483647 h 828"/>
              <a:gd name="T4" fmla="*/ 2147483647 w 780"/>
              <a:gd name="T5" fmla="*/ 2147483647 h 828"/>
              <a:gd name="T6" fmla="*/ 2147483647 w 780"/>
              <a:gd name="T7" fmla="*/ 2147483647 h 828"/>
              <a:gd name="T8" fmla="*/ 2147483647 w 780"/>
              <a:gd name="T9" fmla="*/ 2147483647 h 828"/>
              <a:gd name="T10" fmla="*/ 2147483647 w 780"/>
              <a:gd name="T11" fmla="*/ 2147483647 h 828"/>
              <a:gd name="T12" fmla="*/ 2147483647 w 780"/>
              <a:gd name="T13" fmla="*/ 2147483647 h 828"/>
              <a:gd name="T14" fmla="*/ 2147483647 w 780"/>
              <a:gd name="T15" fmla="*/ 2147483647 h 828"/>
              <a:gd name="T16" fmla="*/ 2147483647 w 780"/>
              <a:gd name="T17" fmla="*/ 2147483647 h 828"/>
              <a:gd name="T18" fmla="*/ 2147483647 w 780"/>
              <a:gd name="T19" fmla="*/ 2147483647 h 828"/>
              <a:gd name="T20" fmla="*/ 2147483647 w 780"/>
              <a:gd name="T21" fmla="*/ 2147483647 h 828"/>
              <a:gd name="T22" fmla="*/ 2147483647 w 780"/>
              <a:gd name="T23" fmla="*/ 2147483647 h 828"/>
              <a:gd name="T24" fmla="*/ 2147483647 w 780"/>
              <a:gd name="T25" fmla="*/ 2147483647 h 828"/>
              <a:gd name="T26" fmla="*/ 2147483647 w 780"/>
              <a:gd name="T27" fmla="*/ 2147483647 h 828"/>
              <a:gd name="T28" fmla="*/ 2147483647 w 780"/>
              <a:gd name="T29" fmla="*/ 2147483647 h 828"/>
              <a:gd name="T30" fmla="*/ 2147483647 w 780"/>
              <a:gd name="T31" fmla="*/ 2147483647 h 828"/>
              <a:gd name="T32" fmla="*/ 2147483647 w 780"/>
              <a:gd name="T33" fmla="*/ 2147483647 h 828"/>
              <a:gd name="T34" fmla="*/ 2147483647 w 780"/>
              <a:gd name="T35" fmla="*/ 2147483647 h 828"/>
              <a:gd name="T36" fmla="*/ 2147483647 w 780"/>
              <a:gd name="T37" fmla="*/ 2147483647 h 828"/>
              <a:gd name="T38" fmla="*/ 2147483647 w 780"/>
              <a:gd name="T39" fmla="*/ 2147483647 h 828"/>
              <a:gd name="T40" fmla="*/ 2147483647 w 780"/>
              <a:gd name="T41" fmla="*/ 2147483647 h 828"/>
              <a:gd name="T42" fmla="*/ 2147483647 w 780"/>
              <a:gd name="T43" fmla="*/ 2147483647 h 828"/>
              <a:gd name="T44" fmla="*/ 2147483647 w 780"/>
              <a:gd name="T45" fmla="*/ 2147483647 h 828"/>
              <a:gd name="T46" fmla="*/ 2147483647 w 780"/>
              <a:gd name="T47" fmla="*/ 2147483647 h 828"/>
              <a:gd name="T48" fmla="*/ 2147483647 w 780"/>
              <a:gd name="T49" fmla="*/ 2147483647 h 828"/>
              <a:gd name="T50" fmla="*/ 2147483647 w 780"/>
              <a:gd name="T51" fmla="*/ 2147483647 h 828"/>
              <a:gd name="T52" fmla="*/ 2147483647 w 780"/>
              <a:gd name="T53" fmla="*/ 2147483647 h 828"/>
              <a:gd name="T54" fmla="*/ 2147483647 w 780"/>
              <a:gd name="T55" fmla="*/ 2147483647 h 828"/>
              <a:gd name="T56" fmla="*/ 2147483647 w 780"/>
              <a:gd name="T57" fmla="*/ 2147483647 h 828"/>
              <a:gd name="T58" fmla="*/ 2147483647 w 780"/>
              <a:gd name="T59" fmla="*/ 2147483647 h 828"/>
              <a:gd name="T60" fmla="*/ 2147483647 w 780"/>
              <a:gd name="T61" fmla="*/ 2147483647 h 828"/>
              <a:gd name="T62" fmla="*/ 2147483647 w 780"/>
              <a:gd name="T63" fmla="*/ 2147483647 h 828"/>
              <a:gd name="T64" fmla="*/ 2147483647 w 780"/>
              <a:gd name="T65" fmla="*/ 2147483647 h 828"/>
              <a:gd name="T66" fmla="*/ 2147483647 w 780"/>
              <a:gd name="T67" fmla="*/ 2147483647 h 828"/>
              <a:gd name="T68" fmla="*/ 2147483647 w 780"/>
              <a:gd name="T69" fmla="*/ 2147483647 h 828"/>
              <a:gd name="T70" fmla="*/ 2147483647 w 780"/>
              <a:gd name="T71" fmla="*/ 2147483647 h 828"/>
              <a:gd name="T72" fmla="*/ 2147483647 w 780"/>
              <a:gd name="T73" fmla="*/ 2147483647 h 828"/>
              <a:gd name="T74" fmla="*/ 2147483647 w 780"/>
              <a:gd name="T75" fmla="*/ 2147483647 h 828"/>
              <a:gd name="T76" fmla="*/ 2147483647 w 780"/>
              <a:gd name="T77" fmla="*/ 2147483647 h 828"/>
              <a:gd name="T78" fmla="*/ 2147483647 w 780"/>
              <a:gd name="T79" fmla="*/ 2147483647 h 828"/>
              <a:gd name="T80" fmla="*/ 2147483647 w 780"/>
              <a:gd name="T81" fmla="*/ 2147483647 h 828"/>
              <a:gd name="T82" fmla="*/ 2147483647 w 780"/>
              <a:gd name="T83" fmla="*/ 2147483647 h 828"/>
              <a:gd name="T84" fmla="*/ 2147483647 w 780"/>
              <a:gd name="T85" fmla="*/ 2147483647 h 828"/>
              <a:gd name="T86" fmla="*/ 2147483647 w 780"/>
              <a:gd name="T87" fmla="*/ 2147483647 h 828"/>
              <a:gd name="T88" fmla="*/ 2147483647 w 780"/>
              <a:gd name="T89" fmla="*/ 2147483647 h 828"/>
              <a:gd name="T90" fmla="*/ 2147483647 w 780"/>
              <a:gd name="T91" fmla="*/ 2147483647 h 828"/>
              <a:gd name="T92" fmla="*/ 2147483647 w 780"/>
              <a:gd name="T93" fmla="*/ 2147483647 h 828"/>
              <a:gd name="T94" fmla="*/ 2147483647 w 780"/>
              <a:gd name="T95" fmla="*/ 2147483647 h 828"/>
              <a:gd name="T96" fmla="*/ 2147483647 w 780"/>
              <a:gd name="T97" fmla="*/ 2147483647 h 828"/>
              <a:gd name="T98" fmla="*/ 2147483647 w 780"/>
              <a:gd name="T99" fmla="*/ 2147483647 h 828"/>
              <a:gd name="T100" fmla="*/ 2147483647 w 780"/>
              <a:gd name="T101" fmla="*/ 2147483647 h 828"/>
              <a:gd name="T102" fmla="*/ 2147483647 w 780"/>
              <a:gd name="T103" fmla="*/ 2147483647 h 828"/>
              <a:gd name="T104" fmla="*/ 2147483647 w 780"/>
              <a:gd name="T105" fmla="*/ 2147483647 h 828"/>
              <a:gd name="T106" fmla="*/ 2147483647 w 780"/>
              <a:gd name="T107" fmla="*/ 2147483647 h 828"/>
              <a:gd name="T108" fmla="*/ 2147483647 w 780"/>
              <a:gd name="T109" fmla="*/ 2147483647 h 828"/>
              <a:gd name="T110" fmla="*/ 2147483647 w 780"/>
              <a:gd name="T111" fmla="*/ 2147483647 h 828"/>
              <a:gd name="T112" fmla="*/ 2147483647 w 780"/>
              <a:gd name="T113" fmla="*/ 2147483647 h 82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80"/>
              <a:gd name="T172" fmla="*/ 0 h 828"/>
              <a:gd name="T173" fmla="*/ 780 w 780"/>
              <a:gd name="T174" fmla="*/ 828 h 82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80" h="828">
                <a:moveTo>
                  <a:pt x="570" y="720"/>
                </a:moveTo>
                <a:lnTo>
                  <a:pt x="558" y="714"/>
                </a:lnTo>
                <a:lnTo>
                  <a:pt x="552" y="708"/>
                </a:lnTo>
                <a:lnTo>
                  <a:pt x="540" y="708"/>
                </a:lnTo>
                <a:lnTo>
                  <a:pt x="534" y="714"/>
                </a:lnTo>
                <a:lnTo>
                  <a:pt x="522" y="720"/>
                </a:lnTo>
                <a:lnTo>
                  <a:pt x="516" y="726"/>
                </a:lnTo>
                <a:lnTo>
                  <a:pt x="468" y="726"/>
                </a:lnTo>
                <a:lnTo>
                  <a:pt x="456" y="720"/>
                </a:lnTo>
                <a:lnTo>
                  <a:pt x="444" y="708"/>
                </a:lnTo>
                <a:lnTo>
                  <a:pt x="438" y="708"/>
                </a:lnTo>
                <a:lnTo>
                  <a:pt x="420" y="726"/>
                </a:lnTo>
                <a:lnTo>
                  <a:pt x="402" y="714"/>
                </a:lnTo>
                <a:lnTo>
                  <a:pt x="396" y="714"/>
                </a:lnTo>
                <a:lnTo>
                  <a:pt x="384" y="726"/>
                </a:lnTo>
                <a:lnTo>
                  <a:pt x="384" y="738"/>
                </a:lnTo>
                <a:lnTo>
                  <a:pt x="396" y="750"/>
                </a:lnTo>
                <a:lnTo>
                  <a:pt x="420" y="762"/>
                </a:lnTo>
                <a:lnTo>
                  <a:pt x="426" y="762"/>
                </a:lnTo>
                <a:lnTo>
                  <a:pt x="444" y="780"/>
                </a:lnTo>
                <a:lnTo>
                  <a:pt x="444" y="786"/>
                </a:lnTo>
                <a:lnTo>
                  <a:pt x="456" y="786"/>
                </a:lnTo>
                <a:lnTo>
                  <a:pt x="468" y="798"/>
                </a:lnTo>
                <a:lnTo>
                  <a:pt x="480" y="804"/>
                </a:lnTo>
                <a:lnTo>
                  <a:pt x="498" y="798"/>
                </a:lnTo>
                <a:lnTo>
                  <a:pt x="504" y="804"/>
                </a:lnTo>
                <a:lnTo>
                  <a:pt x="516" y="810"/>
                </a:lnTo>
                <a:lnTo>
                  <a:pt x="522" y="822"/>
                </a:lnTo>
                <a:lnTo>
                  <a:pt x="534" y="828"/>
                </a:lnTo>
                <a:lnTo>
                  <a:pt x="558" y="828"/>
                </a:lnTo>
                <a:lnTo>
                  <a:pt x="570" y="816"/>
                </a:lnTo>
                <a:lnTo>
                  <a:pt x="570" y="792"/>
                </a:lnTo>
                <a:lnTo>
                  <a:pt x="564" y="780"/>
                </a:lnTo>
                <a:lnTo>
                  <a:pt x="564" y="768"/>
                </a:lnTo>
                <a:lnTo>
                  <a:pt x="570" y="750"/>
                </a:lnTo>
                <a:lnTo>
                  <a:pt x="576" y="738"/>
                </a:lnTo>
                <a:lnTo>
                  <a:pt x="582" y="732"/>
                </a:lnTo>
                <a:lnTo>
                  <a:pt x="582" y="714"/>
                </a:lnTo>
                <a:lnTo>
                  <a:pt x="576" y="702"/>
                </a:lnTo>
                <a:lnTo>
                  <a:pt x="570" y="720"/>
                </a:lnTo>
                <a:close/>
                <a:moveTo>
                  <a:pt x="180" y="468"/>
                </a:moveTo>
                <a:lnTo>
                  <a:pt x="156" y="480"/>
                </a:lnTo>
                <a:lnTo>
                  <a:pt x="150" y="486"/>
                </a:lnTo>
                <a:lnTo>
                  <a:pt x="138" y="492"/>
                </a:lnTo>
                <a:lnTo>
                  <a:pt x="132" y="498"/>
                </a:lnTo>
                <a:lnTo>
                  <a:pt x="126" y="498"/>
                </a:lnTo>
                <a:lnTo>
                  <a:pt x="114" y="492"/>
                </a:lnTo>
                <a:lnTo>
                  <a:pt x="102" y="480"/>
                </a:lnTo>
                <a:lnTo>
                  <a:pt x="96" y="498"/>
                </a:lnTo>
                <a:lnTo>
                  <a:pt x="102" y="504"/>
                </a:lnTo>
                <a:lnTo>
                  <a:pt x="114" y="510"/>
                </a:lnTo>
                <a:lnTo>
                  <a:pt x="120" y="522"/>
                </a:lnTo>
                <a:lnTo>
                  <a:pt x="120" y="540"/>
                </a:lnTo>
                <a:lnTo>
                  <a:pt x="114" y="558"/>
                </a:lnTo>
                <a:lnTo>
                  <a:pt x="114" y="570"/>
                </a:lnTo>
                <a:lnTo>
                  <a:pt x="126" y="582"/>
                </a:lnTo>
                <a:lnTo>
                  <a:pt x="114" y="588"/>
                </a:lnTo>
                <a:lnTo>
                  <a:pt x="120" y="636"/>
                </a:lnTo>
                <a:lnTo>
                  <a:pt x="108" y="636"/>
                </a:lnTo>
                <a:lnTo>
                  <a:pt x="126" y="654"/>
                </a:lnTo>
                <a:lnTo>
                  <a:pt x="138" y="654"/>
                </a:lnTo>
                <a:lnTo>
                  <a:pt x="144" y="642"/>
                </a:lnTo>
                <a:lnTo>
                  <a:pt x="156" y="630"/>
                </a:lnTo>
                <a:lnTo>
                  <a:pt x="156" y="618"/>
                </a:lnTo>
                <a:lnTo>
                  <a:pt x="168" y="630"/>
                </a:lnTo>
                <a:lnTo>
                  <a:pt x="180" y="636"/>
                </a:lnTo>
                <a:lnTo>
                  <a:pt x="186" y="636"/>
                </a:lnTo>
                <a:lnTo>
                  <a:pt x="192" y="630"/>
                </a:lnTo>
                <a:lnTo>
                  <a:pt x="198" y="618"/>
                </a:lnTo>
                <a:lnTo>
                  <a:pt x="198" y="594"/>
                </a:lnTo>
                <a:lnTo>
                  <a:pt x="204" y="582"/>
                </a:lnTo>
                <a:lnTo>
                  <a:pt x="204" y="558"/>
                </a:lnTo>
                <a:lnTo>
                  <a:pt x="198" y="552"/>
                </a:lnTo>
                <a:lnTo>
                  <a:pt x="192" y="552"/>
                </a:lnTo>
                <a:lnTo>
                  <a:pt x="192" y="546"/>
                </a:lnTo>
                <a:lnTo>
                  <a:pt x="198" y="540"/>
                </a:lnTo>
                <a:lnTo>
                  <a:pt x="204" y="540"/>
                </a:lnTo>
                <a:lnTo>
                  <a:pt x="210" y="534"/>
                </a:lnTo>
                <a:lnTo>
                  <a:pt x="210" y="522"/>
                </a:lnTo>
                <a:lnTo>
                  <a:pt x="204" y="510"/>
                </a:lnTo>
                <a:lnTo>
                  <a:pt x="204" y="492"/>
                </a:lnTo>
                <a:lnTo>
                  <a:pt x="198" y="480"/>
                </a:lnTo>
                <a:lnTo>
                  <a:pt x="186" y="474"/>
                </a:lnTo>
                <a:lnTo>
                  <a:pt x="180" y="468"/>
                </a:lnTo>
                <a:close/>
                <a:moveTo>
                  <a:pt x="774" y="546"/>
                </a:moveTo>
                <a:lnTo>
                  <a:pt x="768" y="534"/>
                </a:lnTo>
                <a:lnTo>
                  <a:pt x="756" y="528"/>
                </a:lnTo>
                <a:lnTo>
                  <a:pt x="738" y="510"/>
                </a:lnTo>
                <a:lnTo>
                  <a:pt x="678" y="480"/>
                </a:lnTo>
                <a:lnTo>
                  <a:pt x="672" y="480"/>
                </a:lnTo>
                <a:lnTo>
                  <a:pt x="660" y="474"/>
                </a:lnTo>
                <a:lnTo>
                  <a:pt x="648" y="474"/>
                </a:lnTo>
                <a:lnTo>
                  <a:pt x="630" y="468"/>
                </a:lnTo>
                <a:lnTo>
                  <a:pt x="606" y="456"/>
                </a:lnTo>
                <a:lnTo>
                  <a:pt x="606" y="450"/>
                </a:lnTo>
                <a:lnTo>
                  <a:pt x="612" y="438"/>
                </a:lnTo>
                <a:lnTo>
                  <a:pt x="624" y="426"/>
                </a:lnTo>
                <a:lnTo>
                  <a:pt x="624" y="420"/>
                </a:lnTo>
                <a:lnTo>
                  <a:pt x="618" y="414"/>
                </a:lnTo>
                <a:lnTo>
                  <a:pt x="612" y="414"/>
                </a:lnTo>
                <a:lnTo>
                  <a:pt x="594" y="408"/>
                </a:lnTo>
                <a:lnTo>
                  <a:pt x="552" y="408"/>
                </a:lnTo>
                <a:lnTo>
                  <a:pt x="540" y="402"/>
                </a:lnTo>
                <a:lnTo>
                  <a:pt x="534" y="396"/>
                </a:lnTo>
                <a:lnTo>
                  <a:pt x="516" y="384"/>
                </a:lnTo>
                <a:lnTo>
                  <a:pt x="492" y="360"/>
                </a:lnTo>
                <a:lnTo>
                  <a:pt x="480" y="342"/>
                </a:lnTo>
                <a:lnTo>
                  <a:pt x="474" y="336"/>
                </a:lnTo>
                <a:lnTo>
                  <a:pt x="468" y="324"/>
                </a:lnTo>
                <a:lnTo>
                  <a:pt x="468" y="312"/>
                </a:lnTo>
                <a:lnTo>
                  <a:pt x="450" y="276"/>
                </a:lnTo>
                <a:lnTo>
                  <a:pt x="438" y="270"/>
                </a:lnTo>
                <a:lnTo>
                  <a:pt x="432" y="264"/>
                </a:lnTo>
                <a:lnTo>
                  <a:pt x="420" y="258"/>
                </a:lnTo>
                <a:lnTo>
                  <a:pt x="414" y="252"/>
                </a:lnTo>
                <a:lnTo>
                  <a:pt x="378" y="222"/>
                </a:lnTo>
                <a:lnTo>
                  <a:pt x="372" y="210"/>
                </a:lnTo>
                <a:lnTo>
                  <a:pt x="360" y="198"/>
                </a:lnTo>
                <a:lnTo>
                  <a:pt x="360" y="186"/>
                </a:lnTo>
                <a:lnTo>
                  <a:pt x="366" y="180"/>
                </a:lnTo>
                <a:lnTo>
                  <a:pt x="384" y="180"/>
                </a:lnTo>
                <a:lnTo>
                  <a:pt x="384" y="174"/>
                </a:lnTo>
                <a:lnTo>
                  <a:pt x="372" y="162"/>
                </a:lnTo>
                <a:lnTo>
                  <a:pt x="366" y="150"/>
                </a:lnTo>
                <a:lnTo>
                  <a:pt x="366" y="138"/>
                </a:lnTo>
                <a:lnTo>
                  <a:pt x="402" y="120"/>
                </a:lnTo>
                <a:lnTo>
                  <a:pt x="408" y="114"/>
                </a:lnTo>
                <a:lnTo>
                  <a:pt x="414" y="114"/>
                </a:lnTo>
                <a:lnTo>
                  <a:pt x="438" y="108"/>
                </a:lnTo>
                <a:lnTo>
                  <a:pt x="444" y="72"/>
                </a:lnTo>
                <a:lnTo>
                  <a:pt x="432" y="66"/>
                </a:lnTo>
                <a:lnTo>
                  <a:pt x="438" y="60"/>
                </a:lnTo>
                <a:lnTo>
                  <a:pt x="438" y="42"/>
                </a:lnTo>
                <a:lnTo>
                  <a:pt x="384" y="42"/>
                </a:lnTo>
                <a:lnTo>
                  <a:pt x="378" y="24"/>
                </a:lnTo>
                <a:lnTo>
                  <a:pt x="366" y="24"/>
                </a:lnTo>
                <a:lnTo>
                  <a:pt x="366" y="6"/>
                </a:lnTo>
                <a:lnTo>
                  <a:pt x="360" y="0"/>
                </a:lnTo>
                <a:lnTo>
                  <a:pt x="342" y="0"/>
                </a:lnTo>
                <a:lnTo>
                  <a:pt x="336" y="6"/>
                </a:lnTo>
                <a:lnTo>
                  <a:pt x="336" y="12"/>
                </a:lnTo>
                <a:lnTo>
                  <a:pt x="294" y="12"/>
                </a:lnTo>
                <a:lnTo>
                  <a:pt x="282" y="30"/>
                </a:lnTo>
                <a:lnTo>
                  <a:pt x="270" y="24"/>
                </a:lnTo>
                <a:lnTo>
                  <a:pt x="252" y="24"/>
                </a:lnTo>
                <a:lnTo>
                  <a:pt x="246" y="42"/>
                </a:lnTo>
                <a:lnTo>
                  <a:pt x="222" y="42"/>
                </a:lnTo>
                <a:lnTo>
                  <a:pt x="222" y="48"/>
                </a:lnTo>
                <a:lnTo>
                  <a:pt x="234" y="60"/>
                </a:lnTo>
                <a:lnTo>
                  <a:pt x="228" y="72"/>
                </a:lnTo>
                <a:lnTo>
                  <a:pt x="210" y="60"/>
                </a:lnTo>
                <a:lnTo>
                  <a:pt x="192" y="66"/>
                </a:lnTo>
                <a:lnTo>
                  <a:pt x="180" y="48"/>
                </a:lnTo>
                <a:lnTo>
                  <a:pt x="174" y="72"/>
                </a:lnTo>
                <a:lnTo>
                  <a:pt x="162" y="84"/>
                </a:lnTo>
                <a:lnTo>
                  <a:pt x="162" y="102"/>
                </a:lnTo>
                <a:lnTo>
                  <a:pt x="138" y="78"/>
                </a:lnTo>
                <a:lnTo>
                  <a:pt x="132" y="78"/>
                </a:lnTo>
                <a:lnTo>
                  <a:pt x="132" y="72"/>
                </a:lnTo>
                <a:lnTo>
                  <a:pt x="126" y="66"/>
                </a:lnTo>
                <a:lnTo>
                  <a:pt x="126" y="60"/>
                </a:lnTo>
                <a:lnTo>
                  <a:pt x="120" y="54"/>
                </a:lnTo>
                <a:lnTo>
                  <a:pt x="108" y="54"/>
                </a:lnTo>
                <a:lnTo>
                  <a:pt x="102" y="60"/>
                </a:lnTo>
                <a:lnTo>
                  <a:pt x="102" y="78"/>
                </a:lnTo>
                <a:lnTo>
                  <a:pt x="84" y="96"/>
                </a:lnTo>
                <a:lnTo>
                  <a:pt x="78" y="96"/>
                </a:lnTo>
                <a:lnTo>
                  <a:pt x="66" y="84"/>
                </a:lnTo>
                <a:lnTo>
                  <a:pt x="54" y="84"/>
                </a:lnTo>
                <a:lnTo>
                  <a:pt x="42" y="96"/>
                </a:lnTo>
                <a:lnTo>
                  <a:pt x="30" y="96"/>
                </a:lnTo>
                <a:lnTo>
                  <a:pt x="30" y="102"/>
                </a:lnTo>
                <a:lnTo>
                  <a:pt x="24" y="102"/>
                </a:lnTo>
                <a:lnTo>
                  <a:pt x="18" y="108"/>
                </a:lnTo>
                <a:lnTo>
                  <a:pt x="42" y="132"/>
                </a:lnTo>
                <a:lnTo>
                  <a:pt x="42" y="138"/>
                </a:lnTo>
                <a:lnTo>
                  <a:pt x="24" y="156"/>
                </a:lnTo>
                <a:lnTo>
                  <a:pt x="0" y="156"/>
                </a:lnTo>
                <a:lnTo>
                  <a:pt x="12" y="174"/>
                </a:lnTo>
                <a:lnTo>
                  <a:pt x="24" y="174"/>
                </a:lnTo>
                <a:lnTo>
                  <a:pt x="30" y="180"/>
                </a:lnTo>
                <a:lnTo>
                  <a:pt x="30" y="192"/>
                </a:lnTo>
                <a:lnTo>
                  <a:pt x="24" y="198"/>
                </a:lnTo>
                <a:lnTo>
                  <a:pt x="24" y="204"/>
                </a:lnTo>
                <a:lnTo>
                  <a:pt x="18" y="210"/>
                </a:lnTo>
                <a:lnTo>
                  <a:pt x="18" y="216"/>
                </a:lnTo>
                <a:lnTo>
                  <a:pt x="24" y="222"/>
                </a:lnTo>
                <a:lnTo>
                  <a:pt x="36" y="228"/>
                </a:lnTo>
                <a:lnTo>
                  <a:pt x="42" y="228"/>
                </a:lnTo>
                <a:lnTo>
                  <a:pt x="42" y="234"/>
                </a:lnTo>
                <a:lnTo>
                  <a:pt x="66" y="234"/>
                </a:lnTo>
                <a:lnTo>
                  <a:pt x="72" y="240"/>
                </a:lnTo>
                <a:lnTo>
                  <a:pt x="72" y="246"/>
                </a:lnTo>
                <a:lnTo>
                  <a:pt x="54" y="264"/>
                </a:lnTo>
                <a:lnTo>
                  <a:pt x="54" y="270"/>
                </a:lnTo>
                <a:lnTo>
                  <a:pt x="66" y="270"/>
                </a:lnTo>
                <a:lnTo>
                  <a:pt x="90" y="258"/>
                </a:lnTo>
                <a:lnTo>
                  <a:pt x="120" y="228"/>
                </a:lnTo>
                <a:lnTo>
                  <a:pt x="144" y="216"/>
                </a:lnTo>
                <a:lnTo>
                  <a:pt x="156" y="216"/>
                </a:lnTo>
                <a:lnTo>
                  <a:pt x="168" y="222"/>
                </a:lnTo>
                <a:lnTo>
                  <a:pt x="204" y="234"/>
                </a:lnTo>
                <a:lnTo>
                  <a:pt x="216" y="240"/>
                </a:lnTo>
                <a:lnTo>
                  <a:pt x="228" y="252"/>
                </a:lnTo>
                <a:lnTo>
                  <a:pt x="234" y="264"/>
                </a:lnTo>
                <a:lnTo>
                  <a:pt x="234" y="276"/>
                </a:lnTo>
                <a:lnTo>
                  <a:pt x="240" y="282"/>
                </a:lnTo>
                <a:lnTo>
                  <a:pt x="240" y="288"/>
                </a:lnTo>
                <a:lnTo>
                  <a:pt x="252" y="300"/>
                </a:lnTo>
                <a:lnTo>
                  <a:pt x="252" y="306"/>
                </a:lnTo>
                <a:lnTo>
                  <a:pt x="246" y="318"/>
                </a:lnTo>
                <a:lnTo>
                  <a:pt x="246" y="324"/>
                </a:lnTo>
                <a:lnTo>
                  <a:pt x="258" y="336"/>
                </a:lnTo>
                <a:lnTo>
                  <a:pt x="282" y="348"/>
                </a:lnTo>
                <a:lnTo>
                  <a:pt x="288" y="354"/>
                </a:lnTo>
                <a:lnTo>
                  <a:pt x="294" y="354"/>
                </a:lnTo>
                <a:lnTo>
                  <a:pt x="300" y="372"/>
                </a:lnTo>
                <a:lnTo>
                  <a:pt x="330" y="372"/>
                </a:lnTo>
                <a:lnTo>
                  <a:pt x="348" y="390"/>
                </a:lnTo>
                <a:lnTo>
                  <a:pt x="354" y="402"/>
                </a:lnTo>
                <a:lnTo>
                  <a:pt x="366" y="414"/>
                </a:lnTo>
                <a:lnTo>
                  <a:pt x="378" y="420"/>
                </a:lnTo>
                <a:lnTo>
                  <a:pt x="384" y="432"/>
                </a:lnTo>
                <a:lnTo>
                  <a:pt x="420" y="468"/>
                </a:lnTo>
                <a:lnTo>
                  <a:pt x="456" y="468"/>
                </a:lnTo>
                <a:lnTo>
                  <a:pt x="462" y="474"/>
                </a:lnTo>
                <a:lnTo>
                  <a:pt x="468" y="486"/>
                </a:lnTo>
                <a:lnTo>
                  <a:pt x="492" y="498"/>
                </a:lnTo>
                <a:lnTo>
                  <a:pt x="510" y="504"/>
                </a:lnTo>
                <a:lnTo>
                  <a:pt x="528" y="504"/>
                </a:lnTo>
                <a:lnTo>
                  <a:pt x="540" y="510"/>
                </a:lnTo>
                <a:lnTo>
                  <a:pt x="546" y="510"/>
                </a:lnTo>
                <a:lnTo>
                  <a:pt x="552" y="522"/>
                </a:lnTo>
                <a:lnTo>
                  <a:pt x="552" y="534"/>
                </a:lnTo>
                <a:lnTo>
                  <a:pt x="564" y="558"/>
                </a:lnTo>
                <a:lnTo>
                  <a:pt x="570" y="564"/>
                </a:lnTo>
                <a:lnTo>
                  <a:pt x="582" y="564"/>
                </a:lnTo>
                <a:lnTo>
                  <a:pt x="594" y="558"/>
                </a:lnTo>
                <a:lnTo>
                  <a:pt x="600" y="558"/>
                </a:lnTo>
                <a:lnTo>
                  <a:pt x="600" y="570"/>
                </a:lnTo>
                <a:lnTo>
                  <a:pt x="606" y="582"/>
                </a:lnTo>
                <a:lnTo>
                  <a:pt x="606" y="606"/>
                </a:lnTo>
                <a:lnTo>
                  <a:pt x="612" y="618"/>
                </a:lnTo>
                <a:lnTo>
                  <a:pt x="630" y="636"/>
                </a:lnTo>
                <a:lnTo>
                  <a:pt x="630" y="666"/>
                </a:lnTo>
                <a:lnTo>
                  <a:pt x="612" y="666"/>
                </a:lnTo>
                <a:lnTo>
                  <a:pt x="612" y="690"/>
                </a:lnTo>
                <a:lnTo>
                  <a:pt x="606" y="696"/>
                </a:lnTo>
                <a:lnTo>
                  <a:pt x="600" y="708"/>
                </a:lnTo>
                <a:lnTo>
                  <a:pt x="594" y="714"/>
                </a:lnTo>
                <a:lnTo>
                  <a:pt x="594" y="732"/>
                </a:lnTo>
                <a:lnTo>
                  <a:pt x="606" y="732"/>
                </a:lnTo>
                <a:lnTo>
                  <a:pt x="618" y="726"/>
                </a:lnTo>
                <a:lnTo>
                  <a:pt x="624" y="726"/>
                </a:lnTo>
                <a:lnTo>
                  <a:pt x="636" y="702"/>
                </a:lnTo>
                <a:lnTo>
                  <a:pt x="654" y="696"/>
                </a:lnTo>
                <a:lnTo>
                  <a:pt x="654" y="666"/>
                </a:lnTo>
                <a:lnTo>
                  <a:pt x="666" y="654"/>
                </a:lnTo>
                <a:lnTo>
                  <a:pt x="678" y="654"/>
                </a:lnTo>
                <a:lnTo>
                  <a:pt x="684" y="648"/>
                </a:lnTo>
                <a:lnTo>
                  <a:pt x="696" y="648"/>
                </a:lnTo>
                <a:lnTo>
                  <a:pt x="696" y="636"/>
                </a:lnTo>
                <a:lnTo>
                  <a:pt x="690" y="630"/>
                </a:lnTo>
                <a:lnTo>
                  <a:pt x="690" y="618"/>
                </a:lnTo>
                <a:lnTo>
                  <a:pt x="678" y="606"/>
                </a:lnTo>
                <a:lnTo>
                  <a:pt x="666" y="606"/>
                </a:lnTo>
                <a:lnTo>
                  <a:pt x="648" y="588"/>
                </a:lnTo>
                <a:lnTo>
                  <a:pt x="654" y="582"/>
                </a:lnTo>
                <a:lnTo>
                  <a:pt x="660" y="570"/>
                </a:lnTo>
                <a:lnTo>
                  <a:pt x="666" y="552"/>
                </a:lnTo>
                <a:lnTo>
                  <a:pt x="672" y="540"/>
                </a:lnTo>
                <a:lnTo>
                  <a:pt x="684" y="528"/>
                </a:lnTo>
                <a:lnTo>
                  <a:pt x="690" y="534"/>
                </a:lnTo>
                <a:lnTo>
                  <a:pt x="702" y="534"/>
                </a:lnTo>
                <a:lnTo>
                  <a:pt x="708" y="540"/>
                </a:lnTo>
                <a:lnTo>
                  <a:pt x="738" y="540"/>
                </a:lnTo>
                <a:lnTo>
                  <a:pt x="738" y="552"/>
                </a:lnTo>
                <a:lnTo>
                  <a:pt x="744" y="558"/>
                </a:lnTo>
                <a:lnTo>
                  <a:pt x="744" y="564"/>
                </a:lnTo>
                <a:lnTo>
                  <a:pt x="750" y="576"/>
                </a:lnTo>
                <a:lnTo>
                  <a:pt x="762" y="576"/>
                </a:lnTo>
                <a:lnTo>
                  <a:pt x="774" y="570"/>
                </a:lnTo>
                <a:lnTo>
                  <a:pt x="780" y="564"/>
                </a:lnTo>
                <a:lnTo>
                  <a:pt x="780" y="558"/>
                </a:lnTo>
                <a:lnTo>
                  <a:pt x="774" y="54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6" name="Israel" descr="© INSCALE GmbH, 05.05.2010&#10;http://www.presentationload.com/">
            <a:extLst>
              <a:ext uri="{FF2B5EF4-FFF2-40B4-BE49-F238E27FC236}">
                <a16:creationId xmlns:a16="http://schemas.microsoft.com/office/drawing/2014/main" id="{74CF716E-A5C1-4BF2-9005-803091E573B2}"/>
              </a:ext>
            </a:extLst>
          </p:cNvPr>
          <p:cNvSpPr>
            <a:spLocks/>
          </p:cNvSpPr>
          <p:nvPr/>
        </p:nvSpPr>
        <p:spPr bwMode="gray">
          <a:xfrm>
            <a:off x="6793058" y="2770490"/>
            <a:ext cx="47946" cy="151215"/>
          </a:xfrm>
          <a:custGeom>
            <a:avLst/>
            <a:gdLst>
              <a:gd name="T0" fmla="*/ 0 w 102"/>
              <a:gd name="T1" fmla="*/ 2147483647 h 324"/>
              <a:gd name="T2" fmla="*/ 2147483647 w 102"/>
              <a:gd name="T3" fmla="*/ 2147483647 h 324"/>
              <a:gd name="T4" fmla="*/ 2147483647 w 102"/>
              <a:gd name="T5" fmla="*/ 2147483647 h 324"/>
              <a:gd name="T6" fmla="*/ 2147483647 w 102"/>
              <a:gd name="T7" fmla="*/ 2147483647 h 324"/>
              <a:gd name="T8" fmla="*/ 2147483647 w 102"/>
              <a:gd name="T9" fmla="*/ 2147483647 h 324"/>
              <a:gd name="T10" fmla="*/ 2147483647 w 102"/>
              <a:gd name="T11" fmla="*/ 2147483647 h 324"/>
              <a:gd name="T12" fmla="*/ 2147483647 w 102"/>
              <a:gd name="T13" fmla="*/ 2147483647 h 324"/>
              <a:gd name="T14" fmla="*/ 2147483647 w 102"/>
              <a:gd name="T15" fmla="*/ 2147483647 h 324"/>
              <a:gd name="T16" fmla="*/ 2147483647 w 102"/>
              <a:gd name="T17" fmla="*/ 2147483647 h 324"/>
              <a:gd name="T18" fmla="*/ 2147483647 w 102"/>
              <a:gd name="T19" fmla="*/ 2147483647 h 324"/>
              <a:gd name="T20" fmla="*/ 2147483647 w 102"/>
              <a:gd name="T21" fmla="*/ 2147483647 h 324"/>
              <a:gd name="T22" fmla="*/ 2147483647 w 102"/>
              <a:gd name="T23" fmla="*/ 2147483647 h 324"/>
              <a:gd name="T24" fmla="*/ 2147483647 w 102"/>
              <a:gd name="T25" fmla="*/ 2147483647 h 324"/>
              <a:gd name="T26" fmla="*/ 2147483647 w 102"/>
              <a:gd name="T27" fmla="*/ 2147483647 h 324"/>
              <a:gd name="T28" fmla="*/ 2147483647 w 102"/>
              <a:gd name="T29" fmla="*/ 2147483647 h 324"/>
              <a:gd name="T30" fmla="*/ 2147483647 w 102"/>
              <a:gd name="T31" fmla="*/ 2147483647 h 324"/>
              <a:gd name="T32" fmla="*/ 2147483647 w 102"/>
              <a:gd name="T33" fmla="*/ 2147483647 h 324"/>
              <a:gd name="T34" fmla="*/ 2147483647 w 102"/>
              <a:gd name="T35" fmla="*/ 2147483647 h 324"/>
              <a:gd name="T36" fmla="*/ 2147483647 w 102"/>
              <a:gd name="T37" fmla="*/ 2147483647 h 324"/>
              <a:gd name="T38" fmla="*/ 2147483647 w 102"/>
              <a:gd name="T39" fmla="*/ 2147483647 h 324"/>
              <a:gd name="T40" fmla="*/ 2147483647 w 102"/>
              <a:gd name="T41" fmla="*/ 2147483647 h 324"/>
              <a:gd name="T42" fmla="*/ 2147483647 w 102"/>
              <a:gd name="T43" fmla="*/ 2147483647 h 324"/>
              <a:gd name="T44" fmla="*/ 2147483647 w 102"/>
              <a:gd name="T45" fmla="*/ 2147483647 h 324"/>
              <a:gd name="T46" fmla="*/ 2147483647 w 102"/>
              <a:gd name="T47" fmla="*/ 2147483647 h 324"/>
              <a:gd name="T48" fmla="*/ 2147483647 w 102"/>
              <a:gd name="T49" fmla="*/ 0 h 324"/>
              <a:gd name="T50" fmla="*/ 2147483647 w 102"/>
              <a:gd name="T51" fmla="*/ 2147483647 h 324"/>
              <a:gd name="T52" fmla="*/ 2147483647 w 102"/>
              <a:gd name="T53" fmla="*/ 2147483647 h 324"/>
              <a:gd name="T54" fmla="*/ 2147483647 w 102"/>
              <a:gd name="T55" fmla="*/ 2147483647 h 324"/>
              <a:gd name="T56" fmla="*/ 2147483647 w 102"/>
              <a:gd name="T57" fmla="*/ 2147483647 h 324"/>
              <a:gd name="T58" fmla="*/ 2147483647 w 102"/>
              <a:gd name="T59" fmla="*/ 2147483647 h 324"/>
              <a:gd name="T60" fmla="*/ 2147483647 w 102"/>
              <a:gd name="T61" fmla="*/ 2147483647 h 324"/>
              <a:gd name="T62" fmla="*/ 2147483647 w 102"/>
              <a:gd name="T63" fmla="*/ 2147483647 h 324"/>
              <a:gd name="T64" fmla="*/ 2147483647 w 102"/>
              <a:gd name="T65" fmla="*/ 2147483647 h 324"/>
              <a:gd name="T66" fmla="*/ 2147483647 w 102"/>
              <a:gd name="T67" fmla="*/ 2147483647 h 324"/>
              <a:gd name="T68" fmla="*/ 2147483647 w 102"/>
              <a:gd name="T69" fmla="*/ 2147483647 h 324"/>
              <a:gd name="T70" fmla="*/ 2147483647 w 102"/>
              <a:gd name="T71" fmla="*/ 2147483647 h 324"/>
              <a:gd name="T72" fmla="*/ 2147483647 w 102"/>
              <a:gd name="T73" fmla="*/ 2147483647 h 324"/>
              <a:gd name="T74" fmla="*/ 2147483647 w 102"/>
              <a:gd name="T75" fmla="*/ 2147483647 h 324"/>
              <a:gd name="T76" fmla="*/ 2147483647 w 102"/>
              <a:gd name="T77" fmla="*/ 2147483647 h 324"/>
              <a:gd name="T78" fmla="*/ 0 w 102"/>
              <a:gd name="T79" fmla="*/ 2147483647 h 32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2"/>
              <a:gd name="T121" fmla="*/ 0 h 324"/>
              <a:gd name="T122" fmla="*/ 102 w 102"/>
              <a:gd name="T123" fmla="*/ 324 h 32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2" h="324">
                <a:moveTo>
                  <a:pt x="0" y="168"/>
                </a:moveTo>
                <a:lnTo>
                  <a:pt x="54" y="312"/>
                </a:lnTo>
                <a:lnTo>
                  <a:pt x="60" y="324"/>
                </a:lnTo>
                <a:lnTo>
                  <a:pt x="60" y="306"/>
                </a:lnTo>
                <a:lnTo>
                  <a:pt x="66" y="294"/>
                </a:lnTo>
                <a:lnTo>
                  <a:pt x="66" y="234"/>
                </a:lnTo>
                <a:lnTo>
                  <a:pt x="72" y="228"/>
                </a:lnTo>
                <a:lnTo>
                  <a:pt x="78" y="216"/>
                </a:lnTo>
                <a:lnTo>
                  <a:pt x="84" y="210"/>
                </a:lnTo>
                <a:lnTo>
                  <a:pt x="90" y="198"/>
                </a:lnTo>
                <a:lnTo>
                  <a:pt x="90" y="186"/>
                </a:lnTo>
                <a:lnTo>
                  <a:pt x="78" y="174"/>
                </a:lnTo>
                <a:lnTo>
                  <a:pt x="78" y="162"/>
                </a:lnTo>
                <a:lnTo>
                  <a:pt x="72" y="156"/>
                </a:lnTo>
                <a:lnTo>
                  <a:pt x="66" y="162"/>
                </a:lnTo>
                <a:lnTo>
                  <a:pt x="66" y="168"/>
                </a:lnTo>
                <a:lnTo>
                  <a:pt x="60" y="168"/>
                </a:lnTo>
                <a:lnTo>
                  <a:pt x="54" y="174"/>
                </a:lnTo>
                <a:lnTo>
                  <a:pt x="48" y="168"/>
                </a:lnTo>
                <a:lnTo>
                  <a:pt x="48" y="96"/>
                </a:lnTo>
                <a:lnTo>
                  <a:pt x="66" y="78"/>
                </a:lnTo>
                <a:lnTo>
                  <a:pt x="84" y="78"/>
                </a:lnTo>
                <a:lnTo>
                  <a:pt x="90" y="60"/>
                </a:lnTo>
                <a:lnTo>
                  <a:pt x="84" y="18"/>
                </a:lnTo>
                <a:lnTo>
                  <a:pt x="102" y="0"/>
                </a:lnTo>
                <a:lnTo>
                  <a:pt x="78" y="6"/>
                </a:lnTo>
                <a:lnTo>
                  <a:pt x="78" y="18"/>
                </a:lnTo>
                <a:lnTo>
                  <a:pt x="72" y="30"/>
                </a:lnTo>
                <a:lnTo>
                  <a:pt x="66" y="36"/>
                </a:lnTo>
                <a:lnTo>
                  <a:pt x="60" y="36"/>
                </a:lnTo>
                <a:lnTo>
                  <a:pt x="54" y="30"/>
                </a:lnTo>
                <a:lnTo>
                  <a:pt x="42" y="54"/>
                </a:lnTo>
                <a:lnTo>
                  <a:pt x="30" y="60"/>
                </a:lnTo>
                <a:lnTo>
                  <a:pt x="36" y="72"/>
                </a:lnTo>
                <a:lnTo>
                  <a:pt x="36" y="84"/>
                </a:lnTo>
                <a:lnTo>
                  <a:pt x="42" y="90"/>
                </a:lnTo>
                <a:lnTo>
                  <a:pt x="42" y="96"/>
                </a:lnTo>
                <a:lnTo>
                  <a:pt x="18" y="138"/>
                </a:lnTo>
                <a:lnTo>
                  <a:pt x="18" y="156"/>
                </a:lnTo>
                <a:lnTo>
                  <a:pt x="0" y="16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7" name="Ireland" descr="© INSCALE GmbH, 05.05.2010&#10;http://www.presentationload.com/">
            <a:extLst>
              <a:ext uri="{FF2B5EF4-FFF2-40B4-BE49-F238E27FC236}">
                <a16:creationId xmlns:a16="http://schemas.microsoft.com/office/drawing/2014/main" id="{206E8758-B831-49F7-9AA0-C5A69200B19D}"/>
              </a:ext>
            </a:extLst>
          </p:cNvPr>
          <p:cNvSpPr>
            <a:spLocks/>
          </p:cNvSpPr>
          <p:nvPr/>
        </p:nvSpPr>
        <p:spPr bwMode="gray">
          <a:xfrm>
            <a:off x="5428444" y="1955410"/>
            <a:ext cx="132773" cy="140149"/>
          </a:xfrm>
          <a:custGeom>
            <a:avLst/>
            <a:gdLst>
              <a:gd name="T0" fmla="*/ 2147483647 w 282"/>
              <a:gd name="T1" fmla="*/ 2147483647 h 300"/>
              <a:gd name="T2" fmla="*/ 2147483647 w 282"/>
              <a:gd name="T3" fmla="*/ 2147483647 h 300"/>
              <a:gd name="T4" fmla="*/ 2147483647 w 282"/>
              <a:gd name="T5" fmla="*/ 2147483647 h 300"/>
              <a:gd name="T6" fmla="*/ 2147483647 w 282"/>
              <a:gd name="T7" fmla="*/ 2147483647 h 300"/>
              <a:gd name="T8" fmla="*/ 2147483647 w 282"/>
              <a:gd name="T9" fmla="*/ 2147483647 h 300"/>
              <a:gd name="T10" fmla="*/ 2147483647 w 282"/>
              <a:gd name="T11" fmla="*/ 2147483647 h 300"/>
              <a:gd name="T12" fmla="*/ 2147483647 w 282"/>
              <a:gd name="T13" fmla="*/ 2147483647 h 300"/>
              <a:gd name="T14" fmla="*/ 2147483647 w 282"/>
              <a:gd name="T15" fmla="*/ 2147483647 h 300"/>
              <a:gd name="T16" fmla="*/ 2147483647 w 282"/>
              <a:gd name="T17" fmla="*/ 2147483647 h 300"/>
              <a:gd name="T18" fmla="*/ 2147483647 w 282"/>
              <a:gd name="T19" fmla="*/ 2147483647 h 300"/>
              <a:gd name="T20" fmla="*/ 2147483647 w 282"/>
              <a:gd name="T21" fmla="*/ 2147483647 h 300"/>
              <a:gd name="T22" fmla="*/ 2147483647 w 282"/>
              <a:gd name="T23" fmla="*/ 2147483647 h 300"/>
              <a:gd name="T24" fmla="*/ 2147483647 w 282"/>
              <a:gd name="T25" fmla="*/ 0 h 300"/>
              <a:gd name="T26" fmla="*/ 2147483647 w 282"/>
              <a:gd name="T27" fmla="*/ 2147483647 h 300"/>
              <a:gd name="T28" fmla="*/ 2147483647 w 282"/>
              <a:gd name="T29" fmla="*/ 2147483647 h 300"/>
              <a:gd name="T30" fmla="*/ 2147483647 w 282"/>
              <a:gd name="T31" fmla="*/ 2147483647 h 300"/>
              <a:gd name="T32" fmla="*/ 2147483647 w 282"/>
              <a:gd name="T33" fmla="*/ 2147483647 h 300"/>
              <a:gd name="T34" fmla="*/ 2147483647 w 282"/>
              <a:gd name="T35" fmla="*/ 2147483647 h 300"/>
              <a:gd name="T36" fmla="*/ 2147483647 w 282"/>
              <a:gd name="T37" fmla="*/ 2147483647 h 300"/>
              <a:gd name="T38" fmla="*/ 2147483647 w 282"/>
              <a:gd name="T39" fmla="*/ 2147483647 h 300"/>
              <a:gd name="T40" fmla="*/ 2147483647 w 282"/>
              <a:gd name="T41" fmla="*/ 2147483647 h 300"/>
              <a:gd name="T42" fmla="*/ 2147483647 w 282"/>
              <a:gd name="T43" fmla="*/ 2147483647 h 300"/>
              <a:gd name="T44" fmla="*/ 2147483647 w 282"/>
              <a:gd name="T45" fmla="*/ 2147483647 h 300"/>
              <a:gd name="T46" fmla="*/ 2147483647 w 282"/>
              <a:gd name="T47" fmla="*/ 2147483647 h 300"/>
              <a:gd name="T48" fmla="*/ 2147483647 w 282"/>
              <a:gd name="T49" fmla="*/ 2147483647 h 300"/>
              <a:gd name="T50" fmla="*/ 2147483647 w 282"/>
              <a:gd name="T51" fmla="*/ 2147483647 h 300"/>
              <a:gd name="T52" fmla="*/ 2147483647 w 282"/>
              <a:gd name="T53" fmla="*/ 2147483647 h 300"/>
              <a:gd name="T54" fmla="*/ 2147483647 w 282"/>
              <a:gd name="T55" fmla="*/ 2147483647 h 300"/>
              <a:gd name="T56" fmla="*/ 2147483647 w 282"/>
              <a:gd name="T57" fmla="*/ 2147483647 h 300"/>
              <a:gd name="T58" fmla="*/ 2147483647 w 282"/>
              <a:gd name="T59" fmla="*/ 2147483647 h 300"/>
              <a:gd name="T60" fmla="*/ 2147483647 w 282"/>
              <a:gd name="T61" fmla="*/ 2147483647 h 300"/>
              <a:gd name="T62" fmla="*/ 2147483647 w 282"/>
              <a:gd name="T63" fmla="*/ 2147483647 h 300"/>
              <a:gd name="T64" fmla="*/ 2147483647 w 282"/>
              <a:gd name="T65" fmla="*/ 2147483647 h 300"/>
              <a:gd name="T66" fmla="*/ 2147483647 w 282"/>
              <a:gd name="T67" fmla="*/ 2147483647 h 300"/>
              <a:gd name="T68" fmla="*/ 2147483647 w 282"/>
              <a:gd name="T69" fmla="*/ 2147483647 h 300"/>
              <a:gd name="T70" fmla="*/ 2147483647 w 282"/>
              <a:gd name="T71" fmla="*/ 2147483647 h 300"/>
              <a:gd name="T72" fmla="*/ 2147483647 w 282"/>
              <a:gd name="T73" fmla="*/ 2147483647 h 300"/>
              <a:gd name="T74" fmla="*/ 2147483647 w 282"/>
              <a:gd name="T75" fmla="*/ 2147483647 h 300"/>
              <a:gd name="T76" fmla="*/ 2147483647 w 282"/>
              <a:gd name="T77" fmla="*/ 2147483647 h 300"/>
              <a:gd name="T78" fmla="*/ 2147483647 w 282"/>
              <a:gd name="T79" fmla="*/ 2147483647 h 300"/>
              <a:gd name="T80" fmla="*/ 0 w 282"/>
              <a:gd name="T81" fmla="*/ 2147483647 h 300"/>
              <a:gd name="T82" fmla="*/ 2147483647 w 282"/>
              <a:gd name="T83" fmla="*/ 2147483647 h 300"/>
              <a:gd name="T84" fmla="*/ 2147483647 w 282"/>
              <a:gd name="T85" fmla="*/ 2147483647 h 300"/>
              <a:gd name="T86" fmla="*/ 2147483647 w 282"/>
              <a:gd name="T87" fmla="*/ 2147483647 h 300"/>
              <a:gd name="T88" fmla="*/ 2147483647 w 282"/>
              <a:gd name="T89" fmla="*/ 2147483647 h 300"/>
              <a:gd name="T90" fmla="*/ 2147483647 w 282"/>
              <a:gd name="T91" fmla="*/ 2147483647 h 300"/>
              <a:gd name="T92" fmla="*/ 2147483647 w 282"/>
              <a:gd name="T93" fmla="*/ 2147483647 h 300"/>
              <a:gd name="T94" fmla="*/ 2147483647 w 282"/>
              <a:gd name="T95" fmla="*/ 2147483647 h 300"/>
              <a:gd name="T96" fmla="*/ 2147483647 w 282"/>
              <a:gd name="T97" fmla="*/ 2147483647 h 300"/>
              <a:gd name="T98" fmla="*/ 2147483647 w 282"/>
              <a:gd name="T99" fmla="*/ 2147483647 h 300"/>
              <a:gd name="T100" fmla="*/ 2147483647 w 282"/>
              <a:gd name="T101" fmla="*/ 2147483647 h 300"/>
              <a:gd name="T102" fmla="*/ 2147483647 w 282"/>
              <a:gd name="T103" fmla="*/ 2147483647 h 300"/>
              <a:gd name="T104" fmla="*/ 2147483647 w 282"/>
              <a:gd name="T105" fmla="*/ 2147483647 h 300"/>
              <a:gd name="T106" fmla="*/ 2147483647 w 282"/>
              <a:gd name="T107" fmla="*/ 2147483647 h 300"/>
              <a:gd name="T108" fmla="*/ 2147483647 w 282"/>
              <a:gd name="T109" fmla="*/ 2147483647 h 300"/>
              <a:gd name="T110" fmla="*/ 2147483647 w 282"/>
              <a:gd name="T111" fmla="*/ 2147483647 h 3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82"/>
              <a:gd name="T169" fmla="*/ 0 h 300"/>
              <a:gd name="T170" fmla="*/ 282 w 282"/>
              <a:gd name="T171" fmla="*/ 300 h 30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82" h="300">
                <a:moveTo>
                  <a:pt x="276" y="156"/>
                </a:moveTo>
                <a:lnTo>
                  <a:pt x="276" y="144"/>
                </a:lnTo>
                <a:lnTo>
                  <a:pt x="270" y="132"/>
                </a:lnTo>
                <a:lnTo>
                  <a:pt x="264" y="126"/>
                </a:lnTo>
                <a:lnTo>
                  <a:pt x="264" y="114"/>
                </a:lnTo>
                <a:lnTo>
                  <a:pt x="258" y="108"/>
                </a:lnTo>
                <a:lnTo>
                  <a:pt x="258" y="102"/>
                </a:lnTo>
                <a:lnTo>
                  <a:pt x="276" y="102"/>
                </a:lnTo>
                <a:lnTo>
                  <a:pt x="282" y="96"/>
                </a:lnTo>
                <a:lnTo>
                  <a:pt x="246" y="90"/>
                </a:lnTo>
                <a:lnTo>
                  <a:pt x="228" y="66"/>
                </a:lnTo>
                <a:lnTo>
                  <a:pt x="204" y="90"/>
                </a:lnTo>
                <a:lnTo>
                  <a:pt x="192" y="90"/>
                </a:lnTo>
                <a:lnTo>
                  <a:pt x="168" y="78"/>
                </a:lnTo>
                <a:lnTo>
                  <a:pt x="162" y="72"/>
                </a:lnTo>
                <a:lnTo>
                  <a:pt x="174" y="60"/>
                </a:lnTo>
                <a:lnTo>
                  <a:pt x="180" y="60"/>
                </a:lnTo>
                <a:lnTo>
                  <a:pt x="186" y="54"/>
                </a:lnTo>
                <a:lnTo>
                  <a:pt x="192" y="54"/>
                </a:lnTo>
                <a:lnTo>
                  <a:pt x="192" y="42"/>
                </a:lnTo>
                <a:lnTo>
                  <a:pt x="234" y="18"/>
                </a:lnTo>
                <a:lnTo>
                  <a:pt x="240" y="12"/>
                </a:lnTo>
                <a:lnTo>
                  <a:pt x="240" y="6"/>
                </a:lnTo>
                <a:lnTo>
                  <a:pt x="234" y="6"/>
                </a:lnTo>
                <a:lnTo>
                  <a:pt x="228" y="0"/>
                </a:lnTo>
                <a:lnTo>
                  <a:pt x="222" y="0"/>
                </a:lnTo>
                <a:lnTo>
                  <a:pt x="210" y="6"/>
                </a:lnTo>
                <a:lnTo>
                  <a:pt x="204" y="18"/>
                </a:lnTo>
                <a:lnTo>
                  <a:pt x="198" y="6"/>
                </a:lnTo>
                <a:lnTo>
                  <a:pt x="174" y="6"/>
                </a:lnTo>
                <a:lnTo>
                  <a:pt x="162" y="12"/>
                </a:lnTo>
                <a:lnTo>
                  <a:pt x="156" y="12"/>
                </a:lnTo>
                <a:lnTo>
                  <a:pt x="150" y="18"/>
                </a:lnTo>
                <a:lnTo>
                  <a:pt x="150" y="30"/>
                </a:lnTo>
                <a:lnTo>
                  <a:pt x="144" y="36"/>
                </a:lnTo>
                <a:lnTo>
                  <a:pt x="144" y="42"/>
                </a:lnTo>
                <a:lnTo>
                  <a:pt x="126" y="42"/>
                </a:lnTo>
                <a:lnTo>
                  <a:pt x="120" y="48"/>
                </a:lnTo>
                <a:lnTo>
                  <a:pt x="120" y="54"/>
                </a:lnTo>
                <a:lnTo>
                  <a:pt x="138" y="54"/>
                </a:lnTo>
                <a:lnTo>
                  <a:pt x="144" y="60"/>
                </a:lnTo>
                <a:lnTo>
                  <a:pt x="150" y="60"/>
                </a:lnTo>
                <a:lnTo>
                  <a:pt x="150" y="66"/>
                </a:lnTo>
                <a:lnTo>
                  <a:pt x="144" y="72"/>
                </a:lnTo>
                <a:lnTo>
                  <a:pt x="132" y="72"/>
                </a:lnTo>
                <a:lnTo>
                  <a:pt x="132" y="78"/>
                </a:lnTo>
                <a:lnTo>
                  <a:pt x="126" y="84"/>
                </a:lnTo>
                <a:lnTo>
                  <a:pt x="102" y="84"/>
                </a:lnTo>
                <a:lnTo>
                  <a:pt x="102" y="90"/>
                </a:lnTo>
                <a:lnTo>
                  <a:pt x="90" y="78"/>
                </a:lnTo>
                <a:lnTo>
                  <a:pt x="42" y="78"/>
                </a:lnTo>
                <a:lnTo>
                  <a:pt x="42" y="102"/>
                </a:lnTo>
                <a:lnTo>
                  <a:pt x="54" y="102"/>
                </a:lnTo>
                <a:lnTo>
                  <a:pt x="54" y="108"/>
                </a:lnTo>
                <a:lnTo>
                  <a:pt x="60" y="114"/>
                </a:lnTo>
                <a:lnTo>
                  <a:pt x="42" y="126"/>
                </a:lnTo>
                <a:lnTo>
                  <a:pt x="36" y="126"/>
                </a:lnTo>
                <a:lnTo>
                  <a:pt x="30" y="132"/>
                </a:lnTo>
                <a:lnTo>
                  <a:pt x="30" y="138"/>
                </a:lnTo>
                <a:lnTo>
                  <a:pt x="42" y="150"/>
                </a:lnTo>
                <a:lnTo>
                  <a:pt x="54" y="156"/>
                </a:lnTo>
                <a:lnTo>
                  <a:pt x="60" y="162"/>
                </a:lnTo>
                <a:lnTo>
                  <a:pt x="72" y="162"/>
                </a:lnTo>
                <a:lnTo>
                  <a:pt x="78" y="156"/>
                </a:lnTo>
                <a:lnTo>
                  <a:pt x="96" y="156"/>
                </a:lnTo>
                <a:lnTo>
                  <a:pt x="96" y="168"/>
                </a:lnTo>
                <a:lnTo>
                  <a:pt x="90" y="174"/>
                </a:lnTo>
                <a:lnTo>
                  <a:pt x="72" y="174"/>
                </a:lnTo>
                <a:lnTo>
                  <a:pt x="72" y="192"/>
                </a:lnTo>
                <a:lnTo>
                  <a:pt x="54" y="192"/>
                </a:lnTo>
                <a:lnTo>
                  <a:pt x="48" y="198"/>
                </a:lnTo>
                <a:lnTo>
                  <a:pt x="48" y="210"/>
                </a:lnTo>
                <a:lnTo>
                  <a:pt x="42" y="222"/>
                </a:lnTo>
                <a:lnTo>
                  <a:pt x="42" y="234"/>
                </a:lnTo>
                <a:lnTo>
                  <a:pt x="18" y="234"/>
                </a:lnTo>
                <a:lnTo>
                  <a:pt x="12" y="240"/>
                </a:lnTo>
                <a:lnTo>
                  <a:pt x="6" y="240"/>
                </a:lnTo>
                <a:lnTo>
                  <a:pt x="6" y="246"/>
                </a:lnTo>
                <a:lnTo>
                  <a:pt x="12" y="246"/>
                </a:lnTo>
                <a:lnTo>
                  <a:pt x="18" y="252"/>
                </a:lnTo>
                <a:lnTo>
                  <a:pt x="6" y="252"/>
                </a:lnTo>
                <a:lnTo>
                  <a:pt x="0" y="258"/>
                </a:lnTo>
                <a:lnTo>
                  <a:pt x="0" y="270"/>
                </a:lnTo>
                <a:lnTo>
                  <a:pt x="42" y="270"/>
                </a:lnTo>
                <a:lnTo>
                  <a:pt x="24" y="288"/>
                </a:lnTo>
                <a:lnTo>
                  <a:pt x="30" y="282"/>
                </a:lnTo>
                <a:lnTo>
                  <a:pt x="48" y="282"/>
                </a:lnTo>
                <a:lnTo>
                  <a:pt x="48" y="288"/>
                </a:lnTo>
                <a:lnTo>
                  <a:pt x="42" y="288"/>
                </a:lnTo>
                <a:lnTo>
                  <a:pt x="36" y="294"/>
                </a:lnTo>
                <a:lnTo>
                  <a:pt x="30" y="294"/>
                </a:lnTo>
                <a:lnTo>
                  <a:pt x="36" y="300"/>
                </a:lnTo>
                <a:lnTo>
                  <a:pt x="60" y="300"/>
                </a:lnTo>
                <a:lnTo>
                  <a:pt x="96" y="288"/>
                </a:lnTo>
                <a:lnTo>
                  <a:pt x="108" y="282"/>
                </a:lnTo>
                <a:lnTo>
                  <a:pt x="120" y="270"/>
                </a:lnTo>
                <a:lnTo>
                  <a:pt x="120" y="264"/>
                </a:lnTo>
                <a:lnTo>
                  <a:pt x="132" y="270"/>
                </a:lnTo>
                <a:lnTo>
                  <a:pt x="138" y="270"/>
                </a:lnTo>
                <a:lnTo>
                  <a:pt x="150" y="264"/>
                </a:lnTo>
                <a:lnTo>
                  <a:pt x="162" y="252"/>
                </a:lnTo>
                <a:lnTo>
                  <a:pt x="180" y="246"/>
                </a:lnTo>
                <a:lnTo>
                  <a:pt x="204" y="246"/>
                </a:lnTo>
                <a:lnTo>
                  <a:pt x="210" y="240"/>
                </a:lnTo>
                <a:lnTo>
                  <a:pt x="252" y="240"/>
                </a:lnTo>
                <a:lnTo>
                  <a:pt x="246" y="222"/>
                </a:lnTo>
                <a:lnTo>
                  <a:pt x="264" y="222"/>
                </a:lnTo>
                <a:lnTo>
                  <a:pt x="264" y="198"/>
                </a:lnTo>
                <a:lnTo>
                  <a:pt x="270" y="192"/>
                </a:lnTo>
                <a:lnTo>
                  <a:pt x="270" y="180"/>
                </a:lnTo>
                <a:lnTo>
                  <a:pt x="276" y="168"/>
                </a:lnTo>
                <a:lnTo>
                  <a:pt x="276" y="15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8" name="Iraq" descr="© INSCALE GmbH, 05.05.2010&#10;http://www.presentationload.com/">
            <a:extLst>
              <a:ext uri="{FF2B5EF4-FFF2-40B4-BE49-F238E27FC236}">
                <a16:creationId xmlns:a16="http://schemas.microsoft.com/office/drawing/2014/main" id="{BACE4281-612F-48F0-B28B-C95FF13238BD}"/>
              </a:ext>
            </a:extLst>
          </p:cNvPr>
          <p:cNvSpPr>
            <a:spLocks/>
          </p:cNvSpPr>
          <p:nvPr/>
        </p:nvSpPr>
        <p:spPr bwMode="gray">
          <a:xfrm>
            <a:off x="6931364" y="2622964"/>
            <a:ext cx="322714" cy="311648"/>
          </a:xfrm>
          <a:custGeom>
            <a:avLst/>
            <a:gdLst>
              <a:gd name="T0" fmla="*/ 2147483647 w 684"/>
              <a:gd name="T1" fmla="*/ 2147483647 h 660"/>
              <a:gd name="T2" fmla="*/ 2147483647 w 684"/>
              <a:gd name="T3" fmla="*/ 2147483647 h 660"/>
              <a:gd name="T4" fmla="*/ 2147483647 w 684"/>
              <a:gd name="T5" fmla="*/ 2147483647 h 660"/>
              <a:gd name="T6" fmla="*/ 2147483647 w 684"/>
              <a:gd name="T7" fmla="*/ 2147483647 h 660"/>
              <a:gd name="T8" fmla="*/ 2147483647 w 684"/>
              <a:gd name="T9" fmla="*/ 2147483647 h 660"/>
              <a:gd name="T10" fmla="*/ 2147483647 w 684"/>
              <a:gd name="T11" fmla="*/ 2147483647 h 660"/>
              <a:gd name="T12" fmla="*/ 2147483647 w 684"/>
              <a:gd name="T13" fmla="*/ 2147483647 h 660"/>
              <a:gd name="T14" fmla="*/ 2147483647 w 684"/>
              <a:gd name="T15" fmla="*/ 2147483647 h 660"/>
              <a:gd name="T16" fmla="*/ 2147483647 w 684"/>
              <a:gd name="T17" fmla="*/ 2147483647 h 660"/>
              <a:gd name="T18" fmla="*/ 2147483647 w 684"/>
              <a:gd name="T19" fmla="*/ 2147483647 h 660"/>
              <a:gd name="T20" fmla="*/ 2147483647 w 684"/>
              <a:gd name="T21" fmla="*/ 2147483647 h 660"/>
              <a:gd name="T22" fmla="*/ 2147483647 w 684"/>
              <a:gd name="T23" fmla="*/ 2147483647 h 660"/>
              <a:gd name="T24" fmla="*/ 2147483647 w 684"/>
              <a:gd name="T25" fmla="*/ 2147483647 h 660"/>
              <a:gd name="T26" fmla="*/ 2147483647 w 684"/>
              <a:gd name="T27" fmla="*/ 2147483647 h 660"/>
              <a:gd name="T28" fmla="*/ 2147483647 w 684"/>
              <a:gd name="T29" fmla="*/ 2147483647 h 660"/>
              <a:gd name="T30" fmla="*/ 2147483647 w 684"/>
              <a:gd name="T31" fmla="*/ 2147483647 h 660"/>
              <a:gd name="T32" fmla="*/ 2147483647 w 684"/>
              <a:gd name="T33" fmla="*/ 2147483647 h 660"/>
              <a:gd name="T34" fmla="*/ 2147483647 w 684"/>
              <a:gd name="T35" fmla="*/ 2147483647 h 660"/>
              <a:gd name="T36" fmla="*/ 2147483647 w 684"/>
              <a:gd name="T37" fmla="*/ 2147483647 h 660"/>
              <a:gd name="T38" fmla="*/ 2147483647 w 684"/>
              <a:gd name="T39" fmla="*/ 2147483647 h 660"/>
              <a:gd name="T40" fmla="*/ 2147483647 w 684"/>
              <a:gd name="T41" fmla="*/ 2147483647 h 660"/>
              <a:gd name="T42" fmla="*/ 2147483647 w 684"/>
              <a:gd name="T43" fmla="*/ 2147483647 h 660"/>
              <a:gd name="T44" fmla="*/ 2147483647 w 684"/>
              <a:gd name="T45" fmla="*/ 2147483647 h 660"/>
              <a:gd name="T46" fmla="*/ 2147483647 w 684"/>
              <a:gd name="T47" fmla="*/ 2147483647 h 660"/>
              <a:gd name="T48" fmla="*/ 2147483647 w 684"/>
              <a:gd name="T49" fmla="*/ 2147483647 h 660"/>
              <a:gd name="T50" fmla="*/ 2147483647 w 684"/>
              <a:gd name="T51" fmla="*/ 2147483647 h 660"/>
              <a:gd name="T52" fmla="*/ 2147483647 w 684"/>
              <a:gd name="T53" fmla="*/ 0 h 660"/>
              <a:gd name="T54" fmla="*/ 2147483647 w 684"/>
              <a:gd name="T55" fmla="*/ 2147483647 h 660"/>
              <a:gd name="T56" fmla="*/ 2147483647 w 684"/>
              <a:gd name="T57" fmla="*/ 2147483647 h 660"/>
              <a:gd name="T58" fmla="*/ 2147483647 w 684"/>
              <a:gd name="T59" fmla="*/ 0 h 660"/>
              <a:gd name="T60" fmla="*/ 2147483647 w 684"/>
              <a:gd name="T61" fmla="*/ 2147483647 h 660"/>
              <a:gd name="T62" fmla="*/ 2147483647 w 684"/>
              <a:gd name="T63" fmla="*/ 2147483647 h 660"/>
              <a:gd name="T64" fmla="*/ 2147483647 w 684"/>
              <a:gd name="T65" fmla="*/ 2147483647 h 660"/>
              <a:gd name="T66" fmla="*/ 2147483647 w 684"/>
              <a:gd name="T67" fmla="*/ 2147483647 h 660"/>
              <a:gd name="T68" fmla="*/ 2147483647 w 684"/>
              <a:gd name="T69" fmla="*/ 2147483647 h 660"/>
              <a:gd name="T70" fmla="*/ 2147483647 w 684"/>
              <a:gd name="T71" fmla="*/ 2147483647 h 660"/>
              <a:gd name="T72" fmla="*/ 2147483647 w 684"/>
              <a:gd name="T73" fmla="*/ 2147483647 h 660"/>
              <a:gd name="T74" fmla="*/ 2147483647 w 684"/>
              <a:gd name="T75" fmla="*/ 2147483647 h 660"/>
              <a:gd name="T76" fmla="*/ 2147483647 w 684"/>
              <a:gd name="T77" fmla="*/ 2147483647 h 660"/>
              <a:gd name="T78" fmla="*/ 2147483647 w 684"/>
              <a:gd name="T79" fmla="*/ 2147483647 h 660"/>
              <a:gd name="T80" fmla="*/ 2147483647 w 684"/>
              <a:gd name="T81" fmla="*/ 2147483647 h 660"/>
              <a:gd name="T82" fmla="*/ 2147483647 w 684"/>
              <a:gd name="T83" fmla="*/ 2147483647 h 660"/>
              <a:gd name="T84" fmla="*/ 2147483647 w 684"/>
              <a:gd name="T85" fmla="*/ 2147483647 h 660"/>
              <a:gd name="T86" fmla="*/ 0 w 684"/>
              <a:gd name="T87" fmla="*/ 2147483647 h 660"/>
              <a:gd name="T88" fmla="*/ 2147483647 w 684"/>
              <a:gd name="T89" fmla="*/ 2147483647 h 660"/>
              <a:gd name="T90" fmla="*/ 2147483647 w 684"/>
              <a:gd name="T91" fmla="*/ 2147483647 h 660"/>
              <a:gd name="T92" fmla="*/ 2147483647 w 684"/>
              <a:gd name="T93" fmla="*/ 2147483647 h 660"/>
              <a:gd name="T94" fmla="*/ 2147483647 w 684"/>
              <a:gd name="T95" fmla="*/ 2147483647 h 660"/>
              <a:gd name="T96" fmla="*/ 2147483647 w 684"/>
              <a:gd name="T97" fmla="*/ 2147483647 h 660"/>
              <a:gd name="T98" fmla="*/ 2147483647 w 684"/>
              <a:gd name="T99" fmla="*/ 2147483647 h 660"/>
              <a:gd name="T100" fmla="*/ 2147483647 w 684"/>
              <a:gd name="T101" fmla="*/ 2147483647 h 660"/>
              <a:gd name="T102" fmla="*/ 2147483647 w 684"/>
              <a:gd name="T103" fmla="*/ 2147483647 h 660"/>
              <a:gd name="T104" fmla="*/ 2147483647 w 684"/>
              <a:gd name="T105" fmla="*/ 2147483647 h 660"/>
              <a:gd name="T106" fmla="*/ 2147483647 w 684"/>
              <a:gd name="T107" fmla="*/ 2147483647 h 660"/>
              <a:gd name="T108" fmla="*/ 2147483647 w 684"/>
              <a:gd name="T109" fmla="*/ 2147483647 h 660"/>
              <a:gd name="T110" fmla="*/ 2147483647 w 684"/>
              <a:gd name="T111" fmla="*/ 2147483647 h 660"/>
              <a:gd name="T112" fmla="*/ 2147483647 w 684"/>
              <a:gd name="T113" fmla="*/ 2147483647 h 660"/>
              <a:gd name="T114" fmla="*/ 2147483647 w 684"/>
              <a:gd name="T115" fmla="*/ 2147483647 h 6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84"/>
              <a:gd name="T175" fmla="*/ 0 h 660"/>
              <a:gd name="T176" fmla="*/ 684 w 684"/>
              <a:gd name="T177" fmla="*/ 660 h 6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84" h="660">
                <a:moveTo>
                  <a:pt x="678" y="564"/>
                </a:moveTo>
                <a:lnTo>
                  <a:pt x="666" y="552"/>
                </a:lnTo>
                <a:lnTo>
                  <a:pt x="654" y="546"/>
                </a:lnTo>
                <a:lnTo>
                  <a:pt x="648" y="516"/>
                </a:lnTo>
                <a:lnTo>
                  <a:pt x="642" y="516"/>
                </a:lnTo>
                <a:lnTo>
                  <a:pt x="636" y="510"/>
                </a:lnTo>
                <a:lnTo>
                  <a:pt x="624" y="504"/>
                </a:lnTo>
                <a:lnTo>
                  <a:pt x="618" y="498"/>
                </a:lnTo>
                <a:lnTo>
                  <a:pt x="618" y="462"/>
                </a:lnTo>
                <a:lnTo>
                  <a:pt x="624" y="450"/>
                </a:lnTo>
                <a:lnTo>
                  <a:pt x="624" y="438"/>
                </a:lnTo>
                <a:lnTo>
                  <a:pt x="594" y="402"/>
                </a:lnTo>
                <a:lnTo>
                  <a:pt x="588" y="390"/>
                </a:lnTo>
                <a:lnTo>
                  <a:pt x="582" y="384"/>
                </a:lnTo>
                <a:lnTo>
                  <a:pt x="564" y="384"/>
                </a:lnTo>
                <a:lnTo>
                  <a:pt x="546" y="366"/>
                </a:lnTo>
                <a:lnTo>
                  <a:pt x="534" y="360"/>
                </a:lnTo>
                <a:lnTo>
                  <a:pt x="528" y="354"/>
                </a:lnTo>
                <a:lnTo>
                  <a:pt x="504" y="354"/>
                </a:lnTo>
                <a:lnTo>
                  <a:pt x="504" y="312"/>
                </a:lnTo>
                <a:lnTo>
                  <a:pt x="498" y="312"/>
                </a:lnTo>
                <a:lnTo>
                  <a:pt x="492" y="306"/>
                </a:lnTo>
                <a:lnTo>
                  <a:pt x="468" y="294"/>
                </a:lnTo>
                <a:lnTo>
                  <a:pt x="456" y="282"/>
                </a:lnTo>
                <a:lnTo>
                  <a:pt x="444" y="276"/>
                </a:lnTo>
                <a:lnTo>
                  <a:pt x="438" y="270"/>
                </a:lnTo>
                <a:lnTo>
                  <a:pt x="438" y="264"/>
                </a:lnTo>
                <a:lnTo>
                  <a:pt x="444" y="252"/>
                </a:lnTo>
                <a:lnTo>
                  <a:pt x="450" y="246"/>
                </a:lnTo>
                <a:lnTo>
                  <a:pt x="438" y="234"/>
                </a:lnTo>
                <a:lnTo>
                  <a:pt x="438" y="228"/>
                </a:lnTo>
                <a:lnTo>
                  <a:pt x="450" y="216"/>
                </a:lnTo>
                <a:lnTo>
                  <a:pt x="462" y="216"/>
                </a:lnTo>
                <a:lnTo>
                  <a:pt x="462" y="186"/>
                </a:lnTo>
                <a:lnTo>
                  <a:pt x="468" y="186"/>
                </a:lnTo>
                <a:lnTo>
                  <a:pt x="480" y="174"/>
                </a:lnTo>
                <a:lnTo>
                  <a:pt x="480" y="168"/>
                </a:lnTo>
                <a:lnTo>
                  <a:pt x="474" y="156"/>
                </a:lnTo>
                <a:lnTo>
                  <a:pt x="462" y="144"/>
                </a:lnTo>
                <a:lnTo>
                  <a:pt x="462" y="138"/>
                </a:lnTo>
                <a:lnTo>
                  <a:pt x="480" y="120"/>
                </a:lnTo>
                <a:lnTo>
                  <a:pt x="480" y="114"/>
                </a:lnTo>
                <a:lnTo>
                  <a:pt x="468" y="114"/>
                </a:lnTo>
                <a:lnTo>
                  <a:pt x="456" y="120"/>
                </a:lnTo>
                <a:lnTo>
                  <a:pt x="450" y="126"/>
                </a:lnTo>
                <a:lnTo>
                  <a:pt x="438" y="108"/>
                </a:lnTo>
                <a:lnTo>
                  <a:pt x="414" y="102"/>
                </a:lnTo>
                <a:lnTo>
                  <a:pt x="414" y="84"/>
                </a:lnTo>
                <a:lnTo>
                  <a:pt x="402" y="72"/>
                </a:lnTo>
                <a:lnTo>
                  <a:pt x="378" y="24"/>
                </a:lnTo>
                <a:lnTo>
                  <a:pt x="378" y="12"/>
                </a:lnTo>
                <a:lnTo>
                  <a:pt x="336" y="24"/>
                </a:lnTo>
                <a:lnTo>
                  <a:pt x="336" y="6"/>
                </a:lnTo>
                <a:lnTo>
                  <a:pt x="330" y="0"/>
                </a:lnTo>
                <a:lnTo>
                  <a:pt x="306" y="0"/>
                </a:lnTo>
                <a:lnTo>
                  <a:pt x="306" y="6"/>
                </a:lnTo>
                <a:lnTo>
                  <a:pt x="300" y="12"/>
                </a:lnTo>
                <a:lnTo>
                  <a:pt x="288" y="12"/>
                </a:lnTo>
                <a:lnTo>
                  <a:pt x="276" y="0"/>
                </a:lnTo>
                <a:lnTo>
                  <a:pt x="234" y="0"/>
                </a:lnTo>
                <a:lnTo>
                  <a:pt x="234" y="12"/>
                </a:lnTo>
                <a:lnTo>
                  <a:pt x="228" y="18"/>
                </a:lnTo>
                <a:lnTo>
                  <a:pt x="216" y="24"/>
                </a:lnTo>
                <a:lnTo>
                  <a:pt x="204" y="36"/>
                </a:lnTo>
                <a:lnTo>
                  <a:pt x="198" y="48"/>
                </a:lnTo>
                <a:lnTo>
                  <a:pt x="192" y="54"/>
                </a:lnTo>
                <a:lnTo>
                  <a:pt x="180" y="54"/>
                </a:lnTo>
                <a:lnTo>
                  <a:pt x="168" y="60"/>
                </a:lnTo>
                <a:lnTo>
                  <a:pt x="156" y="60"/>
                </a:lnTo>
                <a:lnTo>
                  <a:pt x="150" y="66"/>
                </a:lnTo>
                <a:lnTo>
                  <a:pt x="144" y="78"/>
                </a:lnTo>
                <a:lnTo>
                  <a:pt x="144" y="90"/>
                </a:lnTo>
                <a:lnTo>
                  <a:pt x="150" y="102"/>
                </a:lnTo>
                <a:lnTo>
                  <a:pt x="156" y="108"/>
                </a:lnTo>
                <a:lnTo>
                  <a:pt x="156" y="120"/>
                </a:lnTo>
                <a:lnTo>
                  <a:pt x="162" y="132"/>
                </a:lnTo>
                <a:lnTo>
                  <a:pt x="162" y="162"/>
                </a:lnTo>
                <a:lnTo>
                  <a:pt x="156" y="174"/>
                </a:lnTo>
                <a:lnTo>
                  <a:pt x="150" y="192"/>
                </a:lnTo>
                <a:lnTo>
                  <a:pt x="150" y="198"/>
                </a:lnTo>
                <a:lnTo>
                  <a:pt x="168" y="216"/>
                </a:lnTo>
                <a:lnTo>
                  <a:pt x="168" y="222"/>
                </a:lnTo>
                <a:lnTo>
                  <a:pt x="162" y="228"/>
                </a:lnTo>
                <a:lnTo>
                  <a:pt x="138" y="240"/>
                </a:lnTo>
                <a:lnTo>
                  <a:pt x="78" y="264"/>
                </a:lnTo>
                <a:lnTo>
                  <a:pt x="66" y="270"/>
                </a:lnTo>
                <a:lnTo>
                  <a:pt x="6" y="318"/>
                </a:lnTo>
                <a:lnTo>
                  <a:pt x="0" y="318"/>
                </a:lnTo>
                <a:lnTo>
                  <a:pt x="0" y="324"/>
                </a:lnTo>
                <a:lnTo>
                  <a:pt x="24" y="366"/>
                </a:lnTo>
                <a:lnTo>
                  <a:pt x="24" y="384"/>
                </a:lnTo>
                <a:lnTo>
                  <a:pt x="48" y="402"/>
                </a:lnTo>
                <a:lnTo>
                  <a:pt x="48" y="414"/>
                </a:lnTo>
                <a:lnTo>
                  <a:pt x="60" y="426"/>
                </a:lnTo>
                <a:lnTo>
                  <a:pt x="126" y="426"/>
                </a:lnTo>
                <a:lnTo>
                  <a:pt x="156" y="456"/>
                </a:lnTo>
                <a:lnTo>
                  <a:pt x="168" y="462"/>
                </a:lnTo>
                <a:lnTo>
                  <a:pt x="180" y="474"/>
                </a:lnTo>
                <a:lnTo>
                  <a:pt x="228" y="498"/>
                </a:lnTo>
                <a:lnTo>
                  <a:pt x="234" y="504"/>
                </a:lnTo>
                <a:lnTo>
                  <a:pt x="246" y="510"/>
                </a:lnTo>
                <a:lnTo>
                  <a:pt x="438" y="654"/>
                </a:lnTo>
                <a:lnTo>
                  <a:pt x="522" y="654"/>
                </a:lnTo>
                <a:lnTo>
                  <a:pt x="570" y="660"/>
                </a:lnTo>
                <a:lnTo>
                  <a:pt x="564" y="660"/>
                </a:lnTo>
                <a:lnTo>
                  <a:pt x="570" y="654"/>
                </a:lnTo>
                <a:lnTo>
                  <a:pt x="588" y="618"/>
                </a:lnTo>
                <a:lnTo>
                  <a:pt x="588" y="606"/>
                </a:lnTo>
                <a:lnTo>
                  <a:pt x="594" y="600"/>
                </a:lnTo>
                <a:lnTo>
                  <a:pt x="600" y="588"/>
                </a:lnTo>
                <a:lnTo>
                  <a:pt x="648" y="588"/>
                </a:lnTo>
                <a:lnTo>
                  <a:pt x="654" y="594"/>
                </a:lnTo>
                <a:lnTo>
                  <a:pt x="678" y="582"/>
                </a:lnTo>
                <a:lnTo>
                  <a:pt x="684" y="576"/>
                </a:lnTo>
                <a:lnTo>
                  <a:pt x="678" y="570"/>
                </a:lnTo>
                <a:lnTo>
                  <a:pt x="678" y="56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09" name="Iran" descr="© INSCALE GmbH, 05.05.2010&#10;http://www.presentationload.com/">
            <a:extLst>
              <a:ext uri="{FF2B5EF4-FFF2-40B4-BE49-F238E27FC236}">
                <a16:creationId xmlns:a16="http://schemas.microsoft.com/office/drawing/2014/main" id="{174F5C77-ADC2-4101-8E62-2AC0219BCDA4}"/>
              </a:ext>
            </a:extLst>
          </p:cNvPr>
          <p:cNvSpPr>
            <a:spLocks/>
          </p:cNvSpPr>
          <p:nvPr/>
        </p:nvSpPr>
        <p:spPr bwMode="gray">
          <a:xfrm>
            <a:off x="7069669" y="2528916"/>
            <a:ext cx="678618" cy="556909"/>
          </a:xfrm>
          <a:custGeom>
            <a:avLst/>
            <a:gdLst>
              <a:gd name="T0" fmla="*/ 2147483647 w 1440"/>
              <a:gd name="T1" fmla="*/ 2147483647 h 1182"/>
              <a:gd name="T2" fmla="*/ 2147483647 w 1440"/>
              <a:gd name="T3" fmla="*/ 2147483647 h 1182"/>
              <a:gd name="T4" fmla="*/ 2147483647 w 1440"/>
              <a:gd name="T5" fmla="*/ 2147483647 h 1182"/>
              <a:gd name="T6" fmla="*/ 2147483647 w 1440"/>
              <a:gd name="T7" fmla="*/ 2147483647 h 1182"/>
              <a:gd name="T8" fmla="*/ 2147483647 w 1440"/>
              <a:gd name="T9" fmla="*/ 2147483647 h 1182"/>
              <a:gd name="T10" fmla="*/ 2147483647 w 1440"/>
              <a:gd name="T11" fmla="*/ 2147483647 h 1182"/>
              <a:gd name="T12" fmla="*/ 2147483647 w 1440"/>
              <a:gd name="T13" fmla="*/ 2147483647 h 1182"/>
              <a:gd name="T14" fmla="*/ 2147483647 w 1440"/>
              <a:gd name="T15" fmla="*/ 2147483647 h 1182"/>
              <a:gd name="T16" fmla="*/ 2147483647 w 1440"/>
              <a:gd name="T17" fmla="*/ 2147483647 h 1182"/>
              <a:gd name="T18" fmla="*/ 2147483647 w 1440"/>
              <a:gd name="T19" fmla="*/ 2147483647 h 1182"/>
              <a:gd name="T20" fmla="*/ 2147483647 w 1440"/>
              <a:gd name="T21" fmla="*/ 2147483647 h 1182"/>
              <a:gd name="T22" fmla="*/ 2147483647 w 1440"/>
              <a:gd name="T23" fmla="*/ 2147483647 h 1182"/>
              <a:gd name="T24" fmla="*/ 2147483647 w 1440"/>
              <a:gd name="T25" fmla="*/ 2147483647 h 1182"/>
              <a:gd name="T26" fmla="*/ 2147483647 w 1440"/>
              <a:gd name="T27" fmla="*/ 2147483647 h 1182"/>
              <a:gd name="T28" fmla="*/ 2147483647 w 1440"/>
              <a:gd name="T29" fmla="*/ 2147483647 h 1182"/>
              <a:gd name="T30" fmla="*/ 2147483647 w 1440"/>
              <a:gd name="T31" fmla="*/ 2147483647 h 1182"/>
              <a:gd name="T32" fmla="*/ 2147483647 w 1440"/>
              <a:gd name="T33" fmla="*/ 2147483647 h 1182"/>
              <a:gd name="T34" fmla="*/ 2147483647 w 1440"/>
              <a:gd name="T35" fmla="*/ 2147483647 h 1182"/>
              <a:gd name="T36" fmla="*/ 2147483647 w 1440"/>
              <a:gd name="T37" fmla="*/ 2147483647 h 1182"/>
              <a:gd name="T38" fmla="*/ 2147483647 w 1440"/>
              <a:gd name="T39" fmla="*/ 2147483647 h 1182"/>
              <a:gd name="T40" fmla="*/ 2147483647 w 1440"/>
              <a:gd name="T41" fmla="*/ 2147483647 h 1182"/>
              <a:gd name="T42" fmla="*/ 2147483647 w 1440"/>
              <a:gd name="T43" fmla="*/ 2147483647 h 1182"/>
              <a:gd name="T44" fmla="*/ 2147483647 w 1440"/>
              <a:gd name="T45" fmla="*/ 2147483647 h 1182"/>
              <a:gd name="T46" fmla="*/ 2147483647 w 1440"/>
              <a:gd name="T47" fmla="*/ 2147483647 h 1182"/>
              <a:gd name="T48" fmla="*/ 2147483647 w 1440"/>
              <a:gd name="T49" fmla="*/ 2147483647 h 1182"/>
              <a:gd name="T50" fmla="*/ 2147483647 w 1440"/>
              <a:gd name="T51" fmla="*/ 2147483647 h 1182"/>
              <a:gd name="T52" fmla="*/ 2147483647 w 1440"/>
              <a:gd name="T53" fmla="*/ 2147483647 h 1182"/>
              <a:gd name="T54" fmla="*/ 2147483647 w 1440"/>
              <a:gd name="T55" fmla="*/ 2147483647 h 1182"/>
              <a:gd name="T56" fmla="*/ 2147483647 w 1440"/>
              <a:gd name="T57" fmla="*/ 2147483647 h 1182"/>
              <a:gd name="T58" fmla="*/ 2147483647 w 1440"/>
              <a:gd name="T59" fmla="*/ 2147483647 h 1182"/>
              <a:gd name="T60" fmla="*/ 2147483647 w 1440"/>
              <a:gd name="T61" fmla="*/ 0 h 1182"/>
              <a:gd name="T62" fmla="*/ 2147483647 w 1440"/>
              <a:gd name="T63" fmla="*/ 2147483647 h 1182"/>
              <a:gd name="T64" fmla="*/ 2147483647 w 1440"/>
              <a:gd name="T65" fmla="*/ 2147483647 h 1182"/>
              <a:gd name="T66" fmla="*/ 2147483647 w 1440"/>
              <a:gd name="T67" fmla="*/ 2147483647 h 1182"/>
              <a:gd name="T68" fmla="*/ 2147483647 w 1440"/>
              <a:gd name="T69" fmla="*/ 2147483647 h 1182"/>
              <a:gd name="T70" fmla="*/ 2147483647 w 1440"/>
              <a:gd name="T71" fmla="*/ 2147483647 h 1182"/>
              <a:gd name="T72" fmla="*/ 2147483647 w 1440"/>
              <a:gd name="T73" fmla="*/ 2147483647 h 1182"/>
              <a:gd name="T74" fmla="*/ 2147483647 w 1440"/>
              <a:gd name="T75" fmla="*/ 2147483647 h 1182"/>
              <a:gd name="T76" fmla="*/ 2147483647 w 1440"/>
              <a:gd name="T77" fmla="*/ 2147483647 h 1182"/>
              <a:gd name="T78" fmla="*/ 2147483647 w 1440"/>
              <a:gd name="T79" fmla="*/ 2147483647 h 1182"/>
              <a:gd name="T80" fmla="*/ 2147483647 w 1440"/>
              <a:gd name="T81" fmla="*/ 2147483647 h 1182"/>
              <a:gd name="T82" fmla="*/ 2147483647 w 1440"/>
              <a:gd name="T83" fmla="*/ 2147483647 h 1182"/>
              <a:gd name="T84" fmla="*/ 2147483647 w 1440"/>
              <a:gd name="T85" fmla="*/ 2147483647 h 1182"/>
              <a:gd name="T86" fmla="*/ 2147483647 w 1440"/>
              <a:gd name="T87" fmla="*/ 2147483647 h 1182"/>
              <a:gd name="T88" fmla="*/ 2147483647 w 1440"/>
              <a:gd name="T89" fmla="*/ 2147483647 h 1182"/>
              <a:gd name="T90" fmla="*/ 2147483647 w 1440"/>
              <a:gd name="T91" fmla="*/ 2147483647 h 1182"/>
              <a:gd name="T92" fmla="*/ 2147483647 w 1440"/>
              <a:gd name="T93" fmla="*/ 2147483647 h 1182"/>
              <a:gd name="T94" fmla="*/ 2147483647 w 1440"/>
              <a:gd name="T95" fmla="*/ 2147483647 h 1182"/>
              <a:gd name="T96" fmla="*/ 2147483647 w 1440"/>
              <a:gd name="T97" fmla="*/ 2147483647 h 1182"/>
              <a:gd name="T98" fmla="*/ 2147483647 w 1440"/>
              <a:gd name="T99" fmla="*/ 2147483647 h 1182"/>
              <a:gd name="T100" fmla="*/ 2147483647 w 1440"/>
              <a:gd name="T101" fmla="*/ 2147483647 h 1182"/>
              <a:gd name="T102" fmla="*/ 2147483647 w 1440"/>
              <a:gd name="T103" fmla="*/ 2147483647 h 1182"/>
              <a:gd name="T104" fmla="*/ 2147483647 w 1440"/>
              <a:gd name="T105" fmla="*/ 2147483647 h 1182"/>
              <a:gd name="T106" fmla="*/ 2147483647 w 1440"/>
              <a:gd name="T107" fmla="*/ 2147483647 h 1182"/>
              <a:gd name="T108" fmla="*/ 2147483647 w 1440"/>
              <a:gd name="T109" fmla="*/ 2147483647 h 1182"/>
              <a:gd name="T110" fmla="*/ 2147483647 w 1440"/>
              <a:gd name="T111" fmla="*/ 2147483647 h 118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40"/>
              <a:gd name="T169" fmla="*/ 0 h 1182"/>
              <a:gd name="T170" fmla="*/ 1440 w 1440"/>
              <a:gd name="T171" fmla="*/ 1182 h 118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40" h="1182">
                <a:moveTo>
                  <a:pt x="1338" y="1176"/>
                </a:moveTo>
                <a:lnTo>
                  <a:pt x="1338" y="1170"/>
                </a:lnTo>
                <a:lnTo>
                  <a:pt x="1332" y="1158"/>
                </a:lnTo>
                <a:lnTo>
                  <a:pt x="1332" y="1128"/>
                </a:lnTo>
                <a:lnTo>
                  <a:pt x="1344" y="1116"/>
                </a:lnTo>
                <a:lnTo>
                  <a:pt x="1344" y="1110"/>
                </a:lnTo>
                <a:lnTo>
                  <a:pt x="1350" y="1104"/>
                </a:lnTo>
                <a:lnTo>
                  <a:pt x="1356" y="1086"/>
                </a:lnTo>
                <a:lnTo>
                  <a:pt x="1368" y="1086"/>
                </a:lnTo>
                <a:lnTo>
                  <a:pt x="1374" y="1080"/>
                </a:lnTo>
                <a:lnTo>
                  <a:pt x="1374" y="1074"/>
                </a:lnTo>
                <a:lnTo>
                  <a:pt x="1380" y="1074"/>
                </a:lnTo>
                <a:lnTo>
                  <a:pt x="1380" y="1068"/>
                </a:lnTo>
                <a:lnTo>
                  <a:pt x="1386" y="1062"/>
                </a:lnTo>
                <a:lnTo>
                  <a:pt x="1398" y="1056"/>
                </a:lnTo>
                <a:lnTo>
                  <a:pt x="1428" y="1056"/>
                </a:lnTo>
                <a:lnTo>
                  <a:pt x="1428" y="1062"/>
                </a:lnTo>
                <a:lnTo>
                  <a:pt x="1434" y="1062"/>
                </a:lnTo>
                <a:lnTo>
                  <a:pt x="1440" y="1056"/>
                </a:lnTo>
                <a:lnTo>
                  <a:pt x="1440" y="1044"/>
                </a:lnTo>
                <a:lnTo>
                  <a:pt x="1434" y="1026"/>
                </a:lnTo>
                <a:lnTo>
                  <a:pt x="1428" y="1014"/>
                </a:lnTo>
                <a:lnTo>
                  <a:pt x="1422" y="1008"/>
                </a:lnTo>
                <a:lnTo>
                  <a:pt x="1404" y="1008"/>
                </a:lnTo>
                <a:lnTo>
                  <a:pt x="1404" y="996"/>
                </a:lnTo>
                <a:lnTo>
                  <a:pt x="1398" y="984"/>
                </a:lnTo>
                <a:lnTo>
                  <a:pt x="1398" y="960"/>
                </a:lnTo>
                <a:lnTo>
                  <a:pt x="1392" y="960"/>
                </a:lnTo>
                <a:lnTo>
                  <a:pt x="1398" y="930"/>
                </a:lnTo>
                <a:lnTo>
                  <a:pt x="1374" y="930"/>
                </a:lnTo>
                <a:lnTo>
                  <a:pt x="1362" y="912"/>
                </a:lnTo>
                <a:lnTo>
                  <a:pt x="1350" y="918"/>
                </a:lnTo>
                <a:lnTo>
                  <a:pt x="1332" y="918"/>
                </a:lnTo>
                <a:lnTo>
                  <a:pt x="1326" y="912"/>
                </a:lnTo>
                <a:lnTo>
                  <a:pt x="1314" y="894"/>
                </a:lnTo>
                <a:lnTo>
                  <a:pt x="1308" y="876"/>
                </a:lnTo>
                <a:lnTo>
                  <a:pt x="1296" y="864"/>
                </a:lnTo>
                <a:lnTo>
                  <a:pt x="1284" y="846"/>
                </a:lnTo>
                <a:lnTo>
                  <a:pt x="1278" y="840"/>
                </a:lnTo>
                <a:lnTo>
                  <a:pt x="1272" y="828"/>
                </a:lnTo>
                <a:lnTo>
                  <a:pt x="1248" y="804"/>
                </a:lnTo>
                <a:lnTo>
                  <a:pt x="1242" y="804"/>
                </a:lnTo>
                <a:lnTo>
                  <a:pt x="1242" y="792"/>
                </a:lnTo>
                <a:lnTo>
                  <a:pt x="1260" y="774"/>
                </a:lnTo>
                <a:lnTo>
                  <a:pt x="1266" y="762"/>
                </a:lnTo>
                <a:lnTo>
                  <a:pt x="1272" y="756"/>
                </a:lnTo>
                <a:lnTo>
                  <a:pt x="1296" y="708"/>
                </a:lnTo>
                <a:lnTo>
                  <a:pt x="1284" y="684"/>
                </a:lnTo>
                <a:lnTo>
                  <a:pt x="1278" y="678"/>
                </a:lnTo>
                <a:lnTo>
                  <a:pt x="1242" y="678"/>
                </a:lnTo>
                <a:lnTo>
                  <a:pt x="1230" y="672"/>
                </a:lnTo>
                <a:lnTo>
                  <a:pt x="1224" y="672"/>
                </a:lnTo>
                <a:lnTo>
                  <a:pt x="1218" y="666"/>
                </a:lnTo>
                <a:lnTo>
                  <a:pt x="1218" y="612"/>
                </a:lnTo>
                <a:lnTo>
                  <a:pt x="1212" y="606"/>
                </a:lnTo>
                <a:lnTo>
                  <a:pt x="1200" y="582"/>
                </a:lnTo>
                <a:lnTo>
                  <a:pt x="1188" y="564"/>
                </a:lnTo>
                <a:lnTo>
                  <a:pt x="1176" y="540"/>
                </a:lnTo>
                <a:lnTo>
                  <a:pt x="1182" y="528"/>
                </a:lnTo>
                <a:lnTo>
                  <a:pt x="1200" y="510"/>
                </a:lnTo>
                <a:lnTo>
                  <a:pt x="1200" y="504"/>
                </a:lnTo>
                <a:lnTo>
                  <a:pt x="1194" y="498"/>
                </a:lnTo>
                <a:lnTo>
                  <a:pt x="1170" y="498"/>
                </a:lnTo>
                <a:lnTo>
                  <a:pt x="1170" y="468"/>
                </a:lnTo>
                <a:lnTo>
                  <a:pt x="1158" y="456"/>
                </a:lnTo>
                <a:lnTo>
                  <a:pt x="1158" y="450"/>
                </a:lnTo>
                <a:lnTo>
                  <a:pt x="1164" y="444"/>
                </a:lnTo>
                <a:lnTo>
                  <a:pt x="1176" y="438"/>
                </a:lnTo>
                <a:lnTo>
                  <a:pt x="1182" y="432"/>
                </a:lnTo>
                <a:lnTo>
                  <a:pt x="1188" y="432"/>
                </a:lnTo>
                <a:lnTo>
                  <a:pt x="1176" y="414"/>
                </a:lnTo>
                <a:lnTo>
                  <a:pt x="1200" y="408"/>
                </a:lnTo>
                <a:lnTo>
                  <a:pt x="1200" y="402"/>
                </a:lnTo>
                <a:lnTo>
                  <a:pt x="1194" y="396"/>
                </a:lnTo>
                <a:lnTo>
                  <a:pt x="1194" y="372"/>
                </a:lnTo>
                <a:lnTo>
                  <a:pt x="1188" y="360"/>
                </a:lnTo>
                <a:lnTo>
                  <a:pt x="1188" y="354"/>
                </a:lnTo>
                <a:lnTo>
                  <a:pt x="1194" y="342"/>
                </a:lnTo>
                <a:lnTo>
                  <a:pt x="1200" y="336"/>
                </a:lnTo>
                <a:lnTo>
                  <a:pt x="1188" y="306"/>
                </a:lnTo>
                <a:lnTo>
                  <a:pt x="1194" y="282"/>
                </a:lnTo>
                <a:lnTo>
                  <a:pt x="1182" y="282"/>
                </a:lnTo>
                <a:lnTo>
                  <a:pt x="1182" y="246"/>
                </a:lnTo>
                <a:lnTo>
                  <a:pt x="1116" y="252"/>
                </a:lnTo>
                <a:lnTo>
                  <a:pt x="1110" y="246"/>
                </a:lnTo>
                <a:lnTo>
                  <a:pt x="1104" y="234"/>
                </a:lnTo>
                <a:lnTo>
                  <a:pt x="1092" y="228"/>
                </a:lnTo>
                <a:lnTo>
                  <a:pt x="1080" y="216"/>
                </a:lnTo>
                <a:lnTo>
                  <a:pt x="1068" y="216"/>
                </a:lnTo>
                <a:lnTo>
                  <a:pt x="1062" y="210"/>
                </a:lnTo>
                <a:lnTo>
                  <a:pt x="1056" y="210"/>
                </a:lnTo>
                <a:lnTo>
                  <a:pt x="1050" y="204"/>
                </a:lnTo>
                <a:lnTo>
                  <a:pt x="1044" y="192"/>
                </a:lnTo>
                <a:lnTo>
                  <a:pt x="1044" y="186"/>
                </a:lnTo>
                <a:lnTo>
                  <a:pt x="1038" y="180"/>
                </a:lnTo>
                <a:lnTo>
                  <a:pt x="1032" y="180"/>
                </a:lnTo>
                <a:lnTo>
                  <a:pt x="1020" y="174"/>
                </a:lnTo>
                <a:lnTo>
                  <a:pt x="1002" y="174"/>
                </a:lnTo>
                <a:lnTo>
                  <a:pt x="990" y="168"/>
                </a:lnTo>
                <a:lnTo>
                  <a:pt x="972" y="168"/>
                </a:lnTo>
                <a:lnTo>
                  <a:pt x="972" y="174"/>
                </a:lnTo>
                <a:lnTo>
                  <a:pt x="960" y="168"/>
                </a:lnTo>
                <a:lnTo>
                  <a:pt x="954" y="162"/>
                </a:lnTo>
                <a:lnTo>
                  <a:pt x="942" y="156"/>
                </a:lnTo>
                <a:lnTo>
                  <a:pt x="936" y="150"/>
                </a:lnTo>
                <a:lnTo>
                  <a:pt x="906" y="150"/>
                </a:lnTo>
                <a:lnTo>
                  <a:pt x="906" y="138"/>
                </a:lnTo>
                <a:lnTo>
                  <a:pt x="894" y="126"/>
                </a:lnTo>
                <a:lnTo>
                  <a:pt x="834" y="126"/>
                </a:lnTo>
                <a:lnTo>
                  <a:pt x="834" y="132"/>
                </a:lnTo>
                <a:lnTo>
                  <a:pt x="828" y="138"/>
                </a:lnTo>
                <a:lnTo>
                  <a:pt x="816" y="132"/>
                </a:lnTo>
                <a:lnTo>
                  <a:pt x="780" y="132"/>
                </a:lnTo>
                <a:lnTo>
                  <a:pt x="768" y="138"/>
                </a:lnTo>
                <a:lnTo>
                  <a:pt x="750" y="156"/>
                </a:lnTo>
                <a:lnTo>
                  <a:pt x="738" y="162"/>
                </a:lnTo>
                <a:lnTo>
                  <a:pt x="732" y="168"/>
                </a:lnTo>
                <a:lnTo>
                  <a:pt x="732" y="180"/>
                </a:lnTo>
                <a:lnTo>
                  <a:pt x="720" y="186"/>
                </a:lnTo>
                <a:lnTo>
                  <a:pt x="708" y="198"/>
                </a:lnTo>
                <a:lnTo>
                  <a:pt x="678" y="198"/>
                </a:lnTo>
                <a:lnTo>
                  <a:pt x="690" y="210"/>
                </a:lnTo>
                <a:lnTo>
                  <a:pt x="690" y="222"/>
                </a:lnTo>
                <a:lnTo>
                  <a:pt x="696" y="228"/>
                </a:lnTo>
                <a:lnTo>
                  <a:pt x="696" y="234"/>
                </a:lnTo>
                <a:lnTo>
                  <a:pt x="690" y="240"/>
                </a:lnTo>
                <a:lnTo>
                  <a:pt x="678" y="240"/>
                </a:lnTo>
                <a:lnTo>
                  <a:pt x="666" y="234"/>
                </a:lnTo>
                <a:lnTo>
                  <a:pt x="660" y="228"/>
                </a:lnTo>
                <a:lnTo>
                  <a:pt x="654" y="228"/>
                </a:lnTo>
                <a:lnTo>
                  <a:pt x="648" y="234"/>
                </a:lnTo>
                <a:lnTo>
                  <a:pt x="624" y="234"/>
                </a:lnTo>
                <a:lnTo>
                  <a:pt x="612" y="240"/>
                </a:lnTo>
                <a:lnTo>
                  <a:pt x="600" y="240"/>
                </a:lnTo>
                <a:lnTo>
                  <a:pt x="582" y="246"/>
                </a:lnTo>
                <a:lnTo>
                  <a:pt x="558" y="258"/>
                </a:lnTo>
                <a:lnTo>
                  <a:pt x="546" y="252"/>
                </a:lnTo>
                <a:lnTo>
                  <a:pt x="534" y="252"/>
                </a:lnTo>
                <a:lnTo>
                  <a:pt x="522" y="246"/>
                </a:lnTo>
                <a:lnTo>
                  <a:pt x="498" y="246"/>
                </a:lnTo>
                <a:lnTo>
                  <a:pt x="480" y="240"/>
                </a:lnTo>
                <a:lnTo>
                  <a:pt x="468" y="228"/>
                </a:lnTo>
                <a:lnTo>
                  <a:pt x="456" y="222"/>
                </a:lnTo>
                <a:lnTo>
                  <a:pt x="444" y="210"/>
                </a:lnTo>
                <a:lnTo>
                  <a:pt x="438" y="198"/>
                </a:lnTo>
                <a:lnTo>
                  <a:pt x="432" y="192"/>
                </a:lnTo>
                <a:lnTo>
                  <a:pt x="432" y="186"/>
                </a:lnTo>
                <a:lnTo>
                  <a:pt x="378" y="186"/>
                </a:lnTo>
                <a:lnTo>
                  <a:pt x="354" y="162"/>
                </a:lnTo>
                <a:lnTo>
                  <a:pt x="336" y="126"/>
                </a:lnTo>
                <a:lnTo>
                  <a:pt x="330" y="120"/>
                </a:lnTo>
                <a:lnTo>
                  <a:pt x="330" y="114"/>
                </a:lnTo>
                <a:lnTo>
                  <a:pt x="312" y="114"/>
                </a:lnTo>
                <a:lnTo>
                  <a:pt x="312" y="108"/>
                </a:lnTo>
                <a:lnTo>
                  <a:pt x="306" y="102"/>
                </a:lnTo>
                <a:lnTo>
                  <a:pt x="300" y="102"/>
                </a:lnTo>
                <a:lnTo>
                  <a:pt x="294" y="96"/>
                </a:lnTo>
                <a:lnTo>
                  <a:pt x="282" y="90"/>
                </a:lnTo>
                <a:lnTo>
                  <a:pt x="270" y="78"/>
                </a:lnTo>
                <a:lnTo>
                  <a:pt x="270" y="72"/>
                </a:lnTo>
                <a:lnTo>
                  <a:pt x="282" y="72"/>
                </a:lnTo>
                <a:lnTo>
                  <a:pt x="288" y="66"/>
                </a:lnTo>
                <a:lnTo>
                  <a:pt x="288" y="60"/>
                </a:lnTo>
                <a:lnTo>
                  <a:pt x="282" y="54"/>
                </a:lnTo>
                <a:lnTo>
                  <a:pt x="276" y="54"/>
                </a:lnTo>
                <a:lnTo>
                  <a:pt x="276" y="42"/>
                </a:lnTo>
                <a:lnTo>
                  <a:pt x="282" y="36"/>
                </a:lnTo>
                <a:lnTo>
                  <a:pt x="282" y="18"/>
                </a:lnTo>
                <a:lnTo>
                  <a:pt x="276" y="12"/>
                </a:lnTo>
                <a:lnTo>
                  <a:pt x="270" y="0"/>
                </a:lnTo>
                <a:lnTo>
                  <a:pt x="258" y="0"/>
                </a:lnTo>
                <a:lnTo>
                  <a:pt x="246" y="6"/>
                </a:lnTo>
                <a:lnTo>
                  <a:pt x="234" y="18"/>
                </a:lnTo>
                <a:lnTo>
                  <a:pt x="222" y="24"/>
                </a:lnTo>
                <a:lnTo>
                  <a:pt x="204" y="36"/>
                </a:lnTo>
                <a:lnTo>
                  <a:pt x="192" y="48"/>
                </a:lnTo>
                <a:lnTo>
                  <a:pt x="192" y="54"/>
                </a:lnTo>
                <a:lnTo>
                  <a:pt x="186" y="60"/>
                </a:lnTo>
                <a:lnTo>
                  <a:pt x="180" y="72"/>
                </a:lnTo>
                <a:lnTo>
                  <a:pt x="132" y="72"/>
                </a:lnTo>
                <a:lnTo>
                  <a:pt x="96" y="60"/>
                </a:lnTo>
                <a:lnTo>
                  <a:pt x="84" y="54"/>
                </a:lnTo>
                <a:lnTo>
                  <a:pt x="66" y="36"/>
                </a:lnTo>
                <a:lnTo>
                  <a:pt x="54" y="12"/>
                </a:lnTo>
                <a:lnTo>
                  <a:pt x="54" y="6"/>
                </a:lnTo>
                <a:lnTo>
                  <a:pt x="48" y="0"/>
                </a:lnTo>
                <a:lnTo>
                  <a:pt x="42" y="0"/>
                </a:lnTo>
                <a:lnTo>
                  <a:pt x="24" y="18"/>
                </a:lnTo>
                <a:lnTo>
                  <a:pt x="24" y="30"/>
                </a:lnTo>
                <a:lnTo>
                  <a:pt x="0" y="30"/>
                </a:lnTo>
                <a:lnTo>
                  <a:pt x="18" y="54"/>
                </a:lnTo>
                <a:lnTo>
                  <a:pt x="18" y="84"/>
                </a:lnTo>
                <a:lnTo>
                  <a:pt x="30" y="96"/>
                </a:lnTo>
                <a:lnTo>
                  <a:pt x="30" y="108"/>
                </a:lnTo>
                <a:lnTo>
                  <a:pt x="36" y="114"/>
                </a:lnTo>
                <a:lnTo>
                  <a:pt x="42" y="114"/>
                </a:lnTo>
                <a:lnTo>
                  <a:pt x="36" y="120"/>
                </a:lnTo>
                <a:lnTo>
                  <a:pt x="36" y="126"/>
                </a:lnTo>
                <a:lnTo>
                  <a:pt x="30" y="138"/>
                </a:lnTo>
                <a:lnTo>
                  <a:pt x="24" y="144"/>
                </a:lnTo>
                <a:lnTo>
                  <a:pt x="60" y="162"/>
                </a:lnTo>
                <a:lnTo>
                  <a:pt x="60" y="192"/>
                </a:lnTo>
                <a:lnTo>
                  <a:pt x="84" y="198"/>
                </a:lnTo>
                <a:lnTo>
                  <a:pt x="84" y="210"/>
                </a:lnTo>
                <a:lnTo>
                  <a:pt x="96" y="246"/>
                </a:lnTo>
                <a:lnTo>
                  <a:pt x="108" y="270"/>
                </a:lnTo>
                <a:lnTo>
                  <a:pt x="120" y="282"/>
                </a:lnTo>
                <a:lnTo>
                  <a:pt x="120" y="300"/>
                </a:lnTo>
                <a:lnTo>
                  <a:pt x="144" y="306"/>
                </a:lnTo>
                <a:lnTo>
                  <a:pt x="156" y="324"/>
                </a:lnTo>
                <a:lnTo>
                  <a:pt x="162" y="318"/>
                </a:lnTo>
                <a:lnTo>
                  <a:pt x="174" y="312"/>
                </a:lnTo>
                <a:lnTo>
                  <a:pt x="186" y="312"/>
                </a:lnTo>
                <a:lnTo>
                  <a:pt x="186" y="318"/>
                </a:lnTo>
                <a:lnTo>
                  <a:pt x="168" y="336"/>
                </a:lnTo>
                <a:lnTo>
                  <a:pt x="168" y="342"/>
                </a:lnTo>
                <a:lnTo>
                  <a:pt x="180" y="354"/>
                </a:lnTo>
                <a:lnTo>
                  <a:pt x="186" y="366"/>
                </a:lnTo>
                <a:lnTo>
                  <a:pt x="186" y="372"/>
                </a:lnTo>
                <a:lnTo>
                  <a:pt x="174" y="384"/>
                </a:lnTo>
                <a:lnTo>
                  <a:pt x="168" y="384"/>
                </a:lnTo>
                <a:lnTo>
                  <a:pt x="168" y="414"/>
                </a:lnTo>
                <a:lnTo>
                  <a:pt x="156" y="414"/>
                </a:lnTo>
                <a:lnTo>
                  <a:pt x="144" y="426"/>
                </a:lnTo>
                <a:lnTo>
                  <a:pt x="144" y="432"/>
                </a:lnTo>
                <a:lnTo>
                  <a:pt x="156" y="444"/>
                </a:lnTo>
                <a:lnTo>
                  <a:pt x="150" y="450"/>
                </a:lnTo>
                <a:lnTo>
                  <a:pt x="144" y="462"/>
                </a:lnTo>
                <a:lnTo>
                  <a:pt x="144" y="468"/>
                </a:lnTo>
                <a:lnTo>
                  <a:pt x="150" y="474"/>
                </a:lnTo>
                <a:lnTo>
                  <a:pt x="162" y="480"/>
                </a:lnTo>
                <a:lnTo>
                  <a:pt x="174" y="492"/>
                </a:lnTo>
                <a:lnTo>
                  <a:pt x="198" y="504"/>
                </a:lnTo>
                <a:lnTo>
                  <a:pt x="204" y="510"/>
                </a:lnTo>
                <a:lnTo>
                  <a:pt x="210" y="510"/>
                </a:lnTo>
                <a:lnTo>
                  <a:pt x="210" y="552"/>
                </a:lnTo>
                <a:lnTo>
                  <a:pt x="234" y="552"/>
                </a:lnTo>
                <a:lnTo>
                  <a:pt x="240" y="558"/>
                </a:lnTo>
                <a:lnTo>
                  <a:pt x="252" y="564"/>
                </a:lnTo>
                <a:lnTo>
                  <a:pt x="270" y="582"/>
                </a:lnTo>
                <a:lnTo>
                  <a:pt x="288" y="582"/>
                </a:lnTo>
                <a:lnTo>
                  <a:pt x="294" y="588"/>
                </a:lnTo>
                <a:lnTo>
                  <a:pt x="300" y="600"/>
                </a:lnTo>
                <a:lnTo>
                  <a:pt x="330" y="636"/>
                </a:lnTo>
                <a:lnTo>
                  <a:pt x="330" y="648"/>
                </a:lnTo>
                <a:lnTo>
                  <a:pt x="324" y="660"/>
                </a:lnTo>
                <a:lnTo>
                  <a:pt x="324" y="696"/>
                </a:lnTo>
                <a:lnTo>
                  <a:pt x="330" y="702"/>
                </a:lnTo>
                <a:lnTo>
                  <a:pt x="342" y="708"/>
                </a:lnTo>
                <a:lnTo>
                  <a:pt x="348" y="714"/>
                </a:lnTo>
                <a:lnTo>
                  <a:pt x="354" y="714"/>
                </a:lnTo>
                <a:lnTo>
                  <a:pt x="360" y="744"/>
                </a:lnTo>
                <a:lnTo>
                  <a:pt x="372" y="750"/>
                </a:lnTo>
                <a:lnTo>
                  <a:pt x="384" y="762"/>
                </a:lnTo>
                <a:lnTo>
                  <a:pt x="384" y="768"/>
                </a:lnTo>
                <a:lnTo>
                  <a:pt x="390" y="774"/>
                </a:lnTo>
                <a:lnTo>
                  <a:pt x="402" y="780"/>
                </a:lnTo>
                <a:lnTo>
                  <a:pt x="408" y="786"/>
                </a:lnTo>
                <a:lnTo>
                  <a:pt x="420" y="792"/>
                </a:lnTo>
                <a:lnTo>
                  <a:pt x="426" y="786"/>
                </a:lnTo>
                <a:lnTo>
                  <a:pt x="426" y="774"/>
                </a:lnTo>
                <a:lnTo>
                  <a:pt x="420" y="768"/>
                </a:lnTo>
                <a:lnTo>
                  <a:pt x="420" y="762"/>
                </a:lnTo>
                <a:lnTo>
                  <a:pt x="426" y="756"/>
                </a:lnTo>
                <a:lnTo>
                  <a:pt x="438" y="750"/>
                </a:lnTo>
                <a:lnTo>
                  <a:pt x="444" y="756"/>
                </a:lnTo>
                <a:lnTo>
                  <a:pt x="450" y="756"/>
                </a:lnTo>
                <a:lnTo>
                  <a:pt x="450" y="768"/>
                </a:lnTo>
                <a:lnTo>
                  <a:pt x="456" y="780"/>
                </a:lnTo>
                <a:lnTo>
                  <a:pt x="474" y="780"/>
                </a:lnTo>
                <a:lnTo>
                  <a:pt x="474" y="786"/>
                </a:lnTo>
                <a:lnTo>
                  <a:pt x="474" y="780"/>
                </a:lnTo>
                <a:lnTo>
                  <a:pt x="480" y="780"/>
                </a:lnTo>
                <a:lnTo>
                  <a:pt x="480" y="768"/>
                </a:lnTo>
                <a:lnTo>
                  <a:pt x="504" y="768"/>
                </a:lnTo>
                <a:lnTo>
                  <a:pt x="504" y="804"/>
                </a:lnTo>
                <a:lnTo>
                  <a:pt x="510" y="810"/>
                </a:lnTo>
                <a:lnTo>
                  <a:pt x="516" y="810"/>
                </a:lnTo>
                <a:lnTo>
                  <a:pt x="528" y="816"/>
                </a:lnTo>
                <a:lnTo>
                  <a:pt x="540" y="828"/>
                </a:lnTo>
                <a:lnTo>
                  <a:pt x="540" y="846"/>
                </a:lnTo>
                <a:lnTo>
                  <a:pt x="552" y="858"/>
                </a:lnTo>
                <a:lnTo>
                  <a:pt x="558" y="870"/>
                </a:lnTo>
                <a:lnTo>
                  <a:pt x="564" y="876"/>
                </a:lnTo>
                <a:lnTo>
                  <a:pt x="570" y="876"/>
                </a:lnTo>
                <a:lnTo>
                  <a:pt x="582" y="894"/>
                </a:lnTo>
                <a:lnTo>
                  <a:pt x="582" y="906"/>
                </a:lnTo>
                <a:lnTo>
                  <a:pt x="594" y="930"/>
                </a:lnTo>
                <a:lnTo>
                  <a:pt x="600" y="936"/>
                </a:lnTo>
                <a:lnTo>
                  <a:pt x="606" y="936"/>
                </a:lnTo>
                <a:lnTo>
                  <a:pt x="612" y="942"/>
                </a:lnTo>
                <a:lnTo>
                  <a:pt x="618" y="954"/>
                </a:lnTo>
                <a:lnTo>
                  <a:pt x="618" y="960"/>
                </a:lnTo>
                <a:lnTo>
                  <a:pt x="648" y="960"/>
                </a:lnTo>
                <a:lnTo>
                  <a:pt x="666" y="984"/>
                </a:lnTo>
                <a:lnTo>
                  <a:pt x="684" y="978"/>
                </a:lnTo>
                <a:lnTo>
                  <a:pt x="702" y="978"/>
                </a:lnTo>
                <a:lnTo>
                  <a:pt x="720" y="996"/>
                </a:lnTo>
                <a:lnTo>
                  <a:pt x="738" y="1008"/>
                </a:lnTo>
                <a:lnTo>
                  <a:pt x="756" y="1026"/>
                </a:lnTo>
                <a:lnTo>
                  <a:pt x="792" y="1050"/>
                </a:lnTo>
                <a:lnTo>
                  <a:pt x="810" y="1050"/>
                </a:lnTo>
                <a:lnTo>
                  <a:pt x="822" y="1056"/>
                </a:lnTo>
                <a:lnTo>
                  <a:pt x="834" y="1068"/>
                </a:lnTo>
                <a:lnTo>
                  <a:pt x="852" y="1068"/>
                </a:lnTo>
                <a:lnTo>
                  <a:pt x="876" y="1056"/>
                </a:lnTo>
                <a:lnTo>
                  <a:pt x="876" y="1050"/>
                </a:lnTo>
                <a:lnTo>
                  <a:pt x="900" y="1056"/>
                </a:lnTo>
                <a:lnTo>
                  <a:pt x="912" y="1032"/>
                </a:lnTo>
                <a:lnTo>
                  <a:pt x="930" y="1032"/>
                </a:lnTo>
                <a:lnTo>
                  <a:pt x="954" y="1008"/>
                </a:lnTo>
                <a:lnTo>
                  <a:pt x="966" y="1020"/>
                </a:lnTo>
                <a:lnTo>
                  <a:pt x="972" y="1014"/>
                </a:lnTo>
                <a:lnTo>
                  <a:pt x="984" y="1014"/>
                </a:lnTo>
                <a:lnTo>
                  <a:pt x="1002" y="1032"/>
                </a:lnTo>
                <a:lnTo>
                  <a:pt x="1014" y="1050"/>
                </a:lnTo>
                <a:lnTo>
                  <a:pt x="1020" y="1068"/>
                </a:lnTo>
                <a:lnTo>
                  <a:pt x="1032" y="1080"/>
                </a:lnTo>
                <a:lnTo>
                  <a:pt x="1032" y="1098"/>
                </a:lnTo>
                <a:lnTo>
                  <a:pt x="1038" y="1110"/>
                </a:lnTo>
                <a:lnTo>
                  <a:pt x="1044" y="1116"/>
                </a:lnTo>
                <a:lnTo>
                  <a:pt x="1056" y="1122"/>
                </a:lnTo>
                <a:lnTo>
                  <a:pt x="1080" y="1122"/>
                </a:lnTo>
                <a:lnTo>
                  <a:pt x="1080" y="1128"/>
                </a:lnTo>
                <a:lnTo>
                  <a:pt x="1086" y="1134"/>
                </a:lnTo>
                <a:lnTo>
                  <a:pt x="1098" y="1140"/>
                </a:lnTo>
                <a:lnTo>
                  <a:pt x="1164" y="1140"/>
                </a:lnTo>
                <a:lnTo>
                  <a:pt x="1176" y="1146"/>
                </a:lnTo>
                <a:lnTo>
                  <a:pt x="1200" y="1170"/>
                </a:lnTo>
                <a:lnTo>
                  <a:pt x="1212" y="1170"/>
                </a:lnTo>
                <a:lnTo>
                  <a:pt x="1224" y="1164"/>
                </a:lnTo>
                <a:lnTo>
                  <a:pt x="1230" y="1164"/>
                </a:lnTo>
                <a:lnTo>
                  <a:pt x="1242" y="1158"/>
                </a:lnTo>
                <a:lnTo>
                  <a:pt x="1248" y="1158"/>
                </a:lnTo>
                <a:lnTo>
                  <a:pt x="1254" y="1164"/>
                </a:lnTo>
                <a:lnTo>
                  <a:pt x="1278" y="1176"/>
                </a:lnTo>
                <a:lnTo>
                  <a:pt x="1296" y="1182"/>
                </a:lnTo>
                <a:lnTo>
                  <a:pt x="1326" y="1182"/>
                </a:lnTo>
                <a:lnTo>
                  <a:pt x="1338" y="117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0" name="Indonesia" descr="© INSCALE GmbH, 05.05.2010&#10;http://www.presentationload.com/">
            <a:extLst>
              <a:ext uri="{FF2B5EF4-FFF2-40B4-BE49-F238E27FC236}">
                <a16:creationId xmlns:a16="http://schemas.microsoft.com/office/drawing/2014/main" id="{F9A04B17-9FC9-46BF-91A4-7E9FA53E0657}"/>
              </a:ext>
            </a:extLst>
          </p:cNvPr>
          <p:cNvSpPr>
            <a:spLocks noEditPoints="1"/>
          </p:cNvSpPr>
          <p:nvPr/>
        </p:nvSpPr>
        <p:spPr bwMode="gray">
          <a:xfrm>
            <a:off x="8871327" y="3825298"/>
            <a:ext cx="1539801" cy="614076"/>
          </a:xfrm>
          <a:custGeom>
            <a:avLst/>
            <a:gdLst>
              <a:gd name="T0" fmla="*/ 2147483647 w 3264"/>
              <a:gd name="T1" fmla="*/ 2147483647 h 1302"/>
              <a:gd name="T2" fmla="*/ 2147483647 w 3264"/>
              <a:gd name="T3" fmla="*/ 2147483647 h 1302"/>
              <a:gd name="T4" fmla="*/ 2147483647 w 3264"/>
              <a:gd name="T5" fmla="*/ 2147483647 h 1302"/>
              <a:gd name="T6" fmla="*/ 2147483647 w 3264"/>
              <a:gd name="T7" fmla="*/ 2147483647 h 1302"/>
              <a:gd name="T8" fmla="*/ 2147483647 w 3264"/>
              <a:gd name="T9" fmla="*/ 2147483647 h 1302"/>
              <a:gd name="T10" fmla="*/ 2147483647 w 3264"/>
              <a:gd name="T11" fmla="*/ 2147483647 h 1302"/>
              <a:gd name="T12" fmla="*/ 2147483647 w 3264"/>
              <a:gd name="T13" fmla="*/ 2147483647 h 1302"/>
              <a:gd name="T14" fmla="*/ 2147483647 w 3264"/>
              <a:gd name="T15" fmla="*/ 2147483647 h 1302"/>
              <a:gd name="T16" fmla="*/ 2147483647 w 3264"/>
              <a:gd name="T17" fmla="*/ 2147483647 h 1302"/>
              <a:gd name="T18" fmla="*/ 2147483647 w 3264"/>
              <a:gd name="T19" fmla="*/ 2147483647 h 1302"/>
              <a:gd name="T20" fmla="*/ 2147483647 w 3264"/>
              <a:gd name="T21" fmla="*/ 2147483647 h 1302"/>
              <a:gd name="T22" fmla="*/ 2147483647 w 3264"/>
              <a:gd name="T23" fmla="*/ 2147483647 h 1302"/>
              <a:gd name="T24" fmla="*/ 2147483647 w 3264"/>
              <a:gd name="T25" fmla="*/ 2147483647 h 1302"/>
              <a:gd name="T26" fmla="*/ 2147483647 w 3264"/>
              <a:gd name="T27" fmla="*/ 2147483647 h 1302"/>
              <a:gd name="T28" fmla="*/ 2147483647 w 3264"/>
              <a:gd name="T29" fmla="*/ 2147483647 h 1302"/>
              <a:gd name="T30" fmla="*/ 2147483647 w 3264"/>
              <a:gd name="T31" fmla="*/ 2147483647 h 1302"/>
              <a:gd name="T32" fmla="*/ 2147483647 w 3264"/>
              <a:gd name="T33" fmla="*/ 2147483647 h 1302"/>
              <a:gd name="T34" fmla="*/ 2147483647 w 3264"/>
              <a:gd name="T35" fmla="*/ 2147483647 h 1302"/>
              <a:gd name="T36" fmla="*/ 2147483647 w 3264"/>
              <a:gd name="T37" fmla="*/ 2147483647 h 1302"/>
              <a:gd name="T38" fmla="*/ 2147483647 w 3264"/>
              <a:gd name="T39" fmla="*/ 2147483647 h 1302"/>
              <a:gd name="T40" fmla="*/ 2147483647 w 3264"/>
              <a:gd name="T41" fmla="*/ 2147483647 h 1302"/>
              <a:gd name="T42" fmla="*/ 2147483647 w 3264"/>
              <a:gd name="T43" fmla="*/ 2147483647 h 1302"/>
              <a:gd name="T44" fmla="*/ 2147483647 w 3264"/>
              <a:gd name="T45" fmla="*/ 2147483647 h 1302"/>
              <a:gd name="T46" fmla="*/ 2147483647 w 3264"/>
              <a:gd name="T47" fmla="*/ 2147483647 h 1302"/>
              <a:gd name="T48" fmla="*/ 2147483647 w 3264"/>
              <a:gd name="T49" fmla="*/ 2147483647 h 1302"/>
              <a:gd name="T50" fmla="*/ 2147483647 w 3264"/>
              <a:gd name="T51" fmla="*/ 2147483647 h 1302"/>
              <a:gd name="T52" fmla="*/ 2147483647 w 3264"/>
              <a:gd name="T53" fmla="*/ 2147483647 h 1302"/>
              <a:gd name="T54" fmla="*/ 2147483647 w 3264"/>
              <a:gd name="T55" fmla="*/ 2147483647 h 1302"/>
              <a:gd name="T56" fmla="*/ 2147483647 w 3264"/>
              <a:gd name="T57" fmla="*/ 2147483647 h 1302"/>
              <a:gd name="T58" fmla="*/ 2147483647 w 3264"/>
              <a:gd name="T59" fmla="*/ 2147483647 h 1302"/>
              <a:gd name="T60" fmla="*/ 2147483647 w 3264"/>
              <a:gd name="T61" fmla="*/ 2147483647 h 1302"/>
              <a:gd name="T62" fmla="*/ 2147483647 w 3264"/>
              <a:gd name="T63" fmla="*/ 2147483647 h 1302"/>
              <a:gd name="T64" fmla="*/ 2147483647 w 3264"/>
              <a:gd name="T65" fmla="*/ 2147483647 h 1302"/>
              <a:gd name="T66" fmla="*/ 2147483647 w 3264"/>
              <a:gd name="T67" fmla="*/ 2147483647 h 1302"/>
              <a:gd name="T68" fmla="*/ 2147483647 w 3264"/>
              <a:gd name="T69" fmla="*/ 2147483647 h 1302"/>
              <a:gd name="T70" fmla="*/ 2147483647 w 3264"/>
              <a:gd name="T71" fmla="*/ 2147483647 h 1302"/>
              <a:gd name="T72" fmla="*/ 2147483647 w 3264"/>
              <a:gd name="T73" fmla="*/ 2147483647 h 1302"/>
              <a:gd name="T74" fmla="*/ 2147483647 w 3264"/>
              <a:gd name="T75" fmla="*/ 2147483647 h 1302"/>
              <a:gd name="T76" fmla="*/ 2147483647 w 3264"/>
              <a:gd name="T77" fmla="*/ 2147483647 h 1302"/>
              <a:gd name="T78" fmla="*/ 2147483647 w 3264"/>
              <a:gd name="T79" fmla="*/ 2147483647 h 1302"/>
              <a:gd name="T80" fmla="*/ 2147483647 w 3264"/>
              <a:gd name="T81" fmla="*/ 2147483647 h 1302"/>
              <a:gd name="T82" fmla="*/ 2147483647 w 3264"/>
              <a:gd name="T83" fmla="*/ 2147483647 h 1302"/>
              <a:gd name="T84" fmla="*/ 2147483647 w 3264"/>
              <a:gd name="T85" fmla="*/ 2147483647 h 1302"/>
              <a:gd name="T86" fmla="*/ 2147483647 w 3264"/>
              <a:gd name="T87" fmla="*/ 2147483647 h 1302"/>
              <a:gd name="T88" fmla="*/ 2147483647 w 3264"/>
              <a:gd name="T89" fmla="*/ 2147483647 h 1302"/>
              <a:gd name="T90" fmla="*/ 2147483647 w 3264"/>
              <a:gd name="T91" fmla="*/ 2147483647 h 1302"/>
              <a:gd name="T92" fmla="*/ 2147483647 w 3264"/>
              <a:gd name="T93" fmla="*/ 2147483647 h 1302"/>
              <a:gd name="T94" fmla="*/ 2147483647 w 3264"/>
              <a:gd name="T95" fmla="*/ 2147483647 h 1302"/>
              <a:gd name="T96" fmla="*/ 2147483647 w 3264"/>
              <a:gd name="T97" fmla="*/ 2147483647 h 1302"/>
              <a:gd name="T98" fmla="*/ 2147483647 w 3264"/>
              <a:gd name="T99" fmla="*/ 2147483647 h 1302"/>
              <a:gd name="T100" fmla="*/ 2147483647 w 3264"/>
              <a:gd name="T101" fmla="*/ 2147483647 h 1302"/>
              <a:gd name="T102" fmla="*/ 2147483647 w 3264"/>
              <a:gd name="T103" fmla="*/ 2147483647 h 1302"/>
              <a:gd name="T104" fmla="*/ 2147483647 w 3264"/>
              <a:gd name="T105" fmla="*/ 2147483647 h 1302"/>
              <a:gd name="T106" fmla="*/ 2147483647 w 3264"/>
              <a:gd name="T107" fmla="*/ 2147483647 h 1302"/>
              <a:gd name="T108" fmla="*/ 2147483647 w 3264"/>
              <a:gd name="T109" fmla="*/ 2147483647 h 1302"/>
              <a:gd name="T110" fmla="*/ 2147483647 w 3264"/>
              <a:gd name="T111" fmla="*/ 2147483647 h 1302"/>
              <a:gd name="T112" fmla="*/ 2147483647 w 3264"/>
              <a:gd name="T113" fmla="*/ 2147483647 h 1302"/>
              <a:gd name="T114" fmla="*/ 2147483647 w 3264"/>
              <a:gd name="T115" fmla="*/ 2147483647 h 1302"/>
              <a:gd name="T116" fmla="*/ 2147483647 w 3264"/>
              <a:gd name="T117" fmla="*/ 2147483647 h 1302"/>
              <a:gd name="T118" fmla="*/ 2147483647 w 3264"/>
              <a:gd name="T119" fmla="*/ 2147483647 h 1302"/>
              <a:gd name="T120" fmla="*/ 2147483647 w 3264"/>
              <a:gd name="T121" fmla="*/ 2147483647 h 1302"/>
              <a:gd name="T122" fmla="*/ 2147483647 w 3264"/>
              <a:gd name="T123" fmla="*/ 2147483647 h 1302"/>
              <a:gd name="T124" fmla="*/ 2147483647 w 3264"/>
              <a:gd name="T125" fmla="*/ 2147483647 h 130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264"/>
              <a:gd name="T190" fmla="*/ 0 h 1302"/>
              <a:gd name="T191" fmla="*/ 3264 w 3264"/>
              <a:gd name="T192" fmla="*/ 1302 h 130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264" h="1302">
                <a:moveTo>
                  <a:pt x="1788" y="984"/>
                </a:moveTo>
                <a:lnTo>
                  <a:pt x="1806" y="978"/>
                </a:lnTo>
                <a:lnTo>
                  <a:pt x="1818" y="954"/>
                </a:lnTo>
                <a:lnTo>
                  <a:pt x="1812" y="930"/>
                </a:lnTo>
                <a:lnTo>
                  <a:pt x="1788" y="984"/>
                </a:lnTo>
                <a:close/>
                <a:moveTo>
                  <a:pt x="672" y="462"/>
                </a:moveTo>
                <a:lnTo>
                  <a:pt x="702" y="480"/>
                </a:lnTo>
                <a:lnTo>
                  <a:pt x="702" y="450"/>
                </a:lnTo>
                <a:lnTo>
                  <a:pt x="672" y="426"/>
                </a:lnTo>
                <a:lnTo>
                  <a:pt x="672" y="462"/>
                </a:lnTo>
                <a:close/>
                <a:moveTo>
                  <a:pt x="678" y="492"/>
                </a:moveTo>
                <a:lnTo>
                  <a:pt x="654" y="516"/>
                </a:lnTo>
                <a:lnTo>
                  <a:pt x="678" y="546"/>
                </a:lnTo>
                <a:lnTo>
                  <a:pt x="678" y="492"/>
                </a:lnTo>
                <a:close/>
                <a:moveTo>
                  <a:pt x="906" y="714"/>
                </a:moveTo>
                <a:lnTo>
                  <a:pt x="930" y="732"/>
                </a:lnTo>
                <a:lnTo>
                  <a:pt x="936" y="708"/>
                </a:lnTo>
                <a:lnTo>
                  <a:pt x="936" y="702"/>
                </a:lnTo>
                <a:lnTo>
                  <a:pt x="930" y="696"/>
                </a:lnTo>
                <a:lnTo>
                  <a:pt x="930" y="690"/>
                </a:lnTo>
                <a:lnTo>
                  <a:pt x="912" y="672"/>
                </a:lnTo>
                <a:lnTo>
                  <a:pt x="900" y="666"/>
                </a:lnTo>
                <a:lnTo>
                  <a:pt x="888" y="666"/>
                </a:lnTo>
                <a:lnTo>
                  <a:pt x="882" y="672"/>
                </a:lnTo>
                <a:lnTo>
                  <a:pt x="876" y="684"/>
                </a:lnTo>
                <a:lnTo>
                  <a:pt x="882" y="696"/>
                </a:lnTo>
                <a:lnTo>
                  <a:pt x="882" y="708"/>
                </a:lnTo>
                <a:lnTo>
                  <a:pt x="888" y="720"/>
                </a:lnTo>
                <a:lnTo>
                  <a:pt x="906" y="714"/>
                </a:lnTo>
                <a:close/>
                <a:moveTo>
                  <a:pt x="684" y="372"/>
                </a:moveTo>
                <a:lnTo>
                  <a:pt x="672" y="360"/>
                </a:lnTo>
                <a:lnTo>
                  <a:pt x="660" y="372"/>
                </a:lnTo>
                <a:lnTo>
                  <a:pt x="672" y="396"/>
                </a:lnTo>
                <a:lnTo>
                  <a:pt x="684" y="396"/>
                </a:lnTo>
                <a:lnTo>
                  <a:pt x="684" y="372"/>
                </a:lnTo>
                <a:close/>
                <a:moveTo>
                  <a:pt x="750" y="624"/>
                </a:moveTo>
                <a:lnTo>
                  <a:pt x="750" y="630"/>
                </a:lnTo>
                <a:lnTo>
                  <a:pt x="756" y="636"/>
                </a:lnTo>
                <a:lnTo>
                  <a:pt x="756" y="648"/>
                </a:lnTo>
                <a:lnTo>
                  <a:pt x="774" y="684"/>
                </a:lnTo>
                <a:lnTo>
                  <a:pt x="786" y="690"/>
                </a:lnTo>
                <a:lnTo>
                  <a:pt x="804" y="696"/>
                </a:lnTo>
                <a:lnTo>
                  <a:pt x="816" y="702"/>
                </a:lnTo>
                <a:lnTo>
                  <a:pt x="834" y="702"/>
                </a:lnTo>
                <a:lnTo>
                  <a:pt x="828" y="660"/>
                </a:lnTo>
                <a:lnTo>
                  <a:pt x="810" y="648"/>
                </a:lnTo>
                <a:lnTo>
                  <a:pt x="810" y="618"/>
                </a:lnTo>
                <a:lnTo>
                  <a:pt x="804" y="606"/>
                </a:lnTo>
                <a:lnTo>
                  <a:pt x="792" y="600"/>
                </a:lnTo>
                <a:lnTo>
                  <a:pt x="786" y="588"/>
                </a:lnTo>
                <a:lnTo>
                  <a:pt x="768" y="582"/>
                </a:lnTo>
                <a:lnTo>
                  <a:pt x="756" y="576"/>
                </a:lnTo>
                <a:lnTo>
                  <a:pt x="732" y="576"/>
                </a:lnTo>
                <a:lnTo>
                  <a:pt x="732" y="582"/>
                </a:lnTo>
                <a:lnTo>
                  <a:pt x="726" y="588"/>
                </a:lnTo>
                <a:lnTo>
                  <a:pt x="726" y="600"/>
                </a:lnTo>
                <a:lnTo>
                  <a:pt x="714" y="600"/>
                </a:lnTo>
                <a:lnTo>
                  <a:pt x="714" y="606"/>
                </a:lnTo>
                <a:lnTo>
                  <a:pt x="708" y="612"/>
                </a:lnTo>
                <a:lnTo>
                  <a:pt x="714" y="624"/>
                </a:lnTo>
                <a:lnTo>
                  <a:pt x="750" y="624"/>
                </a:lnTo>
                <a:close/>
                <a:moveTo>
                  <a:pt x="246" y="438"/>
                </a:moveTo>
                <a:lnTo>
                  <a:pt x="222" y="462"/>
                </a:lnTo>
                <a:lnTo>
                  <a:pt x="234" y="492"/>
                </a:lnTo>
                <a:lnTo>
                  <a:pt x="234" y="498"/>
                </a:lnTo>
                <a:lnTo>
                  <a:pt x="228" y="504"/>
                </a:lnTo>
                <a:lnTo>
                  <a:pt x="228" y="510"/>
                </a:lnTo>
                <a:lnTo>
                  <a:pt x="240" y="510"/>
                </a:lnTo>
                <a:lnTo>
                  <a:pt x="246" y="504"/>
                </a:lnTo>
                <a:lnTo>
                  <a:pt x="246" y="468"/>
                </a:lnTo>
                <a:lnTo>
                  <a:pt x="252" y="456"/>
                </a:lnTo>
                <a:lnTo>
                  <a:pt x="246" y="438"/>
                </a:lnTo>
                <a:close/>
                <a:moveTo>
                  <a:pt x="264" y="534"/>
                </a:moveTo>
                <a:lnTo>
                  <a:pt x="258" y="546"/>
                </a:lnTo>
                <a:lnTo>
                  <a:pt x="258" y="588"/>
                </a:lnTo>
                <a:lnTo>
                  <a:pt x="264" y="600"/>
                </a:lnTo>
                <a:lnTo>
                  <a:pt x="276" y="612"/>
                </a:lnTo>
                <a:lnTo>
                  <a:pt x="288" y="612"/>
                </a:lnTo>
                <a:lnTo>
                  <a:pt x="294" y="606"/>
                </a:lnTo>
                <a:lnTo>
                  <a:pt x="294" y="588"/>
                </a:lnTo>
                <a:lnTo>
                  <a:pt x="288" y="576"/>
                </a:lnTo>
                <a:lnTo>
                  <a:pt x="282" y="558"/>
                </a:lnTo>
                <a:lnTo>
                  <a:pt x="282" y="546"/>
                </a:lnTo>
                <a:lnTo>
                  <a:pt x="276" y="534"/>
                </a:lnTo>
                <a:lnTo>
                  <a:pt x="264" y="534"/>
                </a:lnTo>
                <a:close/>
                <a:moveTo>
                  <a:pt x="48" y="222"/>
                </a:moveTo>
                <a:lnTo>
                  <a:pt x="42" y="228"/>
                </a:lnTo>
                <a:lnTo>
                  <a:pt x="42" y="246"/>
                </a:lnTo>
                <a:lnTo>
                  <a:pt x="48" y="258"/>
                </a:lnTo>
                <a:lnTo>
                  <a:pt x="66" y="258"/>
                </a:lnTo>
                <a:lnTo>
                  <a:pt x="84" y="276"/>
                </a:lnTo>
                <a:lnTo>
                  <a:pt x="90" y="270"/>
                </a:lnTo>
                <a:lnTo>
                  <a:pt x="90" y="252"/>
                </a:lnTo>
                <a:lnTo>
                  <a:pt x="78" y="246"/>
                </a:lnTo>
                <a:lnTo>
                  <a:pt x="72" y="234"/>
                </a:lnTo>
                <a:lnTo>
                  <a:pt x="60" y="228"/>
                </a:lnTo>
                <a:lnTo>
                  <a:pt x="54" y="222"/>
                </a:lnTo>
                <a:lnTo>
                  <a:pt x="48" y="222"/>
                </a:lnTo>
                <a:close/>
                <a:moveTo>
                  <a:pt x="162" y="330"/>
                </a:moveTo>
                <a:lnTo>
                  <a:pt x="156" y="330"/>
                </a:lnTo>
                <a:lnTo>
                  <a:pt x="144" y="342"/>
                </a:lnTo>
                <a:lnTo>
                  <a:pt x="144" y="354"/>
                </a:lnTo>
                <a:lnTo>
                  <a:pt x="156" y="366"/>
                </a:lnTo>
                <a:lnTo>
                  <a:pt x="162" y="378"/>
                </a:lnTo>
                <a:lnTo>
                  <a:pt x="174" y="390"/>
                </a:lnTo>
                <a:lnTo>
                  <a:pt x="180" y="402"/>
                </a:lnTo>
                <a:lnTo>
                  <a:pt x="192" y="414"/>
                </a:lnTo>
                <a:lnTo>
                  <a:pt x="198" y="408"/>
                </a:lnTo>
                <a:lnTo>
                  <a:pt x="198" y="402"/>
                </a:lnTo>
                <a:lnTo>
                  <a:pt x="204" y="390"/>
                </a:lnTo>
                <a:lnTo>
                  <a:pt x="204" y="384"/>
                </a:lnTo>
                <a:lnTo>
                  <a:pt x="198" y="372"/>
                </a:lnTo>
                <a:lnTo>
                  <a:pt x="198" y="366"/>
                </a:lnTo>
                <a:lnTo>
                  <a:pt x="192" y="360"/>
                </a:lnTo>
                <a:lnTo>
                  <a:pt x="186" y="348"/>
                </a:lnTo>
                <a:lnTo>
                  <a:pt x="180" y="342"/>
                </a:lnTo>
                <a:lnTo>
                  <a:pt x="168" y="336"/>
                </a:lnTo>
                <a:lnTo>
                  <a:pt x="162" y="330"/>
                </a:lnTo>
                <a:close/>
                <a:moveTo>
                  <a:pt x="2574" y="486"/>
                </a:moveTo>
                <a:lnTo>
                  <a:pt x="2574" y="474"/>
                </a:lnTo>
                <a:lnTo>
                  <a:pt x="2568" y="474"/>
                </a:lnTo>
                <a:lnTo>
                  <a:pt x="2556" y="468"/>
                </a:lnTo>
                <a:lnTo>
                  <a:pt x="2520" y="468"/>
                </a:lnTo>
                <a:lnTo>
                  <a:pt x="2514" y="474"/>
                </a:lnTo>
                <a:lnTo>
                  <a:pt x="2520" y="498"/>
                </a:lnTo>
                <a:lnTo>
                  <a:pt x="2526" y="498"/>
                </a:lnTo>
                <a:lnTo>
                  <a:pt x="2538" y="492"/>
                </a:lnTo>
                <a:lnTo>
                  <a:pt x="2562" y="492"/>
                </a:lnTo>
                <a:lnTo>
                  <a:pt x="2568" y="486"/>
                </a:lnTo>
                <a:lnTo>
                  <a:pt x="2574" y="486"/>
                </a:lnTo>
                <a:close/>
                <a:moveTo>
                  <a:pt x="336" y="648"/>
                </a:moveTo>
                <a:lnTo>
                  <a:pt x="342" y="648"/>
                </a:lnTo>
                <a:lnTo>
                  <a:pt x="342" y="636"/>
                </a:lnTo>
                <a:lnTo>
                  <a:pt x="330" y="624"/>
                </a:lnTo>
                <a:lnTo>
                  <a:pt x="318" y="624"/>
                </a:lnTo>
                <a:lnTo>
                  <a:pt x="318" y="636"/>
                </a:lnTo>
                <a:lnTo>
                  <a:pt x="330" y="648"/>
                </a:lnTo>
                <a:lnTo>
                  <a:pt x="336" y="648"/>
                </a:lnTo>
                <a:close/>
                <a:moveTo>
                  <a:pt x="2472" y="654"/>
                </a:moveTo>
                <a:lnTo>
                  <a:pt x="2484" y="648"/>
                </a:lnTo>
                <a:lnTo>
                  <a:pt x="2502" y="630"/>
                </a:lnTo>
                <a:lnTo>
                  <a:pt x="2502" y="618"/>
                </a:lnTo>
                <a:lnTo>
                  <a:pt x="2430" y="612"/>
                </a:lnTo>
                <a:lnTo>
                  <a:pt x="2430" y="624"/>
                </a:lnTo>
                <a:lnTo>
                  <a:pt x="2436" y="630"/>
                </a:lnTo>
                <a:lnTo>
                  <a:pt x="2442" y="642"/>
                </a:lnTo>
                <a:lnTo>
                  <a:pt x="2448" y="648"/>
                </a:lnTo>
                <a:lnTo>
                  <a:pt x="2460" y="654"/>
                </a:lnTo>
                <a:lnTo>
                  <a:pt x="2472" y="654"/>
                </a:lnTo>
                <a:close/>
                <a:moveTo>
                  <a:pt x="2406" y="288"/>
                </a:moveTo>
                <a:lnTo>
                  <a:pt x="2418" y="276"/>
                </a:lnTo>
                <a:lnTo>
                  <a:pt x="2418" y="264"/>
                </a:lnTo>
                <a:lnTo>
                  <a:pt x="2412" y="258"/>
                </a:lnTo>
                <a:lnTo>
                  <a:pt x="2400" y="252"/>
                </a:lnTo>
                <a:lnTo>
                  <a:pt x="2376" y="252"/>
                </a:lnTo>
                <a:lnTo>
                  <a:pt x="2370" y="258"/>
                </a:lnTo>
                <a:lnTo>
                  <a:pt x="2370" y="264"/>
                </a:lnTo>
                <a:lnTo>
                  <a:pt x="2394" y="288"/>
                </a:lnTo>
                <a:lnTo>
                  <a:pt x="2406" y="288"/>
                </a:lnTo>
                <a:close/>
                <a:moveTo>
                  <a:pt x="2868" y="528"/>
                </a:moveTo>
                <a:lnTo>
                  <a:pt x="2886" y="534"/>
                </a:lnTo>
                <a:lnTo>
                  <a:pt x="2892" y="534"/>
                </a:lnTo>
                <a:lnTo>
                  <a:pt x="2898" y="528"/>
                </a:lnTo>
                <a:lnTo>
                  <a:pt x="2898" y="522"/>
                </a:lnTo>
                <a:lnTo>
                  <a:pt x="2874" y="510"/>
                </a:lnTo>
                <a:lnTo>
                  <a:pt x="2868" y="516"/>
                </a:lnTo>
                <a:lnTo>
                  <a:pt x="2862" y="516"/>
                </a:lnTo>
                <a:lnTo>
                  <a:pt x="2862" y="522"/>
                </a:lnTo>
                <a:lnTo>
                  <a:pt x="2868" y="528"/>
                </a:lnTo>
                <a:close/>
                <a:moveTo>
                  <a:pt x="2916" y="618"/>
                </a:moveTo>
                <a:lnTo>
                  <a:pt x="2928" y="618"/>
                </a:lnTo>
                <a:lnTo>
                  <a:pt x="2940" y="612"/>
                </a:lnTo>
                <a:lnTo>
                  <a:pt x="2958" y="612"/>
                </a:lnTo>
                <a:lnTo>
                  <a:pt x="2964" y="606"/>
                </a:lnTo>
                <a:lnTo>
                  <a:pt x="2970" y="606"/>
                </a:lnTo>
                <a:lnTo>
                  <a:pt x="2964" y="606"/>
                </a:lnTo>
                <a:lnTo>
                  <a:pt x="2958" y="600"/>
                </a:lnTo>
                <a:lnTo>
                  <a:pt x="2946" y="594"/>
                </a:lnTo>
                <a:lnTo>
                  <a:pt x="2934" y="594"/>
                </a:lnTo>
                <a:lnTo>
                  <a:pt x="2928" y="588"/>
                </a:lnTo>
                <a:lnTo>
                  <a:pt x="2922" y="588"/>
                </a:lnTo>
                <a:lnTo>
                  <a:pt x="2910" y="594"/>
                </a:lnTo>
                <a:lnTo>
                  <a:pt x="2892" y="594"/>
                </a:lnTo>
                <a:lnTo>
                  <a:pt x="2886" y="600"/>
                </a:lnTo>
                <a:lnTo>
                  <a:pt x="2880" y="600"/>
                </a:lnTo>
                <a:lnTo>
                  <a:pt x="2892" y="606"/>
                </a:lnTo>
                <a:lnTo>
                  <a:pt x="2898" y="612"/>
                </a:lnTo>
                <a:lnTo>
                  <a:pt x="2910" y="618"/>
                </a:lnTo>
                <a:lnTo>
                  <a:pt x="2916" y="618"/>
                </a:lnTo>
                <a:close/>
                <a:moveTo>
                  <a:pt x="1710" y="552"/>
                </a:moveTo>
                <a:lnTo>
                  <a:pt x="1710" y="564"/>
                </a:lnTo>
                <a:lnTo>
                  <a:pt x="1716" y="570"/>
                </a:lnTo>
                <a:lnTo>
                  <a:pt x="1716" y="582"/>
                </a:lnTo>
                <a:lnTo>
                  <a:pt x="1722" y="594"/>
                </a:lnTo>
                <a:lnTo>
                  <a:pt x="1722" y="612"/>
                </a:lnTo>
                <a:lnTo>
                  <a:pt x="1716" y="618"/>
                </a:lnTo>
                <a:lnTo>
                  <a:pt x="1692" y="630"/>
                </a:lnTo>
                <a:lnTo>
                  <a:pt x="1686" y="636"/>
                </a:lnTo>
                <a:lnTo>
                  <a:pt x="1674" y="642"/>
                </a:lnTo>
                <a:lnTo>
                  <a:pt x="1674" y="678"/>
                </a:lnTo>
                <a:lnTo>
                  <a:pt x="1680" y="684"/>
                </a:lnTo>
                <a:lnTo>
                  <a:pt x="1686" y="696"/>
                </a:lnTo>
                <a:lnTo>
                  <a:pt x="1674" y="708"/>
                </a:lnTo>
                <a:lnTo>
                  <a:pt x="1674" y="720"/>
                </a:lnTo>
                <a:lnTo>
                  <a:pt x="1680" y="726"/>
                </a:lnTo>
                <a:lnTo>
                  <a:pt x="1692" y="732"/>
                </a:lnTo>
                <a:lnTo>
                  <a:pt x="1698" y="726"/>
                </a:lnTo>
                <a:lnTo>
                  <a:pt x="1722" y="726"/>
                </a:lnTo>
                <a:lnTo>
                  <a:pt x="1728" y="732"/>
                </a:lnTo>
                <a:lnTo>
                  <a:pt x="1728" y="756"/>
                </a:lnTo>
                <a:lnTo>
                  <a:pt x="1722" y="762"/>
                </a:lnTo>
                <a:lnTo>
                  <a:pt x="1740" y="780"/>
                </a:lnTo>
                <a:lnTo>
                  <a:pt x="1728" y="846"/>
                </a:lnTo>
                <a:lnTo>
                  <a:pt x="1710" y="864"/>
                </a:lnTo>
                <a:lnTo>
                  <a:pt x="1704" y="876"/>
                </a:lnTo>
                <a:lnTo>
                  <a:pt x="1704" y="888"/>
                </a:lnTo>
                <a:lnTo>
                  <a:pt x="1710" y="906"/>
                </a:lnTo>
                <a:lnTo>
                  <a:pt x="1722" y="924"/>
                </a:lnTo>
                <a:lnTo>
                  <a:pt x="1746" y="936"/>
                </a:lnTo>
                <a:lnTo>
                  <a:pt x="1764" y="930"/>
                </a:lnTo>
                <a:lnTo>
                  <a:pt x="1788" y="906"/>
                </a:lnTo>
                <a:lnTo>
                  <a:pt x="1788" y="864"/>
                </a:lnTo>
                <a:lnTo>
                  <a:pt x="1782" y="858"/>
                </a:lnTo>
                <a:lnTo>
                  <a:pt x="1776" y="846"/>
                </a:lnTo>
                <a:lnTo>
                  <a:pt x="1800" y="822"/>
                </a:lnTo>
                <a:lnTo>
                  <a:pt x="1806" y="804"/>
                </a:lnTo>
                <a:lnTo>
                  <a:pt x="1806" y="774"/>
                </a:lnTo>
                <a:lnTo>
                  <a:pt x="1812" y="756"/>
                </a:lnTo>
                <a:lnTo>
                  <a:pt x="1812" y="726"/>
                </a:lnTo>
                <a:lnTo>
                  <a:pt x="1806" y="714"/>
                </a:lnTo>
                <a:lnTo>
                  <a:pt x="1800" y="696"/>
                </a:lnTo>
                <a:lnTo>
                  <a:pt x="1794" y="684"/>
                </a:lnTo>
                <a:lnTo>
                  <a:pt x="1794" y="636"/>
                </a:lnTo>
                <a:lnTo>
                  <a:pt x="1800" y="630"/>
                </a:lnTo>
                <a:lnTo>
                  <a:pt x="1800" y="624"/>
                </a:lnTo>
                <a:lnTo>
                  <a:pt x="1806" y="618"/>
                </a:lnTo>
                <a:lnTo>
                  <a:pt x="1812" y="618"/>
                </a:lnTo>
                <a:lnTo>
                  <a:pt x="1818" y="624"/>
                </a:lnTo>
                <a:lnTo>
                  <a:pt x="1824" y="642"/>
                </a:lnTo>
                <a:lnTo>
                  <a:pt x="1830" y="666"/>
                </a:lnTo>
                <a:lnTo>
                  <a:pt x="1836" y="684"/>
                </a:lnTo>
                <a:lnTo>
                  <a:pt x="1836" y="702"/>
                </a:lnTo>
                <a:lnTo>
                  <a:pt x="1866" y="738"/>
                </a:lnTo>
                <a:lnTo>
                  <a:pt x="1866" y="792"/>
                </a:lnTo>
                <a:lnTo>
                  <a:pt x="1890" y="822"/>
                </a:lnTo>
                <a:lnTo>
                  <a:pt x="1890" y="858"/>
                </a:lnTo>
                <a:lnTo>
                  <a:pt x="1902" y="930"/>
                </a:lnTo>
                <a:lnTo>
                  <a:pt x="1920" y="918"/>
                </a:lnTo>
                <a:lnTo>
                  <a:pt x="1962" y="930"/>
                </a:lnTo>
                <a:lnTo>
                  <a:pt x="1962" y="870"/>
                </a:lnTo>
                <a:lnTo>
                  <a:pt x="1968" y="864"/>
                </a:lnTo>
                <a:lnTo>
                  <a:pt x="1974" y="852"/>
                </a:lnTo>
                <a:lnTo>
                  <a:pt x="1980" y="876"/>
                </a:lnTo>
                <a:lnTo>
                  <a:pt x="1998" y="876"/>
                </a:lnTo>
                <a:lnTo>
                  <a:pt x="2004" y="870"/>
                </a:lnTo>
                <a:lnTo>
                  <a:pt x="2010" y="858"/>
                </a:lnTo>
                <a:lnTo>
                  <a:pt x="2010" y="828"/>
                </a:lnTo>
                <a:lnTo>
                  <a:pt x="2004" y="822"/>
                </a:lnTo>
                <a:lnTo>
                  <a:pt x="2004" y="816"/>
                </a:lnTo>
                <a:lnTo>
                  <a:pt x="1992" y="810"/>
                </a:lnTo>
                <a:lnTo>
                  <a:pt x="1986" y="798"/>
                </a:lnTo>
                <a:lnTo>
                  <a:pt x="1974" y="792"/>
                </a:lnTo>
                <a:lnTo>
                  <a:pt x="1962" y="780"/>
                </a:lnTo>
                <a:lnTo>
                  <a:pt x="1956" y="768"/>
                </a:lnTo>
                <a:lnTo>
                  <a:pt x="1944" y="756"/>
                </a:lnTo>
                <a:lnTo>
                  <a:pt x="1944" y="750"/>
                </a:lnTo>
                <a:lnTo>
                  <a:pt x="1956" y="726"/>
                </a:lnTo>
                <a:lnTo>
                  <a:pt x="1968" y="720"/>
                </a:lnTo>
                <a:lnTo>
                  <a:pt x="1968" y="708"/>
                </a:lnTo>
                <a:lnTo>
                  <a:pt x="1962" y="696"/>
                </a:lnTo>
                <a:lnTo>
                  <a:pt x="1938" y="684"/>
                </a:lnTo>
                <a:lnTo>
                  <a:pt x="1932" y="672"/>
                </a:lnTo>
                <a:lnTo>
                  <a:pt x="1932" y="642"/>
                </a:lnTo>
                <a:lnTo>
                  <a:pt x="1938" y="636"/>
                </a:lnTo>
                <a:lnTo>
                  <a:pt x="1938" y="630"/>
                </a:lnTo>
                <a:lnTo>
                  <a:pt x="1926" y="618"/>
                </a:lnTo>
                <a:lnTo>
                  <a:pt x="1914" y="612"/>
                </a:lnTo>
                <a:lnTo>
                  <a:pt x="1896" y="594"/>
                </a:lnTo>
                <a:lnTo>
                  <a:pt x="1884" y="588"/>
                </a:lnTo>
                <a:lnTo>
                  <a:pt x="1878" y="582"/>
                </a:lnTo>
                <a:lnTo>
                  <a:pt x="1914" y="582"/>
                </a:lnTo>
                <a:lnTo>
                  <a:pt x="1926" y="576"/>
                </a:lnTo>
                <a:lnTo>
                  <a:pt x="1932" y="570"/>
                </a:lnTo>
                <a:lnTo>
                  <a:pt x="1944" y="546"/>
                </a:lnTo>
                <a:lnTo>
                  <a:pt x="1950" y="540"/>
                </a:lnTo>
                <a:lnTo>
                  <a:pt x="1956" y="528"/>
                </a:lnTo>
                <a:lnTo>
                  <a:pt x="1992" y="528"/>
                </a:lnTo>
                <a:lnTo>
                  <a:pt x="2004" y="522"/>
                </a:lnTo>
                <a:lnTo>
                  <a:pt x="2010" y="522"/>
                </a:lnTo>
                <a:lnTo>
                  <a:pt x="2016" y="516"/>
                </a:lnTo>
                <a:lnTo>
                  <a:pt x="2016" y="504"/>
                </a:lnTo>
                <a:lnTo>
                  <a:pt x="1998" y="486"/>
                </a:lnTo>
                <a:lnTo>
                  <a:pt x="1986" y="480"/>
                </a:lnTo>
                <a:lnTo>
                  <a:pt x="1974" y="486"/>
                </a:lnTo>
                <a:lnTo>
                  <a:pt x="1956" y="504"/>
                </a:lnTo>
                <a:lnTo>
                  <a:pt x="1956" y="510"/>
                </a:lnTo>
                <a:lnTo>
                  <a:pt x="1944" y="510"/>
                </a:lnTo>
                <a:lnTo>
                  <a:pt x="1932" y="504"/>
                </a:lnTo>
                <a:lnTo>
                  <a:pt x="1896" y="504"/>
                </a:lnTo>
                <a:lnTo>
                  <a:pt x="1890" y="510"/>
                </a:lnTo>
                <a:lnTo>
                  <a:pt x="1884" y="522"/>
                </a:lnTo>
                <a:lnTo>
                  <a:pt x="1854" y="552"/>
                </a:lnTo>
                <a:lnTo>
                  <a:pt x="1848" y="546"/>
                </a:lnTo>
                <a:lnTo>
                  <a:pt x="1836" y="540"/>
                </a:lnTo>
                <a:lnTo>
                  <a:pt x="1824" y="516"/>
                </a:lnTo>
                <a:lnTo>
                  <a:pt x="1788" y="498"/>
                </a:lnTo>
                <a:lnTo>
                  <a:pt x="1776" y="498"/>
                </a:lnTo>
                <a:lnTo>
                  <a:pt x="1776" y="486"/>
                </a:lnTo>
                <a:lnTo>
                  <a:pt x="1782" y="468"/>
                </a:lnTo>
                <a:lnTo>
                  <a:pt x="1782" y="456"/>
                </a:lnTo>
                <a:lnTo>
                  <a:pt x="1794" y="420"/>
                </a:lnTo>
                <a:lnTo>
                  <a:pt x="1806" y="408"/>
                </a:lnTo>
                <a:lnTo>
                  <a:pt x="1824" y="408"/>
                </a:lnTo>
                <a:lnTo>
                  <a:pt x="1842" y="414"/>
                </a:lnTo>
                <a:lnTo>
                  <a:pt x="1896" y="414"/>
                </a:lnTo>
                <a:lnTo>
                  <a:pt x="1902" y="408"/>
                </a:lnTo>
                <a:lnTo>
                  <a:pt x="1908" y="408"/>
                </a:lnTo>
                <a:lnTo>
                  <a:pt x="1908" y="402"/>
                </a:lnTo>
                <a:lnTo>
                  <a:pt x="1914" y="396"/>
                </a:lnTo>
                <a:lnTo>
                  <a:pt x="1920" y="396"/>
                </a:lnTo>
                <a:lnTo>
                  <a:pt x="1944" y="402"/>
                </a:lnTo>
                <a:lnTo>
                  <a:pt x="1980" y="420"/>
                </a:lnTo>
                <a:lnTo>
                  <a:pt x="2010" y="432"/>
                </a:lnTo>
                <a:lnTo>
                  <a:pt x="2034" y="438"/>
                </a:lnTo>
                <a:lnTo>
                  <a:pt x="2040" y="438"/>
                </a:lnTo>
                <a:lnTo>
                  <a:pt x="2052" y="432"/>
                </a:lnTo>
                <a:lnTo>
                  <a:pt x="2064" y="420"/>
                </a:lnTo>
                <a:lnTo>
                  <a:pt x="2082" y="420"/>
                </a:lnTo>
                <a:lnTo>
                  <a:pt x="2094" y="414"/>
                </a:lnTo>
                <a:lnTo>
                  <a:pt x="2106" y="414"/>
                </a:lnTo>
                <a:lnTo>
                  <a:pt x="2112" y="408"/>
                </a:lnTo>
                <a:lnTo>
                  <a:pt x="2112" y="402"/>
                </a:lnTo>
                <a:lnTo>
                  <a:pt x="2106" y="396"/>
                </a:lnTo>
                <a:lnTo>
                  <a:pt x="2106" y="390"/>
                </a:lnTo>
                <a:lnTo>
                  <a:pt x="2118" y="378"/>
                </a:lnTo>
                <a:lnTo>
                  <a:pt x="2142" y="366"/>
                </a:lnTo>
                <a:lnTo>
                  <a:pt x="2148" y="360"/>
                </a:lnTo>
                <a:lnTo>
                  <a:pt x="2160" y="354"/>
                </a:lnTo>
                <a:lnTo>
                  <a:pt x="2148" y="324"/>
                </a:lnTo>
                <a:lnTo>
                  <a:pt x="2070" y="360"/>
                </a:lnTo>
                <a:lnTo>
                  <a:pt x="2076" y="366"/>
                </a:lnTo>
                <a:lnTo>
                  <a:pt x="2076" y="372"/>
                </a:lnTo>
                <a:lnTo>
                  <a:pt x="2070" y="378"/>
                </a:lnTo>
                <a:lnTo>
                  <a:pt x="2046" y="378"/>
                </a:lnTo>
                <a:lnTo>
                  <a:pt x="2022" y="366"/>
                </a:lnTo>
                <a:lnTo>
                  <a:pt x="2004" y="366"/>
                </a:lnTo>
                <a:lnTo>
                  <a:pt x="1968" y="384"/>
                </a:lnTo>
                <a:lnTo>
                  <a:pt x="1950" y="384"/>
                </a:lnTo>
                <a:lnTo>
                  <a:pt x="1938" y="378"/>
                </a:lnTo>
                <a:lnTo>
                  <a:pt x="1926" y="378"/>
                </a:lnTo>
                <a:lnTo>
                  <a:pt x="1902" y="366"/>
                </a:lnTo>
                <a:lnTo>
                  <a:pt x="1860" y="366"/>
                </a:lnTo>
                <a:lnTo>
                  <a:pt x="1872" y="348"/>
                </a:lnTo>
                <a:lnTo>
                  <a:pt x="1860" y="348"/>
                </a:lnTo>
                <a:lnTo>
                  <a:pt x="1848" y="342"/>
                </a:lnTo>
                <a:lnTo>
                  <a:pt x="1824" y="342"/>
                </a:lnTo>
                <a:lnTo>
                  <a:pt x="1824" y="366"/>
                </a:lnTo>
                <a:lnTo>
                  <a:pt x="1812" y="378"/>
                </a:lnTo>
                <a:lnTo>
                  <a:pt x="1788" y="390"/>
                </a:lnTo>
                <a:lnTo>
                  <a:pt x="1764" y="390"/>
                </a:lnTo>
                <a:lnTo>
                  <a:pt x="1758" y="396"/>
                </a:lnTo>
                <a:lnTo>
                  <a:pt x="1758" y="426"/>
                </a:lnTo>
                <a:lnTo>
                  <a:pt x="1740" y="432"/>
                </a:lnTo>
                <a:lnTo>
                  <a:pt x="1752" y="498"/>
                </a:lnTo>
                <a:lnTo>
                  <a:pt x="1740" y="498"/>
                </a:lnTo>
                <a:lnTo>
                  <a:pt x="1734" y="510"/>
                </a:lnTo>
                <a:lnTo>
                  <a:pt x="1728" y="516"/>
                </a:lnTo>
                <a:lnTo>
                  <a:pt x="1710" y="552"/>
                </a:lnTo>
                <a:close/>
                <a:moveTo>
                  <a:pt x="1986" y="576"/>
                </a:moveTo>
                <a:lnTo>
                  <a:pt x="1986" y="594"/>
                </a:lnTo>
                <a:lnTo>
                  <a:pt x="1992" y="600"/>
                </a:lnTo>
                <a:lnTo>
                  <a:pt x="2004" y="600"/>
                </a:lnTo>
                <a:lnTo>
                  <a:pt x="2016" y="588"/>
                </a:lnTo>
                <a:lnTo>
                  <a:pt x="2016" y="576"/>
                </a:lnTo>
                <a:lnTo>
                  <a:pt x="1986" y="576"/>
                </a:lnTo>
                <a:close/>
                <a:moveTo>
                  <a:pt x="1686" y="1110"/>
                </a:moveTo>
                <a:lnTo>
                  <a:pt x="1674" y="1110"/>
                </a:lnTo>
                <a:lnTo>
                  <a:pt x="1668" y="1116"/>
                </a:lnTo>
                <a:lnTo>
                  <a:pt x="1662" y="1116"/>
                </a:lnTo>
                <a:lnTo>
                  <a:pt x="1614" y="1104"/>
                </a:lnTo>
                <a:lnTo>
                  <a:pt x="1644" y="1146"/>
                </a:lnTo>
                <a:lnTo>
                  <a:pt x="1650" y="1152"/>
                </a:lnTo>
                <a:lnTo>
                  <a:pt x="1662" y="1158"/>
                </a:lnTo>
                <a:lnTo>
                  <a:pt x="1668" y="1164"/>
                </a:lnTo>
                <a:lnTo>
                  <a:pt x="1680" y="1170"/>
                </a:lnTo>
                <a:lnTo>
                  <a:pt x="1692" y="1158"/>
                </a:lnTo>
                <a:lnTo>
                  <a:pt x="1698" y="1140"/>
                </a:lnTo>
                <a:lnTo>
                  <a:pt x="1698" y="1128"/>
                </a:lnTo>
                <a:lnTo>
                  <a:pt x="1692" y="1116"/>
                </a:lnTo>
                <a:lnTo>
                  <a:pt x="1686" y="1110"/>
                </a:lnTo>
                <a:close/>
                <a:moveTo>
                  <a:pt x="2094" y="1104"/>
                </a:moveTo>
                <a:lnTo>
                  <a:pt x="2064" y="1128"/>
                </a:lnTo>
                <a:lnTo>
                  <a:pt x="2094" y="1134"/>
                </a:lnTo>
                <a:lnTo>
                  <a:pt x="2094" y="1104"/>
                </a:lnTo>
                <a:close/>
                <a:moveTo>
                  <a:pt x="486" y="294"/>
                </a:moveTo>
                <a:lnTo>
                  <a:pt x="474" y="288"/>
                </a:lnTo>
                <a:lnTo>
                  <a:pt x="468" y="288"/>
                </a:lnTo>
                <a:lnTo>
                  <a:pt x="456" y="294"/>
                </a:lnTo>
                <a:lnTo>
                  <a:pt x="456" y="312"/>
                </a:lnTo>
                <a:lnTo>
                  <a:pt x="468" y="324"/>
                </a:lnTo>
                <a:lnTo>
                  <a:pt x="474" y="318"/>
                </a:lnTo>
                <a:lnTo>
                  <a:pt x="486" y="318"/>
                </a:lnTo>
                <a:lnTo>
                  <a:pt x="486" y="312"/>
                </a:lnTo>
                <a:lnTo>
                  <a:pt x="492" y="300"/>
                </a:lnTo>
                <a:lnTo>
                  <a:pt x="486" y="294"/>
                </a:lnTo>
                <a:close/>
                <a:moveTo>
                  <a:pt x="2346" y="588"/>
                </a:moveTo>
                <a:lnTo>
                  <a:pt x="2340" y="576"/>
                </a:lnTo>
                <a:lnTo>
                  <a:pt x="2328" y="570"/>
                </a:lnTo>
                <a:lnTo>
                  <a:pt x="2310" y="552"/>
                </a:lnTo>
                <a:lnTo>
                  <a:pt x="2304" y="552"/>
                </a:lnTo>
                <a:lnTo>
                  <a:pt x="2304" y="600"/>
                </a:lnTo>
                <a:lnTo>
                  <a:pt x="2316" y="600"/>
                </a:lnTo>
                <a:lnTo>
                  <a:pt x="2328" y="606"/>
                </a:lnTo>
                <a:lnTo>
                  <a:pt x="2334" y="606"/>
                </a:lnTo>
                <a:lnTo>
                  <a:pt x="2346" y="600"/>
                </a:lnTo>
                <a:lnTo>
                  <a:pt x="2346" y="588"/>
                </a:lnTo>
                <a:close/>
                <a:moveTo>
                  <a:pt x="2310" y="474"/>
                </a:moveTo>
                <a:lnTo>
                  <a:pt x="2340" y="504"/>
                </a:lnTo>
                <a:lnTo>
                  <a:pt x="2358" y="516"/>
                </a:lnTo>
                <a:lnTo>
                  <a:pt x="2382" y="528"/>
                </a:lnTo>
                <a:lnTo>
                  <a:pt x="2400" y="528"/>
                </a:lnTo>
                <a:lnTo>
                  <a:pt x="2400" y="522"/>
                </a:lnTo>
                <a:lnTo>
                  <a:pt x="2358" y="480"/>
                </a:lnTo>
                <a:lnTo>
                  <a:pt x="2358" y="468"/>
                </a:lnTo>
                <a:lnTo>
                  <a:pt x="2364" y="456"/>
                </a:lnTo>
                <a:lnTo>
                  <a:pt x="2376" y="450"/>
                </a:lnTo>
                <a:lnTo>
                  <a:pt x="2394" y="450"/>
                </a:lnTo>
                <a:lnTo>
                  <a:pt x="2406" y="456"/>
                </a:lnTo>
                <a:lnTo>
                  <a:pt x="2424" y="444"/>
                </a:lnTo>
                <a:lnTo>
                  <a:pt x="2400" y="432"/>
                </a:lnTo>
                <a:lnTo>
                  <a:pt x="2412" y="426"/>
                </a:lnTo>
                <a:lnTo>
                  <a:pt x="2424" y="402"/>
                </a:lnTo>
                <a:lnTo>
                  <a:pt x="2412" y="378"/>
                </a:lnTo>
                <a:lnTo>
                  <a:pt x="2400" y="372"/>
                </a:lnTo>
                <a:lnTo>
                  <a:pt x="2382" y="372"/>
                </a:lnTo>
                <a:lnTo>
                  <a:pt x="2358" y="396"/>
                </a:lnTo>
                <a:lnTo>
                  <a:pt x="2346" y="402"/>
                </a:lnTo>
                <a:lnTo>
                  <a:pt x="2340" y="408"/>
                </a:lnTo>
                <a:lnTo>
                  <a:pt x="2334" y="408"/>
                </a:lnTo>
                <a:lnTo>
                  <a:pt x="2328" y="402"/>
                </a:lnTo>
                <a:lnTo>
                  <a:pt x="2328" y="366"/>
                </a:lnTo>
                <a:lnTo>
                  <a:pt x="2334" y="360"/>
                </a:lnTo>
                <a:lnTo>
                  <a:pt x="2346" y="336"/>
                </a:lnTo>
                <a:lnTo>
                  <a:pt x="2346" y="318"/>
                </a:lnTo>
                <a:lnTo>
                  <a:pt x="2340" y="312"/>
                </a:lnTo>
                <a:lnTo>
                  <a:pt x="2358" y="276"/>
                </a:lnTo>
                <a:lnTo>
                  <a:pt x="2316" y="312"/>
                </a:lnTo>
                <a:lnTo>
                  <a:pt x="2316" y="342"/>
                </a:lnTo>
                <a:lnTo>
                  <a:pt x="2304" y="348"/>
                </a:lnTo>
                <a:lnTo>
                  <a:pt x="2298" y="354"/>
                </a:lnTo>
                <a:lnTo>
                  <a:pt x="2286" y="378"/>
                </a:lnTo>
                <a:lnTo>
                  <a:pt x="2286" y="408"/>
                </a:lnTo>
                <a:lnTo>
                  <a:pt x="2298" y="420"/>
                </a:lnTo>
                <a:lnTo>
                  <a:pt x="2304" y="432"/>
                </a:lnTo>
                <a:lnTo>
                  <a:pt x="2310" y="438"/>
                </a:lnTo>
                <a:lnTo>
                  <a:pt x="2310" y="444"/>
                </a:lnTo>
                <a:lnTo>
                  <a:pt x="2304" y="450"/>
                </a:lnTo>
                <a:lnTo>
                  <a:pt x="2304" y="468"/>
                </a:lnTo>
                <a:lnTo>
                  <a:pt x="2310" y="474"/>
                </a:lnTo>
                <a:close/>
                <a:moveTo>
                  <a:pt x="2250" y="708"/>
                </a:moveTo>
                <a:lnTo>
                  <a:pt x="2238" y="696"/>
                </a:lnTo>
                <a:lnTo>
                  <a:pt x="2214" y="708"/>
                </a:lnTo>
                <a:lnTo>
                  <a:pt x="2214" y="732"/>
                </a:lnTo>
                <a:lnTo>
                  <a:pt x="2220" y="744"/>
                </a:lnTo>
                <a:lnTo>
                  <a:pt x="2226" y="750"/>
                </a:lnTo>
                <a:lnTo>
                  <a:pt x="2250" y="762"/>
                </a:lnTo>
                <a:lnTo>
                  <a:pt x="2274" y="762"/>
                </a:lnTo>
                <a:lnTo>
                  <a:pt x="2280" y="750"/>
                </a:lnTo>
                <a:lnTo>
                  <a:pt x="2280" y="738"/>
                </a:lnTo>
                <a:lnTo>
                  <a:pt x="2274" y="726"/>
                </a:lnTo>
                <a:lnTo>
                  <a:pt x="2274" y="714"/>
                </a:lnTo>
                <a:lnTo>
                  <a:pt x="2268" y="708"/>
                </a:lnTo>
                <a:lnTo>
                  <a:pt x="2268" y="702"/>
                </a:lnTo>
                <a:lnTo>
                  <a:pt x="2250" y="708"/>
                </a:lnTo>
                <a:close/>
                <a:moveTo>
                  <a:pt x="2148" y="1104"/>
                </a:moveTo>
                <a:lnTo>
                  <a:pt x="2226" y="1092"/>
                </a:lnTo>
                <a:lnTo>
                  <a:pt x="2166" y="1074"/>
                </a:lnTo>
                <a:lnTo>
                  <a:pt x="2148" y="1104"/>
                </a:lnTo>
                <a:close/>
                <a:moveTo>
                  <a:pt x="2544" y="750"/>
                </a:moveTo>
                <a:lnTo>
                  <a:pt x="2520" y="732"/>
                </a:lnTo>
                <a:lnTo>
                  <a:pt x="2526" y="714"/>
                </a:lnTo>
                <a:lnTo>
                  <a:pt x="2514" y="702"/>
                </a:lnTo>
                <a:lnTo>
                  <a:pt x="2508" y="690"/>
                </a:lnTo>
                <a:lnTo>
                  <a:pt x="2490" y="684"/>
                </a:lnTo>
                <a:lnTo>
                  <a:pt x="2472" y="672"/>
                </a:lnTo>
                <a:lnTo>
                  <a:pt x="2442" y="666"/>
                </a:lnTo>
                <a:lnTo>
                  <a:pt x="2424" y="666"/>
                </a:lnTo>
                <a:lnTo>
                  <a:pt x="2388" y="684"/>
                </a:lnTo>
                <a:lnTo>
                  <a:pt x="2358" y="684"/>
                </a:lnTo>
                <a:lnTo>
                  <a:pt x="2346" y="696"/>
                </a:lnTo>
                <a:lnTo>
                  <a:pt x="2340" y="708"/>
                </a:lnTo>
                <a:lnTo>
                  <a:pt x="2340" y="726"/>
                </a:lnTo>
                <a:lnTo>
                  <a:pt x="2346" y="732"/>
                </a:lnTo>
                <a:lnTo>
                  <a:pt x="2364" y="714"/>
                </a:lnTo>
                <a:lnTo>
                  <a:pt x="2364" y="726"/>
                </a:lnTo>
                <a:lnTo>
                  <a:pt x="2370" y="738"/>
                </a:lnTo>
                <a:lnTo>
                  <a:pt x="2376" y="744"/>
                </a:lnTo>
                <a:lnTo>
                  <a:pt x="2388" y="738"/>
                </a:lnTo>
                <a:lnTo>
                  <a:pt x="2394" y="732"/>
                </a:lnTo>
                <a:lnTo>
                  <a:pt x="2394" y="726"/>
                </a:lnTo>
                <a:lnTo>
                  <a:pt x="2400" y="720"/>
                </a:lnTo>
                <a:lnTo>
                  <a:pt x="2400" y="714"/>
                </a:lnTo>
                <a:lnTo>
                  <a:pt x="2406" y="726"/>
                </a:lnTo>
                <a:lnTo>
                  <a:pt x="2418" y="732"/>
                </a:lnTo>
                <a:lnTo>
                  <a:pt x="2430" y="732"/>
                </a:lnTo>
                <a:lnTo>
                  <a:pt x="2442" y="720"/>
                </a:lnTo>
                <a:lnTo>
                  <a:pt x="2454" y="714"/>
                </a:lnTo>
                <a:lnTo>
                  <a:pt x="2460" y="708"/>
                </a:lnTo>
                <a:lnTo>
                  <a:pt x="2472" y="762"/>
                </a:lnTo>
                <a:lnTo>
                  <a:pt x="2502" y="738"/>
                </a:lnTo>
                <a:lnTo>
                  <a:pt x="2538" y="774"/>
                </a:lnTo>
                <a:lnTo>
                  <a:pt x="2544" y="750"/>
                </a:lnTo>
                <a:close/>
                <a:moveTo>
                  <a:pt x="3264" y="678"/>
                </a:moveTo>
                <a:lnTo>
                  <a:pt x="3222" y="648"/>
                </a:lnTo>
                <a:lnTo>
                  <a:pt x="3210" y="648"/>
                </a:lnTo>
                <a:lnTo>
                  <a:pt x="3198" y="654"/>
                </a:lnTo>
                <a:lnTo>
                  <a:pt x="3180" y="654"/>
                </a:lnTo>
                <a:lnTo>
                  <a:pt x="3162" y="648"/>
                </a:lnTo>
                <a:lnTo>
                  <a:pt x="3126" y="630"/>
                </a:lnTo>
                <a:lnTo>
                  <a:pt x="3096" y="612"/>
                </a:lnTo>
                <a:lnTo>
                  <a:pt x="3060" y="594"/>
                </a:lnTo>
                <a:lnTo>
                  <a:pt x="3042" y="582"/>
                </a:lnTo>
                <a:lnTo>
                  <a:pt x="3030" y="582"/>
                </a:lnTo>
                <a:lnTo>
                  <a:pt x="3006" y="594"/>
                </a:lnTo>
                <a:lnTo>
                  <a:pt x="3000" y="600"/>
                </a:lnTo>
                <a:lnTo>
                  <a:pt x="2988" y="606"/>
                </a:lnTo>
                <a:lnTo>
                  <a:pt x="3006" y="630"/>
                </a:lnTo>
                <a:lnTo>
                  <a:pt x="2928" y="642"/>
                </a:lnTo>
                <a:lnTo>
                  <a:pt x="2934" y="666"/>
                </a:lnTo>
                <a:lnTo>
                  <a:pt x="2928" y="678"/>
                </a:lnTo>
                <a:lnTo>
                  <a:pt x="2922" y="684"/>
                </a:lnTo>
                <a:lnTo>
                  <a:pt x="2916" y="696"/>
                </a:lnTo>
                <a:lnTo>
                  <a:pt x="2880" y="720"/>
                </a:lnTo>
                <a:lnTo>
                  <a:pt x="2862" y="726"/>
                </a:lnTo>
                <a:lnTo>
                  <a:pt x="2844" y="726"/>
                </a:lnTo>
                <a:lnTo>
                  <a:pt x="2832" y="720"/>
                </a:lnTo>
                <a:lnTo>
                  <a:pt x="2826" y="714"/>
                </a:lnTo>
                <a:lnTo>
                  <a:pt x="2820" y="702"/>
                </a:lnTo>
                <a:lnTo>
                  <a:pt x="2820" y="678"/>
                </a:lnTo>
                <a:lnTo>
                  <a:pt x="2814" y="672"/>
                </a:lnTo>
                <a:lnTo>
                  <a:pt x="2814" y="660"/>
                </a:lnTo>
                <a:lnTo>
                  <a:pt x="2808" y="666"/>
                </a:lnTo>
                <a:lnTo>
                  <a:pt x="2808" y="672"/>
                </a:lnTo>
                <a:lnTo>
                  <a:pt x="2802" y="684"/>
                </a:lnTo>
                <a:lnTo>
                  <a:pt x="2796" y="690"/>
                </a:lnTo>
                <a:lnTo>
                  <a:pt x="2796" y="696"/>
                </a:lnTo>
                <a:lnTo>
                  <a:pt x="2796" y="690"/>
                </a:lnTo>
                <a:lnTo>
                  <a:pt x="2790" y="684"/>
                </a:lnTo>
                <a:lnTo>
                  <a:pt x="2790" y="672"/>
                </a:lnTo>
                <a:lnTo>
                  <a:pt x="2784" y="660"/>
                </a:lnTo>
                <a:lnTo>
                  <a:pt x="2784" y="576"/>
                </a:lnTo>
                <a:lnTo>
                  <a:pt x="2778" y="558"/>
                </a:lnTo>
                <a:lnTo>
                  <a:pt x="2760" y="522"/>
                </a:lnTo>
                <a:lnTo>
                  <a:pt x="2724" y="522"/>
                </a:lnTo>
                <a:lnTo>
                  <a:pt x="2718" y="510"/>
                </a:lnTo>
                <a:lnTo>
                  <a:pt x="2694" y="498"/>
                </a:lnTo>
                <a:lnTo>
                  <a:pt x="2676" y="486"/>
                </a:lnTo>
                <a:lnTo>
                  <a:pt x="2652" y="486"/>
                </a:lnTo>
                <a:lnTo>
                  <a:pt x="2634" y="498"/>
                </a:lnTo>
                <a:lnTo>
                  <a:pt x="2628" y="504"/>
                </a:lnTo>
                <a:lnTo>
                  <a:pt x="2616" y="510"/>
                </a:lnTo>
                <a:lnTo>
                  <a:pt x="2610" y="522"/>
                </a:lnTo>
                <a:lnTo>
                  <a:pt x="2586" y="528"/>
                </a:lnTo>
                <a:lnTo>
                  <a:pt x="2580" y="546"/>
                </a:lnTo>
                <a:lnTo>
                  <a:pt x="2562" y="558"/>
                </a:lnTo>
                <a:lnTo>
                  <a:pt x="2562" y="540"/>
                </a:lnTo>
                <a:lnTo>
                  <a:pt x="2556" y="534"/>
                </a:lnTo>
                <a:lnTo>
                  <a:pt x="2532" y="534"/>
                </a:lnTo>
                <a:lnTo>
                  <a:pt x="2532" y="546"/>
                </a:lnTo>
                <a:lnTo>
                  <a:pt x="2544" y="570"/>
                </a:lnTo>
                <a:lnTo>
                  <a:pt x="2568" y="582"/>
                </a:lnTo>
                <a:lnTo>
                  <a:pt x="2604" y="582"/>
                </a:lnTo>
                <a:lnTo>
                  <a:pt x="2616" y="588"/>
                </a:lnTo>
                <a:lnTo>
                  <a:pt x="2622" y="594"/>
                </a:lnTo>
                <a:lnTo>
                  <a:pt x="2628" y="594"/>
                </a:lnTo>
                <a:lnTo>
                  <a:pt x="2628" y="618"/>
                </a:lnTo>
                <a:lnTo>
                  <a:pt x="2634" y="630"/>
                </a:lnTo>
                <a:lnTo>
                  <a:pt x="2640" y="636"/>
                </a:lnTo>
                <a:lnTo>
                  <a:pt x="2652" y="642"/>
                </a:lnTo>
                <a:lnTo>
                  <a:pt x="2694" y="642"/>
                </a:lnTo>
                <a:lnTo>
                  <a:pt x="2712" y="636"/>
                </a:lnTo>
                <a:lnTo>
                  <a:pt x="2754" y="636"/>
                </a:lnTo>
                <a:lnTo>
                  <a:pt x="2760" y="642"/>
                </a:lnTo>
                <a:lnTo>
                  <a:pt x="2760" y="660"/>
                </a:lnTo>
                <a:lnTo>
                  <a:pt x="2700" y="660"/>
                </a:lnTo>
                <a:lnTo>
                  <a:pt x="2688" y="666"/>
                </a:lnTo>
                <a:lnTo>
                  <a:pt x="2676" y="678"/>
                </a:lnTo>
                <a:lnTo>
                  <a:pt x="2640" y="678"/>
                </a:lnTo>
                <a:lnTo>
                  <a:pt x="2616" y="690"/>
                </a:lnTo>
                <a:lnTo>
                  <a:pt x="2616" y="696"/>
                </a:lnTo>
                <a:lnTo>
                  <a:pt x="2622" y="696"/>
                </a:lnTo>
                <a:lnTo>
                  <a:pt x="2646" y="708"/>
                </a:lnTo>
                <a:lnTo>
                  <a:pt x="2658" y="708"/>
                </a:lnTo>
                <a:lnTo>
                  <a:pt x="2676" y="726"/>
                </a:lnTo>
                <a:lnTo>
                  <a:pt x="2682" y="738"/>
                </a:lnTo>
                <a:lnTo>
                  <a:pt x="2688" y="744"/>
                </a:lnTo>
                <a:lnTo>
                  <a:pt x="2682" y="750"/>
                </a:lnTo>
                <a:lnTo>
                  <a:pt x="2676" y="762"/>
                </a:lnTo>
                <a:lnTo>
                  <a:pt x="2676" y="774"/>
                </a:lnTo>
                <a:lnTo>
                  <a:pt x="2670" y="780"/>
                </a:lnTo>
                <a:lnTo>
                  <a:pt x="2676" y="792"/>
                </a:lnTo>
                <a:lnTo>
                  <a:pt x="2682" y="798"/>
                </a:lnTo>
                <a:lnTo>
                  <a:pt x="2694" y="792"/>
                </a:lnTo>
                <a:lnTo>
                  <a:pt x="2706" y="780"/>
                </a:lnTo>
                <a:lnTo>
                  <a:pt x="2712" y="768"/>
                </a:lnTo>
                <a:lnTo>
                  <a:pt x="2718" y="762"/>
                </a:lnTo>
                <a:lnTo>
                  <a:pt x="2718" y="750"/>
                </a:lnTo>
                <a:lnTo>
                  <a:pt x="2724" y="744"/>
                </a:lnTo>
                <a:lnTo>
                  <a:pt x="2736" y="720"/>
                </a:lnTo>
                <a:lnTo>
                  <a:pt x="2742" y="714"/>
                </a:lnTo>
                <a:lnTo>
                  <a:pt x="2748" y="702"/>
                </a:lnTo>
                <a:lnTo>
                  <a:pt x="2748" y="744"/>
                </a:lnTo>
                <a:lnTo>
                  <a:pt x="2754" y="750"/>
                </a:lnTo>
                <a:lnTo>
                  <a:pt x="2766" y="756"/>
                </a:lnTo>
                <a:lnTo>
                  <a:pt x="2772" y="768"/>
                </a:lnTo>
                <a:lnTo>
                  <a:pt x="2784" y="774"/>
                </a:lnTo>
                <a:lnTo>
                  <a:pt x="2790" y="780"/>
                </a:lnTo>
                <a:lnTo>
                  <a:pt x="2814" y="780"/>
                </a:lnTo>
                <a:lnTo>
                  <a:pt x="2820" y="774"/>
                </a:lnTo>
                <a:lnTo>
                  <a:pt x="2826" y="774"/>
                </a:lnTo>
                <a:lnTo>
                  <a:pt x="2814" y="792"/>
                </a:lnTo>
                <a:lnTo>
                  <a:pt x="2844" y="822"/>
                </a:lnTo>
                <a:lnTo>
                  <a:pt x="2904" y="822"/>
                </a:lnTo>
                <a:lnTo>
                  <a:pt x="2940" y="846"/>
                </a:lnTo>
                <a:lnTo>
                  <a:pt x="2976" y="864"/>
                </a:lnTo>
                <a:lnTo>
                  <a:pt x="3006" y="876"/>
                </a:lnTo>
                <a:lnTo>
                  <a:pt x="3036" y="894"/>
                </a:lnTo>
                <a:lnTo>
                  <a:pt x="3066" y="924"/>
                </a:lnTo>
                <a:lnTo>
                  <a:pt x="3066" y="972"/>
                </a:lnTo>
                <a:lnTo>
                  <a:pt x="3090" y="996"/>
                </a:lnTo>
                <a:lnTo>
                  <a:pt x="3102" y="1002"/>
                </a:lnTo>
                <a:lnTo>
                  <a:pt x="3096" y="1002"/>
                </a:lnTo>
                <a:lnTo>
                  <a:pt x="3084" y="1008"/>
                </a:lnTo>
                <a:lnTo>
                  <a:pt x="3078" y="1014"/>
                </a:lnTo>
                <a:lnTo>
                  <a:pt x="3078" y="1020"/>
                </a:lnTo>
                <a:lnTo>
                  <a:pt x="3090" y="1032"/>
                </a:lnTo>
                <a:lnTo>
                  <a:pt x="3114" y="1032"/>
                </a:lnTo>
                <a:lnTo>
                  <a:pt x="3090" y="1044"/>
                </a:lnTo>
                <a:lnTo>
                  <a:pt x="3090" y="1056"/>
                </a:lnTo>
                <a:lnTo>
                  <a:pt x="3102" y="1062"/>
                </a:lnTo>
                <a:lnTo>
                  <a:pt x="3108" y="1092"/>
                </a:lnTo>
                <a:lnTo>
                  <a:pt x="3096" y="1122"/>
                </a:lnTo>
                <a:lnTo>
                  <a:pt x="3120" y="1122"/>
                </a:lnTo>
                <a:lnTo>
                  <a:pt x="3126" y="1116"/>
                </a:lnTo>
                <a:lnTo>
                  <a:pt x="3138" y="1116"/>
                </a:lnTo>
                <a:lnTo>
                  <a:pt x="3150" y="1110"/>
                </a:lnTo>
                <a:lnTo>
                  <a:pt x="3162" y="1110"/>
                </a:lnTo>
                <a:lnTo>
                  <a:pt x="3168" y="1104"/>
                </a:lnTo>
                <a:lnTo>
                  <a:pt x="3174" y="1104"/>
                </a:lnTo>
                <a:lnTo>
                  <a:pt x="3174" y="1134"/>
                </a:lnTo>
                <a:lnTo>
                  <a:pt x="3234" y="1194"/>
                </a:lnTo>
                <a:lnTo>
                  <a:pt x="3240" y="1194"/>
                </a:lnTo>
                <a:lnTo>
                  <a:pt x="3240" y="1146"/>
                </a:lnTo>
                <a:lnTo>
                  <a:pt x="3234" y="1122"/>
                </a:lnTo>
                <a:lnTo>
                  <a:pt x="3234" y="1116"/>
                </a:lnTo>
                <a:lnTo>
                  <a:pt x="3240" y="1110"/>
                </a:lnTo>
                <a:lnTo>
                  <a:pt x="3240" y="1098"/>
                </a:lnTo>
                <a:lnTo>
                  <a:pt x="3246" y="1086"/>
                </a:lnTo>
                <a:lnTo>
                  <a:pt x="3246" y="1062"/>
                </a:lnTo>
                <a:lnTo>
                  <a:pt x="3252" y="1050"/>
                </a:lnTo>
                <a:lnTo>
                  <a:pt x="3252" y="1020"/>
                </a:lnTo>
                <a:lnTo>
                  <a:pt x="3240" y="1020"/>
                </a:lnTo>
                <a:lnTo>
                  <a:pt x="3228" y="1014"/>
                </a:lnTo>
                <a:lnTo>
                  <a:pt x="3222" y="1008"/>
                </a:lnTo>
                <a:lnTo>
                  <a:pt x="3222" y="1002"/>
                </a:lnTo>
                <a:lnTo>
                  <a:pt x="3234" y="990"/>
                </a:lnTo>
                <a:lnTo>
                  <a:pt x="3246" y="984"/>
                </a:lnTo>
                <a:lnTo>
                  <a:pt x="3252" y="978"/>
                </a:lnTo>
                <a:lnTo>
                  <a:pt x="3252" y="864"/>
                </a:lnTo>
                <a:lnTo>
                  <a:pt x="3258" y="846"/>
                </a:lnTo>
                <a:lnTo>
                  <a:pt x="3258" y="708"/>
                </a:lnTo>
                <a:lnTo>
                  <a:pt x="3264" y="678"/>
                </a:lnTo>
                <a:close/>
                <a:moveTo>
                  <a:pt x="336" y="666"/>
                </a:moveTo>
                <a:lnTo>
                  <a:pt x="330" y="672"/>
                </a:lnTo>
                <a:lnTo>
                  <a:pt x="354" y="696"/>
                </a:lnTo>
                <a:lnTo>
                  <a:pt x="360" y="708"/>
                </a:lnTo>
                <a:lnTo>
                  <a:pt x="366" y="714"/>
                </a:lnTo>
                <a:lnTo>
                  <a:pt x="378" y="714"/>
                </a:lnTo>
                <a:lnTo>
                  <a:pt x="378" y="696"/>
                </a:lnTo>
                <a:lnTo>
                  <a:pt x="366" y="690"/>
                </a:lnTo>
                <a:lnTo>
                  <a:pt x="360" y="678"/>
                </a:lnTo>
                <a:lnTo>
                  <a:pt x="348" y="672"/>
                </a:lnTo>
                <a:lnTo>
                  <a:pt x="342" y="666"/>
                </a:lnTo>
                <a:lnTo>
                  <a:pt x="336" y="666"/>
                </a:lnTo>
                <a:close/>
                <a:moveTo>
                  <a:pt x="2526" y="1104"/>
                </a:moveTo>
                <a:lnTo>
                  <a:pt x="2544" y="1116"/>
                </a:lnTo>
                <a:lnTo>
                  <a:pt x="2574" y="1092"/>
                </a:lnTo>
                <a:lnTo>
                  <a:pt x="2592" y="1092"/>
                </a:lnTo>
                <a:lnTo>
                  <a:pt x="2604" y="1080"/>
                </a:lnTo>
                <a:lnTo>
                  <a:pt x="2604" y="1062"/>
                </a:lnTo>
                <a:lnTo>
                  <a:pt x="2592" y="1056"/>
                </a:lnTo>
                <a:lnTo>
                  <a:pt x="2586" y="1056"/>
                </a:lnTo>
                <a:lnTo>
                  <a:pt x="2574" y="1062"/>
                </a:lnTo>
                <a:lnTo>
                  <a:pt x="2556" y="1068"/>
                </a:lnTo>
                <a:lnTo>
                  <a:pt x="2526" y="1098"/>
                </a:lnTo>
                <a:lnTo>
                  <a:pt x="2526" y="1104"/>
                </a:lnTo>
                <a:close/>
                <a:moveTo>
                  <a:pt x="3096" y="1068"/>
                </a:moveTo>
                <a:lnTo>
                  <a:pt x="3090" y="1068"/>
                </a:lnTo>
                <a:lnTo>
                  <a:pt x="3090" y="1062"/>
                </a:lnTo>
                <a:lnTo>
                  <a:pt x="3084" y="1062"/>
                </a:lnTo>
                <a:lnTo>
                  <a:pt x="3078" y="1056"/>
                </a:lnTo>
                <a:lnTo>
                  <a:pt x="3066" y="1056"/>
                </a:lnTo>
                <a:lnTo>
                  <a:pt x="3048" y="1062"/>
                </a:lnTo>
                <a:lnTo>
                  <a:pt x="3024" y="1086"/>
                </a:lnTo>
                <a:lnTo>
                  <a:pt x="3012" y="1122"/>
                </a:lnTo>
                <a:lnTo>
                  <a:pt x="3012" y="1134"/>
                </a:lnTo>
                <a:lnTo>
                  <a:pt x="3072" y="1128"/>
                </a:lnTo>
                <a:lnTo>
                  <a:pt x="3084" y="1128"/>
                </a:lnTo>
                <a:lnTo>
                  <a:pt x="3090" y="1122"/>
                </a:lnTo>
                <a:lnTo>
                  <a:pt x="3102" y="1092"/>
                </a:lnTo>
                <a:lnTo>
                  <a:pt x="3096" y="1068"/>
                </a:lnTo>
                <a:close/>
                <a:moveTo>
                  <a:pt x="2778" y="942"/>
                </a:moveTo>
                <a:lnTo>
                  <a:pt x="2766" y="960"/>
                </a:lnTo>
                <a:lnTo>
                  <a:pt x="2766" y="1014"/>
                </a:lnTo>
                <a:lnTo>
                  <a:pt x="2784" y="1014"/>
                </a:lnTo>
                <a:lnTo>
                  <a:pt x="2778" y="996"/>
                </a:lnTo>
                <a:lnTo>
                  <a:pt x="2790" y="990"/>
                </a:lnTo>
                <a:lnTo>
                  <a:pt x="2790" y="972"/>
                </a:lnTo>
                <a:lnTo>
                  <a:pt x="2778" y="972"/>
                </a:lnTo>
                <a:lnTo>
                  <a:pt x="2796" y="936"/>
                </a:lnTo>
                <a:lnTo>
                  <a:pt x="2814" y="906"/>
                </a:lnTo>
                <a:lnTo>
                  <a:pt x="2784" y="912"/>
                </a:lnTo>
                <a:lnTo>
                  <a:pt x="2778" y="942"/>
                </a:lnTo>
                <a:close/>
                <a:moveTo>
                  <a:pt x="2136" y="600"/>
                </a:moveTo>
                <a:lnTo>
                  <a:pt x="2124" y="594"/>
                </a:lnTo>
                <a:lnTo>
                  <a:pt x="2118" y="594"/>
                </a:lnTo>
                <a:lnTo>
                  <a:pt x="2106" y="588"/>
                </a:lnTo>
                <a:lnTo>
                  <a:pt x="2088" y="588"/>
                </a:lnTo>
                <a:lnTo>
                  <a:pt x="2082" y="594"/>
                </a:lnTo>
                <a:lnTo>
                  <a:pt x="2082" y="600"/>
                </a:lnTo>
                <a:lnTo>
                  <a:pt x="2076" y="606"/>
                </a:lnTo>
                <a:lnTo>
                  <a:pt x="2082" y="612"/>
                </a:lnTo>
                <a:lnTo>
                  <a:pt x="2094" y="618"/>
                </a:lnTo>
                <a:lnTo>
                  <a:pt x="2136" y="618"/>
                </a:lnTo>
                <a:lnTo>
                  <a:pt x="2214" y="606"/>
                </a:lnTo>
                <a:lnTo>
                  <a:pt x="2136" y="600"/>
                </a:lnTo>
                <a:close/>
                <a:moveTo>
                  <a:pt x="1308" y="1038"/>
                </a:moveTo>
                <a:lnTo>
                  <a:pt x="1368" y="1002"/>
                </a:lnTo>
                <a:lnTo>
                  <a:pt x="1362" y="990"/>
                </a:lnTo>
                <a:lnTo>
                  <a:pt x="1350" y="990"/>
                </a:lnTo>
                <a:lnTo>
                  <a:pt x="1332" y="996"/>
                </a:lnTo>
                <a:lnTo>
                  <a:pt x="1320" y="996"/>
                </a:lnTo>
                <a:lnTo>
                  <a:pt x="1302" y="1002"/>
                </a:lnTo>
                <a:lnTo>
                  <a:pt x="1290" y="1008"/>
                </a:lnTo>
                <a:lnTo>
                  <a:pt x="1284" y="1014"/>
                </a:lnTo>
                <a:lnTo>
                  <a:pt x="1284" y="1032"/>
                </a:lnTo>
                <a:lnTo>
                  <a:pt x="1290" y="1038"/>
                </a:lnTo>
                <a:lnTo>
                  <a:pt x="1308" y="1038"/>
                </a:lnTo>
                <a:close/>
                <a:moveTo>
                  <a:pt x="1428" y="1116"/>
                </a:moveTo>
                <a:lnTo>
                  <a:pt x="1392" y="1116"/>
                </a:lnTo>
                <a:lnTo>
                  <a:pt x="1386" y="1146"/>
                </a:lnTo>
                <a:lnTo>
                  <a:pt x="1386" y="1152"/>
                </a:lnTo>
                <a:lnTo>
                  <a:pt x="1404" y="1170"/>
                </a:lnTo>
                <a:lnTo>
                  <a:pt x="1416" y="1176"/>
                </a:lnTo>
                <a:lnTo>
                  <a:pt x="1428" y="1164"/>
                </a:lnTo>
                <a:lnTo>
                  <a:pt x="1440" y="1140"/>
                </a:lnTo>
                <a:lnTo>
                  <a:pt x="1440" y="1128"/>
                </a:lnTo>
                <a:lnTo>
                  <a:pt x="1428" y="1116"/>
                </a:lnTo>
                <a:close/>
                <a:moveTo>
                  <a:pt x="708" y="930"/>
                </a:moveTo>
                <a:lnTo>
                  <a:pt x="714" y="924"/>
                </a:lnTo>
                <a:lnTo>
                  <a:pt x="714" y="900"/>
                </a:lnTo>
                <a:lnTo>
                  <a:pt x="744" y="924"/>
                </a:lnTo>
                <a:lnTo>
                  <a:pt x="744" y="918"/>
                </a:lnTo>
                <a:lnTo>
                  <a:pt x="750" y="912"/>
                </a:lnTo>
                <a:lnTo>
                  <a:pt x="750" y="900"/>
                </a:lnTo>
                <a:lnTo>
                  <a:pt x="756" y="882"/>
                </a:lnTo>
                <a:lnTo>
                  <a:pt x="756" y="840"/>
                </a:lnTo>
                <a:lnTo>
                  <a:pt x="762" y="822"/>
                </a:lnTo>
                <a:lnTo>
                  <a:pt x="762" y="810"/>
                </a:lnTo>
                <a:lnTo>
                  <a:pt x="768" y="792"/>
                </a:lnTo>
                <a:lnTo>
                  <a:pt x="768" y="780"/>
                </a:lnTo>
                <a:lnTo>
                  <a:pt x="762" y="774"/>
                </a:lnTo>
                <a:lnTo>
                  <a:pt x="756" y="762"/>
                </a:lnTo>
                <a:lnTo>
                  <a:pt x="756" y="750"/>
                </a:lnTo>
                <a:lnTo>
                  <a:pt x="768" y="726"/>
                </a:lnTo>
                <a:lnTo>
                  <a:pt x="774" y="720"/>
                </a:lnTo>
                <a:lnTo>
                  <a:pt x="774" y="714"/>
                </a:lnTo>
                <a:lnTo>
                  <a:pt x="756" y="696"/>
                </a:lnTo>
                <a:lnTo>
                  <a:pt x="744" y="654"/>
                </a:lnTo>
                <a:lnTo>
                  <a:pt x="702" y="654"/>
                </a:lnTo>
                <a:lnTo>
                  <a:pt x="702" y="618"/>
                </a:lnTo>
                <a:lnTo>
                  <a:pt x="666" y="618"/>
                </a:lnTo>
                <a:lnTo>
                  <a:pt x="660" y="546"/>
                </a:lnTo>
                <a:lnTo>
                  <a:pt x="606" y="546"/>
                </a:lnTo>
                <a:lnTo>
                  <a:pt x="594" y="534"/>
                </a:lnTo>
                <a:lnTo>
                  <a:pt x="594" y="504"/>
                </a:lnTo>
                <a:lnTo>
                  <a:pt x="600" y="498"/>
                </a:lnTo>
                <a:lnTo>
                  <a:pt x="606" y="486"/>
                </a:lnTo>
                <a:lnTo>
                  <a:pt x="582" y="486"/>
                </a:lnTo>
                <a:lnTo>
                  <a:pt x="600" y="468"/>
                </a:lnTo>
                <a:lnTo>
                  <a:pt x="606" y="456"/>
                </a:lnTo>
                <a:lnTo>
                  <a:pt x="612" y="450"/>
                </a:lnTo>
                <a:lnTo>
                  <a:pt x="612" y="438"/>
                </a:lnTo>
                <a:lnTo>
                  <a:pt x="600" y="426"/>
                </a:lnTo>
                <a:lnTo>
                  <a:pt x="588" y="432"/>
                </a:lnTo>
                <a:lnTo>
                  <a:pt x="570" y="432"/>
                </a:lnTo>
                <a:lnTo>
                  <a:pt x="552" y="438"/>
                </a:lnTo>
                <a:lnTo>
                  <a:pt x="540" y="438"/>
                </a:lnTo>
                <a:lnTo>
                  <a:pt x="534" y="444"/>
                </a:lnTo>
                <a:lnTo>
                  <a:pt x="528" y="444"/>
                </a:lnTo>
                <a:lnTo>
                  <a:pt x="534" y="438"/>
                </a:lnTo>
                <a:lnTo>
                  <a:pt x="546" y="432"/>
                </a:lnTo>
                <a:lnTo>
                  <a:pt x="552" y="420"/>
                </a:lnTo>
                <a:lnTo>
                  <a:pt x="558" y="414"/>
                </a:lnTo>
                <a:lnTo>
                  <a:pt x="558" y="402"/>
                </a:lnTo>
                <a:lnTo>
                  <a:pt x="546" y="396"/>
                </a:lnTo>
                <a:lnTo>
                  <a:pt x="534" y="396"/>
                </a:lnTo>
                <a:lnTo>
                  <a:pt x="522" y="390"/>
                </a:lnTo>
                <a:lnTo>
                  <a:pt x="510" y="390"/>
                </a:lnTo>
                <a:lnTo>
                  <a:pt x="516" y="384"/>
                </a:lnTo>
                <a:lnTo>
                  <a:pt x="516" y="378"/>
                </a:lnTo>
                <a:lnTo>
                  <a:pt x="504" y="354"/>
                </a:lnTo>
                <a:lnTo>
                  <a:pt x="492" y="342"/>
                </a:lnTo>
                <a:lnTo>
                  <a:pt x="480" y="336"/>
                </a:lnTo>
                <a:lnTo>
                  <a:pt x="462" y="330"/>
                </a:lnTo>
                <a:lnTo>
                  <a:pt x="456" y="324"/>
                </a:lnTo>
                <a:lnTo>
                  <a:pt x="450" y="324"/>
                </a:lnTo>
                <a:lnTo>
                  <a:pt x="450" y="318"/>
                </a:lnTo>
                <a:lnTo>
                  <a:pt x="444" y="312"/>
                </a:lnTo>
                <a:lnTo>
                  <a:pt x="438" y="300"/>
                </a:lnTo>
                <a:lnTo>
                  <a:pt x="438" y="288"/>
                </a:lnTo>
                <a:lnTo>
                  <a:pt x="426" y="276"/>
                </a:lnTo>
                <a:lnTo>
                  <a:pt x="414" y="276"/>
                </a:lnTo>
                <a:lnTo>
                  <a:pt x="408" y="282"/>
                </a:lnTo>
                <a:lnTo>
                  <a:pt x="414" y="306"/>
                </a:lnTo>
                <a:lnTo>
                  <a:pt x="408" y="300"/>
                </a:lnTo>
                <a:lnTo>
                  <a:pt x="396" y="294"/>
                </a:lnTo>
                <a:lnTo>
                  <a:pt x="360" y="258"/>
                </a:lnTo>
                <a:lnTo>
                  <a:pt x="360" y="246"/>
                </a:lnTo>
                <a:lnTo>
                  <a:pt x="354" y="240"/>
                </a:lnTo>
                <a:lnTo>
                  <a:pt x="348" y="228"/>
                </a:lnTo>
                <a:lnTo>
                  <a:pt x="342" y="222"/>
                </a:lnTo>
                <a:lnTo>
                  <a:pt x="342" y="216"/>
                </a:lnTo>
                <a:lnTo>
                  <a:pt x="330" y="210"/>
                </a:lnTo>
                <a:lnTo>
                  <a:pt x="312" y="192"/>
                </a:lnTo>
                <a:lnTo>
                  <a:pt x="294" y="186"/>
                </a:lnTo>
                <a:lnTo>
                  <a:pt x="288" y="174"/>
                </a:lnTo>
                <a:lnTo>
                  <a:pt x="276" y="168"/>
                </a:lnTo>
                <a:lnTo>
                  <a:pt x="264" y="156"/>
                </a:lnTo>
                <a:lnTo>
                  <a:pt x="252" y="150"/>
                </a:lnTo>
                <a:lnTo>
                  <a:pt x="240" y="138"/>
                </a:lnTo>
                <a:lnTo>
                  <a:pt x="234" y="126"/>
                </a:lnTo>
                <a:lnTo>
                  <a:pt x="222" y="120"/>
                </a:lnTo>
                <a:lnTo>
                  <a:pt x="222" y="102"/>
                </a:lnTo>
                <a:lnTo>
                  <a:pt x="204" y="84"/>
                </a:lnTo>
                <a:lnTo>
                  <a:pt x="198" y="72"/>
                </a:lnTo>
                <a:lnTo>
                  <a:pt x="168" y="42"/>
                </a:lnTo>
                <a:lnTo>
                  <a:pt x="150" y="42"/>
                </a:lnTo>
                <a:lnTo>
                  <a:pt x="66" y="36"/>
                </a:lnTo>
                <a:lnTo>
                  <a:pt x="42" y="12"/>
                </a:lnTo>
                <a:lnTo>
                  <a:pt x="30" y="6"/>
                </a:lnTo>
                <a:lnTo>
                  <a:pt x="24" y="0"/>
                </a:lnTo>
                <a:lnTo>
                  <a:pt x="18" y="0"/>
                </a:lnTo>
                <a:lnTo>
                  <a:pt x="6" y="6"/>
                </a:lnTo>
                <a:lnTo>
                  <a:pt x="0" y="18"/>
                </a:lnTo>
                <a:lnTo>
                  <a:pt x="0" y="48"/>
                </a:lnTo>
                <a:lnTo>
                  <a:pt x="6" y="60"/>
                </a:lnTo>
                <a:lnTo>
                  <a:pt x="18" y="78"/>
                </a:lnTo>
                <a:lnTo>
                  <a:pt x="66" y="126"/>
                </a:lnTo>
                <a:lnTo>
                  <a:pt x="96" y="150"/>
                </a:lnTo>
                <a:lnTo>
                  <a:pt x="126" y="180"/>
                </a:lnTo>
                <a:lnTo>
                  <a:pt x="162" y="234"/>
                </a:lnTo>
                <a:lnTo>
                  <a:pt x="174" y="228"/>
                </a:lnTo>
                <a:lnTo>
                  <a:pt x="174" y="252"/>
                </a:lnTo>
                <a:lnTo>
                  <a:pt x="180" y="264"/>
                </a:lnTo>
                <a:lnTo>
                  <a:pt x="186" y="270"/>
                </a:lnTo>
                <a:lnTo>
                  <a:pt x="198" y="276"/>
                </a:lnTo>
                <a:lnTo>
                  <a:pt x="216" y="288"/>
                </a:lnTo>
                <a:lnTo>
                  <a:pt x="228" y="300"/>
                </a:lnTo>
                <a:lnTo>
                  <a:pt x="246" y="312"/>
                </a:lnTo>
                <a:lnTo>
                  <a:pt x="258" y="324"/>
                </a:lnTo>
                <a:lnTo>
                  <a:pt x="264" y="336"/>
                </a:lnTo>
                <a:lnTo>
                  <a:pt x="276" y="372"/>
                </a:lnTo>
                <a:lnTo>
                  <a:pt x="276" y="384"/>
                </a:lnTo>
                <a:lnTo>
                  <a:pt x="282" y="390"/>
                </a:lnTo>
                <a:lnTo>
                  <a:pt x="282" y="426"/>
                </a:lnTo>
                <a:lnTo>
                  <a:pt x="288" y="438"/>
                </a:lnTo>
                <a:lnTo>
                  <a:pt x="288" y="444"/>
                </a:lnTo>
                <a:lnTo>
                  <a:pt x="294" y="450"/>
                </a:lnTo>
                <a:lnTo>
                  <a:pt x="300" y="450"/>
                </a:lnTo>
                <a:lnTo>
                  <a:pt x="312" y="444"/>
                </a:lnTo>
                <a:lnTo>
                  <a:pt x="324" y="444"/>
                </a:lnTo>
                <a:lnTo>
                  <a:pt x="324" y="450"/>
                </a:lnTo>
                <a:lnTo>
                  <a:pt x="330" y="462"/>
                </a:lnTo>
                <a:lnTo>
                  <a:pt x="330" y="474"/>
                </a:lnTo>
                <a:lnTo>
                  <a:pt x="336" y="480"/>
                </a:lnTo>
                <a:lnTo>
                  <a:pt x="336" y="486"/>
                </a:lnTo>
                <a:lnTo>
                  <a:pt x="378" y="522"/>
                </a:lnTo>
                <a:lnTo>
                  <a:pt x="372" y="546"/>
                </a:lnTo>
                <a:lnTo>
                  <a:pt x="408" y="606"/>
                </a:lnTo>
                <a:lnTo>
                  <a:pt x="402" y="618"/>
                </a:lnTo>
                <a:lnTo>
                  <a:pt x="402" y="636"/>
                </a:lnTo>
                <a:lnTo>
                  <a:pt x="408" y="648"/>
                </a:lnTo>
                <a:lnTo>
                  <a:pt x="438" y="678"/>
                </a:lnTo>
                <a:lnTo>
                  <a:pt x="438" y="684"/>
                </a:lnTo>
                <a:lnTo>
                  <a:pt x="444" y="690"/>
                </a:lnTo>
                <a:lnTo>
                  <a:pt x="462" y="726"/>
                </a:lnTo>
                <a:lnTo>
                  <a:pt x="498" y="744"/>
                </a:lnTo>
                <a:lnTo>
                  <a:pt x="504" y="750"/>
                </a:lnTo>
                <a:lnTo>
                  <a:pt x="510" y="750"/>
                </a:lnTo>
                <a:lnTo>
                  <a:pt x="510" y="786"/>
                </a:lnTo>
                <a:lnTo>
                  <a:pt x="522" y="792"/>
                </a:lnTo>
                <a:lnTo>
                  <a:pt x="528" y="804"/>
                </a:lnTo>
                <a:lnTo>
                  <a:pt x="540" y="810"/>
                </a:lnTo>
                <a:lnTo>
                  <a:pt x="564" y="834"/>
                </a:lnTo>
                <a:lnTo>
                  <a:pt x="576" y="840"/>
                </a:lnTo>
                <a:lnTo>
                  <a:pt x="594" y="858"/>
                </a:lnTo>
                <a:lnTo>
                  <a:pt x="600" y="858"/>
                </a:lnTo>
                <a:lnTo>
                  <a:pt x="606" y="864"/>
                </a:lnTo>
                <a:lnTo>
                  <a:pt x="612" y="864"/>
                </a:lnTo>
                <a:lnTo>
                  <a:pt x="612" y="870"/>
                </a:lnTo>
                <a:lnTo>
                  <a:pt x="618" y="876"/>
                </a:lnTo>
                <a:lnTo>
                  <a:pt x="630" y="900"/>
                </a:lnTo>
                <a:lnTo>
                  <a:pt x="642" y="912"/>
                </a:lnTo>
                <a:lnTo>
                  <a:pt x="654" y="936"/>
                </a:lnTo>
                <a:lnTo>
                  <a:pt x="660" y="942"/>
                </a:lnTo>
                <a:lnTo>
                  <a:pt x="660" y="906"/>
                </a:lnTo>
                <a:lnTo>
                  <a:pt x="672" y="906"/>
                </a:lnTo>
                <a:lnTo>
                  <a:pt x="684" y="918"/>
                </a:lnTo>
                <a:lnTo>
                  <a:pt x="696" y="924"/>
                </a:lnTo>
                <a:lnTo>
                  <a:pt x="702" y="930"/>
                </a:lnTo>
                <a:lnTo>
                  <a:pt x="708" y="930"/>
                </a:lnTo>
                <a:close/>
                <a:moveTo>
                  <a:pt x="2118" y="1194"/>
                </a:moveTo>
                <a:lnTo>
                  <a:pt x="2106" y="1176"/>
                </a:lnTo>
                <a:lnTo>
                  <a:pt x="2088" y="1176"/>
                </a:lnTo>
                <a:lnTo>
                  <a:pt x="2064" y="1200"/>
                </a:lnTo>
                <a:lnTo>
                  <a:pt x="2064" y="1212"/>
                </a:lnTo>
                <a:lnTo>
                  <a:pt x="2052" y="1212"/>
                </a:lnTo>
                <a:lnTo>
                  <a:pt x="2040" y="1218"/>
                </a:lnTo>
                <a:lnTo>
                  <a:pt x="2010" y="1248"/>
                </a:lnTo>
                <a:lnTo>
                  <a:pt x="1998" y="1272"/>
                </a:lnTo>
                <a:lnTo>
                  <a:pt x="1992" y="1278"/>
                </a:lnTo>
                <a:lnTo>
                  <a:pt x="1992" y="1290"/>
                </a:lnTo>
                <a:lnTo>
                  <a:pt x="2004" y="1302"/>
                </a:lnTo>
                <a:lnTo>
                  <a:pt x="2022" y="1302"/>
                </a:lnTo>
                <a:lnTo>
                  <a:pt x="2052" y="1284"/>
                </a:lnTo>
                <a:lnTo>
                  <a:pt x="2082" y="1260"/>
                </a:lnTo>
                <a:lnTo>
                  <a:pt x="2106" y="1242"/>
                </a:lnTo>
                <a:lnTo>
                  <a:pt x="2100" y="1236"/>
                </a:lnTo>
                <a:lnTo>
                  <a:pt x="2100" y="1224"/>
                </a:lnTo>
                <a:lnTo>
                  <a:pt x="2112" y="1200"/>
                </a:lnTo>
                <a:lnTo>
                  <a:pt x="2118" y="1194"/>
                </a:lnTo>
                <a:close/>
                <a:moveTo>
                  <a:pt x="1374" y="1128"/>
                </a:moveTo>
                <a:lnTo>
                  <a:pt x="1374" y="1116"/>
                </a:lnTo>
                <a:lnTo>
                  <a:pt x="1368" y="1110"/>
                </a:lnTo>
                <a:lnTo>
                  <a:pt x="1344" y="1098"/>
                </a:lnTo>
                <a:lnTo>
                  <a:pt x="1332" y="1098"/>
                </a:lnTo>
                <a:lnTo>
                  <a:pt x="1320" y="1092"/>
                </a:lnTo>
                <a:lnTo>
                  <a:pt x="1314" y="1092"/>
                </a:lnTo>
                <a:lnTo>
                  <a:pt x="1302" y="1098"/>
                </a:lnTo>
                <a:lnTo>
                  <a:pt x="1296" y="1104"/>
                </a:lnTo>
                <a:lnTo>
                  <a:pt x="1296" y="1116"/>
                </a:lnTo>
                <a:lnTo>
                  <a:pt x="1290" y="1122"/>
                </a:lnTo>
                <a:lnTo>
                  <a:pt x="1290" y="1134"/>
                </a:lnTo>
                <a:lnTo>
                  <a:pt x="1254" y="1104"/>
                </a:lnTo>
                <a:lnTo>
                  <a:pt x="1260" y="1092"/>
                </a:lnTo>
                <a:lnTo>
                  <a:pt x="1260" y="1080"/>
                </a:lnTo>
                <a:lnTo>
                  <a:pt x="1266" y="1068"/>
                </a:lnTo>
                <a:lnTo>
                  <a:pt x="1266" y="1050"/>
                </a:lnTo>
                <a:lnTo>
                  <a:pt x="1260" y="1038"/>
                </a:lnTo>
                <a:lnTo>
                  <a:pt x="1254" y="1032"/>
                </a:lnTo>
                <a:lnTo>
                  <a:pt x="1242" y="1026"/>
                </a:lnTo>
                <a:lnTo>
                  <a:pt x="1188" y="1026"/>
                </a:lnTo>
                <a:lnTo>
                  <a:pt x="1158" y="1008"/>
                </a:lnTo>
                <a:lnTo>
                  <a:pt x="1158" y="984"/>
                </a:lnTo>
                <a:lnTo>
                  <a:pt x="1116" y="984"/>
                </a:lnTo>
                <a:lnTo>
                  <a:pt x="1116" y="996"/>
                </a:lnTo>
                <a:lnTo>
                  <a:pt x="1110" y="1008"/>
                </a:lnTo>
                <a:lnTo>
                  <a:pt x="1110" y="1026"/>
                </a:lnTo>
                <a:lnTo>
                  <a:pt x="1086" y="1026"/>
                </a:lnTo>
                <a:lnTo>
                  <a:pt x="1074" y="1020"/>
                </a:lnTo>
                <a:lnTo>
                  <a:pt x="1056" y="1014"/>
                </a:lnTo>
                <a:lnTo>
                  <a:pt x="1044" y="1014"/>
                </a:lnTo>
                <a:lnTo>
                  <a:pt x="1032" y="1008"/>
                </a:lnTo>
                <a:lnTo>
                  <a:pt x="966" y="1008"/>
                </a:lnTo>
                <a:lnTo>
                  <a:pt x="960" y="996"/>
                </a:lnTo>
                <a:lnTo>
                  <a:pt x="948" y="990"/>
                </a:lnTo>
                <a:lnTo>
                  <a:pt x="942" y="978"/>
                </a:lnTo>
                <a:lnTo>
                  <a:pt x="918" y="954"/>
                </a:lnTo>
                <a:lnTo>
                  <a:pt x="900" y="954"/>
                </a:lnTo>
                <a:lnTo>
                  <a:pt x="888" y="960"/>
                </a:lnTo>
                <a:lnTo>
                  <a:pt x="876" y="954"/>
                </a:lnTo>
                <a:lnTo>
                  <a:pt x="870" y="948"/>
                </a:lnTo>
                <a:lnTo>
                  <a:pt x="858" y="942"/>
                </a:lnTo>
                <a:lnTo>
                  <a:pt x="846" y="942"/>
                </a:lnTo>
                <a:lnTo>
                  <a:pt x="840" y="936"/>
                </a:lnTo>
                <a:lnTo>
                  <a:pt x="822" y="936"/>
                </a:lnTo>
                <a:lnTo>
                  <a:pt x="810" y="930"/>
                </a:lnTo>
                <a:lnTo>
                  <a:pt x="792" y="930"/>
                </a:lnTo>
                <a:lnTo>
                  <a:pt x="786" y="924"/>
                </a:lnTo>
                <a:lnTo>
                  <a:pt x="762" y="924"/>
                </a:lnTo>
                <a:lnTo>
                  <a:pt x="750" y="930"/>
                </a:lnTo>
                <a:lnTo>
                  <a:pt x="738" y="954"/>
                </a:lnTo>
                <a:lnTo>
                  <a:pt x="738" y="966"/>
                </a:lnTo>
                <a:lnTo>
                  <a:pt x="732" y="978"/>
                </a:lnTo>
                <a:lnTo>
                  <a:pt x="720" y="990"/>
                </a:lnTo>
                <a:lnTo>
                  <a:pt x="714" y="990"/>
                </a:lnTo>
                <a:lnTo>
                  <a:pt x="702" y="1002"/>
                </a:lnTo>
                <a:lnTo>
                  <a:pt x="702" y="1014"/>
                </a:lnTo>
                <a:lnTo>
                  <a:pt x="738" y="1008"/>
                </a:lnTo>
                <a:lnTo>
                  <a:pt x="786" y="1008"/>
                </a:lnTo>
                <a:lnTo>
                  <a:pt x="780" y="1014"/>
                </a:lnTo>
                <a:lnTo>
                  <a:pt x="768" y="1020"/>
                </a:lnTo>
                <a:lnTo>
                  <a:pt x="762" y="1032"/>
                </a:lnTo>
                <a:lnTo>
                  <a:pt x="762" y="1044"/>
                </a:lnTo>
                <a:lnTo>
                  <a:pt x="774" y="1050"/>
                </a:lnTo>
                <a:lnTo>
                  <a:pt x="780" y="1050"/>
                </a:lnTo>
                <a:lnTo>
                  <a:pt x="798" y="1044"/>
                </a:lnTo>
                <a:lnTo>
                  <a:pt x="810" y="1044"/>
                </a:lnTo>
                <a:lnTo>
                  <a:pt x="816" y="1038"/>
                </a:lnTo>
                <a:lnTo>
                  <a:pt x="828" y="1032"/>
                </a:lnTo>
                <a:lnTo>
                  <a:pt x="840" y="1038"/>
                </a:lnTo>
                <a:lnTo>
                  <a:pt x="870" y="1056"/>
                </a:lnTo>
                <a:lnTo>
                  <a:pt x="900" y="1068"/>
                </a:lnTo>
                <a:lnTo>
                  <a:pt x="924" y="1080"/>
                </a:lnTo>
                <a:lnTo>
                  <a:pt x="960" y="1086"/>
                </a:lnTo>
                <a:lnTo>
                  <a:pt x="1014" y="1092"/>
                </a:lnTo>
                <a:lnTo>
                  <a:pt x="1062" y="1092"/>
                </a:lnTo>
                <a:lnTo>
                  <a:pt x="1080" y="1110"/>
                </a:lnTo>
                <a:lnTo>
                  <a:pt x="1086" y="1122"/>
                </a:lnTo>
                <a:lnTo>
                  <a:pt x="1098" y="1128"/>
                </a:lnTo>
                <a:lnTo>
                  <a:pt x="1110" y="1140"/>
                </a:lnTo>
                <a:lnTo>
                  <a:pt x="1128" y="1146"/>
                </a:lnTo>
                <a:lnTo>
                  <a:pt x="1152" y="1152"/>
                </a:lnTo>
                <a:lnTo>
                  <a:pt x="1170" y="1152"/>
                </a:lnTo>
                <a:lnTo>
                  <a:pt x="1182" y="1158"/>
                </a:lnTo>
                <a:lnTo>
                  <a:pt x="1248" y="1158"/>
                </a:lnTo>
                <a:lnTo>
                  <a:pt x="1260" y="1164"/>
                </a:lnTo>
                <a:lnTo>
                  <a:pt x="1278" y="1170"/>
                </a:lnTo>
                <a:lnTo>
                  <a:pt x="1290" y="1182"/>
                </a:lnTo>
                <a:lnTo>
                  <a:pt x="1302" y="1188"/>
                </a:lnTo>
                <a:lnTo>
                  <a:pt x="1320" y="1206"/>
                </a:lnTo>
                <a:lnTo>
                  <a:pt x="1338" y="1206"/>
                </a:lnTo>
                <a:lnTo>
                  <a:pt x="1350" y="1200"/>
                </a:lnTo>
                <a:lnTo>
                  <a:pt x="1356" y="1206"/>
                </a:lnTo>
                <a:lnTo>
                  <a:pt x="1374" y="1206"/>
                </a:lnTo>
                <a:lnTo>
                  <a:pt x="1374" y="1194"/>
                </a:lnTo>
                <a:lnTo>
                  <a:pt x="1368" y="1182"/>
                </a:lnTo>
                <a:lnTo>
                  <a:pt x="1362" y="1176"/>
                </a:lnTo>
                <a:lnTo>
                  <a:pt x="1356" y="1164"/>
                </a:lnTo>
                <a:lnTo>
                  <a:pt x="1374" y="1146"/>
                </a:lnTo>
                <a:lnTo>
                  <a:pt x="1374" y="1128"/>
                </a:lnTo>
                <a:close/>
                <a:moveTo>
                  <a:pt x="1500" y="726"/>
                </a:moveTo>
                <a:lnTo>
                  <a:pt x="1542" y="684"/>
                </a:lnTo>
                <a:lnTo>
                  <a:pt x="1548" y="672"/>
                </a:lnTo>
                <a:lnTo>
                  <a:pt x="1554" y="654"/>
                </a:lnTo>
                <a:lnTo>
                  <a:pt x="1560" y="642"/>
                </a:lnTo>
                <a:lnTo>
                  <a:pt x="1566" y="624"/>
                </a:lnTo>
                <a:lnTo>
                  <a:pt x="1566" y="612"/>
                </a:lnTo>
                <a:lnTo>
                  <a:pt x="1572" y="606"/>
                </a:lnTo>
                <a:lnTo>
                  <a:pt x="1572" y="600"/>
                </a:lnTo>
                <a:lnTo>
                  <a:pt x="1566" y="600"/>
                </a:lnTo>
                <a:lnTo>
                  <a:pt x="1554" y="594"/>
                </a:lnTo>
                <a:lnTo>
                  <a:pt x="1542" y="582"/>
                </a:lnTo>
                <a:lnTo>
                  <a:pt x="1542" y="564"/>
                </a:lnTo>
                <a:lnTo>
                  <a:pt x="1554" y="516"/>
                </a:lnTo>
                <a:lnTo>
                  <a:pt x="1590" y="498"/>
                </a:lnTo>
                <a:lnTo>
                  <a:pt x="1626" y="498"/>
                </a:lnTo>
                <a:lnTo>
                  <a:pt x="1632" y="486"/>
                </a:lnTo>
                <a:lnTo>
                  <a:pt x="1638" y="480"/>
                </a:lnTo>
                <a:lnTo>
                  <a:pt x="1644" y="468"/>
                </a:lnTo>
                <a:lnTo>
                  <a:pt x="1644" y="444"/>
                </a:lnTo>
                <a:lnTo>
                  <a:pt x="1626" y="444"/>
                </a:lnTo>
                <a:lnTo>
                  <a:pt x="1620" y="450"/>
                </a:lnTo>
                <a:lnTo>
                  <a:pt x="1608" y="450"/>
                </a:lnTo>
                <a:lnTo>
                  <a:pt x="1608" y="438"/>
                </a:lnTo>
                <a:lnTo>
                  <a:pt x="1614" y="420"/>
                </a:lnTo>
                <a:lnTo>
                  <a:pt x="1626" y="408"/>
                </a:lnTo>
                <a:lnTo>
                  <a:pt x="1650" y="396"/>
                </a:lnTo>
                <a:lnTo>
                  <a:pt x="1662" y="396"/>
                </a:lnTo>
                <a:lnTo>
                  <a:pt x="1680" y="402"/>
                </a:lnTo>
                <a:lnTo>
                  <a:pt x="1704" y="402"/>
                </a:lnTo>
                <a:lnTo>
                  <a:pt x="1716" y="390"/>
                </a:lnTo>
                <a:lnTo>
                  <a:pt x="1716" y="384"/>
                </a:lnTo>
                <a:lnTo>
                  <a:pt x="1680" y="348"/>
                </a:lnTo>
                <a:lnTo>
                  <a:pt x="1680" y="312"/>
                </a:lnTo>
                <a:lnTo>
                  <a:pt x="1668" y="312"/>
                </a:lnTo>
                <a:lnTo>
                  <a:pt x="1650" y="294"/>
                </a:lnTo>
                <a:lnTo>
                  <a:pt x="1650" y="282"/>
                </a:lnTo>
                <a:lnTo>
                  <a:pt x="1662" y="270"/>
                </a:lnTo>
                <a:lnTo>
                  <a:pt x="1668" y="258"/>
                </a:lnTo>
                <a:lnTo>
                  <a:pt x="1668" y="246"/>
                </a:lnTo>
                <a:lnTo>
                  <a:pt x="1662" y="240"/>
                </a:lnTo>
                <a:lnTo>
                  <a:pt x="1638" y="228"/>
                </a:lnTo>
                <a:lnTo>
                  <a:pt x="1614" y="228"/>
                </a:lnTo>
                <a:lnTo>
                  <a:pt x="1632" y="198"/>
                </a:lnTo>
                <a:lnTo>
                  <a:pt x="1614" y="192"/>
                </a:lnTo>
                <a:lnTo>
                  <a:pt x="1620" y="162"/>
                </a:lnTo>
                <a:lnTo>
                  <a:pt x="1608" y="144"/>
                </a:lnTo>
                <a:lnTo>
                  <a:pt x="1602" y="138"/>
                </a:lnTo>
                <a:lnTo>
                  <a:pt x="1590" y="132"/>
                </a:lnTo>
                <a:lnTo>
                  <a:pt x="1566" y="108"/>
                </a:lnTo>
                <a:lnTo>
                  <a:pt x="1470" y="108"/>
                </a:lnTo>
                <a:lnTo>
                  <a:pt x="1464" y="114"/>
                </a:lnTo>
                <a:lnTo>
                  <a:pt x="1458" y="126"/>
                </a:lnTo>
                <a:lnTo>
                  <a:pt x="1458" y="180"/>
                </a:lnTo>
                <a:lnTo>
                  <a:pt x="1452" y="198"/>
                </a:lnTo>
                <a:lnTo>
                  <a:pt x="1452" y="204"/>
                </a:lnTo>
                <a:lnTo>
                  <a:pt x="1446" y="216"/>
                </a:lnTo>
                <a:lnTo>
                  <a:pt x="1428" y="216"/>
                </a:lnTo>
                <a:lnTo>
                  <a:pt x="1422" y="222"/>
                </a:lnTo>
                <a:lnTo>
                  <a:pt x="1422" y="246"/>
                </a:lnTo>
                <a:lnTo>
                  <a:pt x="1428" y="252"/>
                </a:lnTo>
                <a:lnTo>
                  <a:pt x="1434" y="264"/>
                </a:lnTo>
                <a:lnTo>
                  <a:pt x="1398" y="294"/>
                </a:lnTo>
                <a:lnTo>
                  <a:pt x="1404" y="306"/>
                </a:lnTo>
                <a:lnTo>
                  <a:pt x="1374" y="342"/>
                </a:lnTo>
                <a:lnTo>
                  <a:pt x="1350" y="342"/>
                </a:lnTo>
                <a:lnTo>
                  <a:pt x="1344" y="348"/>
                </a:lnTo>
                <a:lnTo>
                  <a:pt x="1332" y="354"/>
                </a:lnTo>
                <a:lnTo>
                  <a:pt x="1320" y="366"/>
                </a:lnTo>
                <a:lnTo>
                  <a:pt x="1314" y="366"/>
                </a:lnTo>
                <a:lnTo>
                  <a:pt x="1308" y="360"/>
                </a:lnTo>
                <a:lnTo>
                  <a:pt x="1284" y="348"/>
                </a:lnTo>
                <a:lnTo>
                  <a:pt x="1272" y="336"/>
                </a:lnTo>
                <a:lnTo>
                  <a:pt x="1230" y="336"/>
                </a:lnTo>
                <a:lnTo>
                  <a:pt x="1224" y="348"/>
                </a:lnTo>
                <a:lnTo>
                  <a:pt x="1194" y="378"/>
                </a:lnTo>
                <a:lnTo>
                  <a:pt x="1170" y="378"/>
                </a:lnTo>
                <a:lnTo>
                  <a:pt x="1152" y="372"/>
                </a:lnTo>
                <a:lnTo>
                  <a:pt x="1128" y="372"/>
                </a:lnTo>
                <a:lnTo>
                  <a:pt x="1110" y="390"/>
                </a:lnTo>
                <a:lnTo>
                  <a:pt x="1104" y="390"/>
                </a:lnTo>
                <a:lnTo>
                  <a:pt x="1080" y="378"/>
                </a:lnTo>
                <a:lnTo>
                  <a:pt x="1074" y="372"/>
                </a:lnTo>
                <a:lnTo>
                  <a:pt x="1062" y="366"/>
                </a:lnTo>
                <a:lnTo>
                  <a:pt x="1050" y="354"/>
                </a:lnTo>
                <a:lnTo>
                  <a:pt x="1050" y="342"/>
                </a:lnTo>
                <a:lnTo>
                  <a:pt x="1044" y="336"/>
                </a:lnTo>
                <a:lnTo>
                  <a:pt x="1032" y="330"/>
                </a:lnTo>
                <a:lnTo>
                  <a:pt x="1008" y="330"/>
                </a:lnTo>
                <a:lnTo>
                  <a:pt x="996" y="336"/>
                </a:lnTo>
                <a:lnTo>
                  <a:pt x="990" y="348"/>
                </a:lnTo>
                <a:lnTo>
                  <a:pt x="978" y="366"/>
                </a:lnTo>
                <a:lnTo>
                  <a:pt x="972" y="384"/>
                </a:lnTo>
                <a:lnTo>
                  <a:pt x="972" y="402"/>
                </a:lnTo>
                <a:lnTo>
                  <a:pt x="966" y="408"/>
                </a:lnTo>
                <a:lnTo>
                  <a:pt x="966" y="414"/>
                </a:lnTo>
                <a:lnTo>
                  <a:pt x="990" y="444"/>
                </a:lnTo>
                <a:lnTo>
                  <a:pt x="1002" y="498"/>
                </a:lnTo>
                <a:lnTo>
                  <a:pt x="1050" y="528"/>
                </a:lnTo>
                <a:lnTo>
                  <a:pt x="1038" y="564"/>
                </a:lnTo>
                <a:lnTo>
                  <a:pt x="1068" y="582"/>
                </a:lnTo>
                <a:lnTo>
                  <a:pt x="1050" y="606"/>
                </a:lnTo>
                <a:lnTo>
                  <a:pt x="1068" y="636"/>
                </a:lnTo>
                <a:lnTo>
                  <a:pt x="1056" y="648"/>
                </a:lnTo>
                <a:lnTo>
                  <a:pt x="1068" y="702"/>
                </a:lnTo>
                <a:lnTo>
                  <a:pt x="1110" y="696"/>
                </a:lnTo>
                <a:lnTo>
                  <a:pt x="1140" y="708"/>
                </a:lnTo>
                <a:lnTo>
                  <a:pt x="1146" y="696"/>
                </a:lnTo>
                <a:lnTo>
                  <a:pt x="1170" y="672"/>
                </a:lnTo>
                <a:lnTo>
                  <a:pt x="1182" y="672"/>
                </a:lnTo>
                <a:lnTo>
                  <a:pt x="1182" y="690"/>
                </a:lnTo>
                <a:lnTo>
                  <a:pt x="1188" y="702"/>
                </a:lnTo>
                <a:lnTo>
                  <a:pt x="1188" y="726"/>
                </a:lnTo>
                <a:lnTo>
                  <a:pt x="1194" y="738"/>
                </a:lnTo>
                <a:lnTo>
                  <a:pt x="1212" y="738"/>
                </a:lnTo>
                <a:lnTo>
                  <a:pt x="1218" y="726"/>
                </a:lnTo>
                <a:lnTo>
                  <a:pt x="1218" y="720"/>
                </a:lnTo>
                <a:lnTo>
                  <a:pt x="1224" y="714"/>
                </a:lnTo>
                <a:lnTo>
                  <a:pt x="1224" y="708"/>
                </a:lnTo>
                <a:lnTo>
                  <a:pt x="1254" y="726"/>
                </a:lnTo>
                <a:lnTo>
                  <a:pt x="1266" y="720"/>
                </a:lnTo>
                <a:lnTo>
                  <a:pt x="1272" y="708"/>
                </a:lnTo>
                <a:lnTo>
                  <a:pt x="1284" y="702"/>
                </a:lnTo>
                <a:lnTo>
                  <a:pt x="1296" y="702"/>
                </a:lnTo>
                <a:lnTo>
                  <a:pt x="1296" y="714"/>
                </a:lnTo>
                <a:lnTo>
                  <a:pt x="1302" y="720"/>
                </a:lnTo>
                <a:lnTo>
                  <a:pt x="1302" y="738"/>
                </a:lnTo>
                <a:lnTo>
                  <a:pt x="1308" y="744"/>
                </a:lnTo>
                <a:lnTo>
                  <a:pt x="1332" y="744"/>
                </a:lnTo>
                <a:lnTo>
                  <a:pt x="1350" y="738"/>
                </a:lnTo>
                <a:lnTo>
                  <a:pt x="1362" y="732"/>
                </a:lnTo>
                <a:lnTo>
                  <a:pt x="1392" y="732"/>
                </a:lnTo>
                <a:lnTo>
                  <a:pt x="1404" y="744"/>
                </a:lnTo>
                <a:lnTo>
                  <a:pt x="1404" y="786"/>
                </a:lnTo>
                <a:lnTo>
                  <a:pt x="1398" y="798"/>
                </a:lnTo>
                <a:lnTo>
                  <a:pt x="1398" y="810"/>
                </a:lnTo>
                <a:lnTo>
                  <a:pt x="1404" y="810"/>
                </a:lnTo>
                <a:lnTo>
                  <a:pt x="1410" y="804"/>
                </a:lnTo>
                <a:lnTo>
                  <a:pt x="1422" y="798"/>
                </a:lnTo>
                <a:lnTo>
                  <a:pt x="1440" y="792"/>
                </a:lnTo>
                <a:lnTo>
                  <a:pt x="1452" y="786"/>
                </a:lnTo>
                <a:lnTo>
                  <a:pt x="1476" y="762"/>
                </a:lnTo>
                <a:lnTo>
                  <a:pt x="1482" y="750"/>
                </a:lnTo>
                <a:lnTo>
                  <a:pt x="1500" y="732"/>
                </a:lnTo>
                <a:lnTo>
                  <a:pt x="1500" y="726"/>
                </a:lnTo>
                <a:close/>
                <a:moveTo>
                  <a:pt x="1476" y="1116"/>
                </a:moveTo>
                <a:lnTo>
                  <a:pt x="1470" y="1116"/>
                </a:lnTo>
                <a:lnTo>
                  <a:pt x="1458" y="1122"/>
                </a:lnTo>
                <a:lnTo>
                  <a:pt x="1452" y="1128"/>
                </a:lnTo>
                <a:lnTo>
                  <a:pt x="1458" y="1134"/>
                </a:lnTo>
                <a:lnTo>
                  <a:pt x="1470" y="1140"/>
                </a:lnTo>
                <a:lnTo>
                  <a:pt x="1476" y="1140"/>
                </a:lnTo>
                <a:lnTo>
                  <a:pt x="1488" y="1146"/>
                </a:lnTo>
                <a:lnTo>
                  <a:pt x="1500" y="1134"/>
                </a:lnTo>
                <a:lnTo>
                  <a:pt x="1500" y="1128"/>
                </a:lnTo>
                <a:lnTo>
                  <a:pt x="1488" y="1116"/>
                </a:lnTo>
                <a:lnTo>
                  <a:pt x="1476" y="1116"/>
                </a:lnTo>
                <a:close/>
                <a:moveTo>
                  <a:pt x="1716" y="1230"/>
                </a:moveTo>
                <a:lnTo>
                  <a:pt x="1680" y="1218"/>
                </a:lnTo>
                <a:lnTo>
                  <a:pt x="1674" y="1224"/>
                </a:lnTo>
                <a:lnTo>
                  <a:pt x="1674" y="1230"/>
                </a:lnTo>
                <a:lnTo>
                  <a:pt x="1686" y="1254"/>
                </a:lnTo>
                <a:lnTo>
                  <a:pt x="1692" y="1260"/>
                </a:lnTo>
                <a:lnTo>
                  <a:pt x="1704" y="1266"/>
                </a:lnTo>
                <a:lnTo>
                  <a:pt x="1716" y="1266"/>
                </a:lnTo>
                <a:lnTo>
                  <a:pt x="1722" y="1260"/>
                </a:lnTo>
                <a:lnTo>
                  <a:pt x="1740" y="1260"/>
                </a:lnTo>
                <a:lnTo>
                  <a:pt x="1746" y="1266"/>
                </a:lnTo>
                <a:lnTo>
                  <a:pt x="1746" y="1278"/>
                </a:lnTo>
                <a:lnTo>
                  <a:pt x="1752" y="1290"/>
                </a:lnTo>
                <a:lnTo>
                  <a:pt x="1764" y="1296"/>
                </a:lnTo>
                <a:lnTo>
                  <a:pt x="1788" y="1296"/>
                </a:lnTo>
                <a:lnTo>
                  <a:pt x="1794" y="1290"/>
                </a:lnTo>
                <a:lnTo>
                  <a:pt x="1800" y="1290"/>
                </a:lnTo>
                <a:lnTo>
                  <a:pt x="1800" y="1284"/>
                </a:lnTo>
                <a:lnTo>
                  <a:pt x="1794" y="1272"/>
                </a:lnTo>
                <a:lnTo>
                  <a:pt x="1782" y="1260"/>
                </a:lnTo>
                <a:lnTo>
                  <a:pt x="1770" y="1236"/>
                </a:lnTo>
                <a:lnTo>
                  <a:pt x="1746" y="1224"/>
                </a:lnTo>
                <a:lnTo>
                  <a:pt x="1728" y="1224"/>
                </a:lnTo>
                <a:lnTo>
                  <a:pt x="1716" y="1230"/>
                </a:lnTo>
                <a:close/>
                <a:moveTo>
                  <a:pt x="1962" y="1122"/>
                </a:moveTo>
                <a:lnTo>
                  <a:pt x="1932" y="1146"/>
                </a:lnTo>
                <a:lnTo>
                  <a:pt x="1920" y="1134"/>
                </a:lnTo>
                <a:lnTo>
                  <a:pt x="1890" y="1134"/>
                </a:lnTo>
                <a:lnTo>
                  <a:pt x="1884" y="1140"/>
                </a:lnTo>
                <a:lnTo>
                  <a:pt x="1872" y="1146"/>
                </a:lnTo>
                <a:lnTo>
                  <a:pt x="1866" y="1152"/>
                </a:lnTo>
                <a:lnTo>
                  <a:pt x="1860" y="1140"/>
                </a:lnTo>
                <a:lnTo>
                  <a:pt x="1836" y="1116"/>
                </a:lnTo>
                <a:lnTo>
                  <a:pt x="1824" y="1116"/>
                </a:lnTo>
                <a:lnTo>
                  <a:pt x="1800" y="1128"/>
                </a:lnTo>
                <a:lnTo>
                  <a:pt x="1764" y="1164"/>
                </a:lnTo>
                <a:lnTo>
                  <a:pt x="1728" y="1158"/>
                </a:lnTo>
                <a:lnTo>
                  <a:pt x="1716" y="1176"/>
                </a:lnTo>
                <a:lnTo>
                  <a:pt x="1746" y="1176"/>
                </a:lnTo>
                <a:lnTo>
                  <a:pt x="1752" y="1182"/>
                </a:lnTo>
                <a:lnTo>
                  <a:pt x="1764" y="1182"/>
                </a:lnTo>
                <a:lnTo>
                  <a:pt x="1776" y="1188"/>
                </a:lnTo>
                <a:lnTo>
                  <a:pt x="1788" y="1188"/>
                </a:lnTo>
                <a:lnTo>
                  <a:pt x="1794" y="1182"/>
                </a:lnTo>
                <a:lnTo>
                  <a:pt x="1806" y="1176"/>
                </a:lnTo>
                <a:lnTo>
                  <a:pt x="1812" y="1170"/>
                </a:lnTo>
                <a:lnTo>
                  <a:pt x="1908" y="1164"/>
                </a:lnTo>
                <a:lnTo>
                  <a:pt x="1956" y="1158"/>
                </a:lnTo>
                <a:lnTo>
                  <a:pt x="1992" y="1128"/>
                </a:lnTo>
                <a:lnTo>
                  <a:pt x="1992" y="1110"/>
                </a:lnTo>
                <a:lnTo>
                  <a:pt x="1962" y="1122"/>
                </a:lnTo>
                <a:close/>
                <a:moveTo>
                  <a:pt x="1578" y="1158"/>
                </a:moveTo>
                <a:lnTo>
                  <a:pt x="1566" y="1152"/>
                </a:lnTo>
                <a:lnTo>
                  <a:pt x="1560" y="1146"/>
                </a:lnTo>
                <a:lnTo>
                  <a:pt x="1548" y="1140"/>
                </a:lnTo>
                <a:lnTo>
                  <a:pt x="1536" y="1140"/>
                </a:lnTo>
                <a:lnTo>
                  <a:pt x="1512" y="1164"/>
                </a:lnTo>
                <a:lnTo>
                  <a:pt x="1506" y="1176"/>
                </a:lnTo>
                <a:lnTo>
                  <a:pt x="1500" y="1182"/>
                </a:lnTo>
                <a:lnTo>
                  <a:pt x="1554" y="1188"/>
                </a:lnTo>
                <a:lnTo>
                  <a:pt x="1554" y="1212"/>
                </a:lnTo>
                <a:lnTo>
                  <a:pt x="1578" y="1206"/>
                </a:lnTo>
                <a:lnTo>
                  <a:pt x="1590" y="1188"/>
                </a:lnTo>
                <a:lnTo>
                  <a:pt x="1614" y="1206"/>
                </a:lnTo>
                <a:lnTo>
                  <a:pt x="1644" y="1170"/>
                </a:lnTo>
                <a:lnTo>
                  <a:pt x="1596" y="1152"/>
                </a:lnTo>
                <a:lnTo>
                  <a:pt x="1578" y="115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1" name="India" descr="© INSCALE GmbH, 05.05.2010&#10;http://www.presentationload.com/">
            <a:extLst>
              <a:ext uri="{FF2B5EF4-FFF2-40B4-BE49-F238E27FC236}">
                <a16:creationId xmlns:a16="http://schemas.microsoft.com/office/drawing/2014/main" id="{263AE70A-9C4D-41E9-ACF2-395746D4A0B6}"/>
              </a:ext>
            </a:extLst>
          </p:cNvPr>
          <p:cNvSpPr>
            <a:spLocks noEditPoints="1"/>
          </p:cNvSpPr>
          <p:nvPr/>
        </p:nvSpPr>
        <p:spPr bwMode="gray">
          <a:xfrm>
            <a:off x="7927162" y="2672754"/>
            <a:ext cx="922036" cy="1111975"/>
          </a:xfrm>
          <a:custGeom>
            <a:avLst/>
            <a:gdLst>
              <a:gd name="T0" fmla="*/ 2147483647 w 1956"/>
              <a:gd name="T1" fmla="*/ 2147483647 h 2358"/>
              <a:gd name="T2" fmla="*/ 2147483647 w 1956"/>
              <a:gd name="T3" fmla="*/ 2147483647 h 2358"/>
              <a:gd name="T4" fmla="*/ 2147483647 w 1956"/>
              <a:gd name="T5" fmla="*/ 2147483647 h 2358"/>
              <a:gd name="T6" fmla="*/ 2147483647 w 1956"/>
              <a:gd name="T7" fmla="*/ 2147483647 h 2358"/>
              <a:gd name="T8" fmla="*/ 2147483647 w 1956"/>
              <a:gd name="T9" fmla="*/ 2147483647 h 2358"/>
              <a:gd name="T10" fmla="*/ 2147483647 w 1956"/>
              <a:gd name="T11" fmla="*/ 2147483647 h 2358"/>
              <a:gd name="T12" fmla="*/ 2147483647 w 1956"/>
              <a:gd name="T13" fmla="*/ 2147483647 h 2358"/>
              <a:gd name="T14" fmla="*/ 2147483647 w 1956"/>
              <a:gd name="T15" fmla="*/ 2147483647 h 2358"/>
              <a:gd name="T16" fmla="*/ 2147483647 w 1956"/>
              <a:gd name="T17" fmla="*/ 2147483647 h 2358"/>
              <a:gd name="T18" fmla="*/ 2147483647 w 1956"/>
              <a:gd name="T19" fmla="*/ 2147483647 h 2358"/>
              <a:gd name="T20" fmla="*/ 2147483647 w 1956"/>
              <a:gd name="T21" fmla="*/ 2147483647 h 2358"/>
              <a:gd name="T22" fmla="*/ 2147483647 w 1956"/>
              <a:gd name="T23" fmla="*/ 2147483647 h 2358"/>
              <a:gd name="T24" fmla="*/ 2147483647 w 1956"/>
              <a:gd name="T25" fmla="*/ 2147483647 h 2358"/>
              <a:gd name="T26" fmla="*/ 2147483647 w 1956"/>
              <a:gd name="T27" fmla="*/ 2147483647 h 2358"/>
              <a:gd name="T28" fmla="*/ 2147483647 w 1956"/>
              <a:gd name="T29" fmla="*/ 2147483647 h 2358"/>
              <a:gd name="T30" fmla="*/ 2147483647 w 1956"/>
              <a:gd name="T31" fmla="*/ 2147483647 h 2358"/>
              <a:gd name="T32" fmla="*/ 2147483647 w 1956"/>
              <a:gd name="T33" fmla="*/ 2147483647 h 2358"/>
              <a:gd name="T34" fmla="*/ 2147483647 w 1956"/>
              <a:gd name="T35" fmla="*/ 2147483647 h 2358"/>
              <a:gd name="T36" fmla="*/ 2147483647 w 1956"/>
              <a:gd name="T37" fmla="*/ 2147483647 h 2358"/>
              <a:gd name="T38" fmla="*/ 2147483647 w 1956"/>
              <a:gd name="T39" fmla="*/ 2147483647 h 2358"/>
              <a:gd name="T40" fmla="*/ 2147483647 w 1956"/>
              <a:gd name="T41" fmla="*/ 2147483647 h 2358"/>
              <a:gd name="T42" fmla="*/ 2147483647 w 1956"/>
              <a:gd name="T43" fmla="*/ 2147483647 h 2358"/>
              <a:gd name="T44" fmla="*/ 2147483647 w 1956"/>
              <a:gd name="T45" fmla="*/ 2147483647 h 2358"/>
              <a:gd name="T46" fmla="*/ 2147483647 w 1956"/>
              <a:gd name="T47" fmla="*/ 2147483647 h 2358"/>
              <a:gd name="T48" fmla="*/ 2147483647 w 1956"/>
              <a:gd name="T49" fmla="*/ 2147483647 h 2358"/>
              <a:gd name="T50" fmla="*/ 2147483647 w 1956"/>
              <a:gd name="T51" fmla="*/ 2147483647 h 2358"/>
              <a:gd name="T52" fmla="*/ 2147483647 w 1956"/>
              <a:gd name="T53" fmla="*/ 2147483647 h 2358"/>
              <a:gd name="T54" fmla="*/ 2147483647 w 1956"/>
              <a:gd name="T55" fmla="*/ 2147483647 h 2358"/>
              <a:gd name="T56" fmla="*/ 2147483647 w 1956"/>
              <a:gd name="T57" fmla="*/ 2147483647 h 2358"/>
              <a:gd name="T58" fmla="*/ 2147483647 w 1956"/>
              <a:gd name="T59" fmla="*/ 2147483647 h 2358"/>
              <a:gd name="T60" fmla="*/ 2147483647 w 1956"/>
              <a:gd name="T61" fmla="*/ 2147483647 h 2358"/>
              <a:gd name="T62" fmla="*/ 2147483647 w 1956"/>
              <a:gd name="T63" fmla="*/ 2147483647 h 2358"/>
              <a:gd name="T64" fmla="*/ 2147483647 w 1956"/>
              <a:gd name="T65" fmla="*/ 2147483647 h 2358"/>
              <a:gd name="T66" fmla="*/ 2147483647 w 1956"/>
              <a:gd name="T67" fmla="*/ 2147483647 h 2358"/>
              <a:gd name="T68" fmla="*/ 2147483647 w 1956"/>
              <a:gd name="T69" fmla="*/ 2147483647 h 2358"/>
              <a:gd name="T70" fmla="*/ 2147483647 w 1956"/>
              <a:gd name="T71" fmla="*/ 2147483647 h 2358"/>
              <a:gd name="T72" fmla="*/ 2147483647 w 1956"/>
              <a:gd name="T73" fmla="*/ 2147483647 h 2358"/>
              <a:gd name="T74" fmla="*/ 2147483647 w 1956"/>
              <a:gd name="T75" fmla="*/ 2147483647 h 2358"/>
              <a:gd name="T76" fmla="*/ 2147483647 w 1956"/>
              <a:gd name="T77" fmla="*/ 2147483647 h 2358"/>
              <a:gd name="T78" fmla="*/ 2147483647 w 1956"/>
              <a:gd name="T79" fmla="*/ 2147483647 h 2358"/>
              <a:gd name="T80" fmla="*/ 2147483647 w 1956"/>
              <a:gd name="T81" fmla="*/ 2147483647 h 2358"/>
              <a:gd name="T82" fmla="*/ 2147483647 w 1956"/>
              <a:gd name="T83" fmla="*/ 2147483647 h 2358"/>
              <a:gd name="T84" fmla="*/ 2147483647 w 1956"/>
              <a:gd name="T85" fmla="*/ 2147483647 h 2358"/>
              <a:gd name="T86" fmla="*/ 2147483647 w 1956"/>
              <a:gd name="T87" fmla="*/ 2147483647 h 2358"/>
              <a:gd name="T88" fmla="*/ 2147483647 w 1956"/>
              <a:gd name="T89" fmla="*/ 2147483647 h 2358"/>
              <a:gd name="T90" fmla="*/ 2147483647 w 1956"/>
              <a:gd name="T91" fmla="*/ 2147483647 h 2358"/>
              <a:gd name="T92" fmla="*/ 2147483647 w 1956"/>
              <a:gd name="T93" fmla="*/ 2147483647 h 2358"/>
              <a:gd name="T94" fmla="*/ 2147483647 w 1956"/>
              <a:gd name="T95" fmla="*/ 2147483647 h 2358"/>
              <a:gd name="T96" fmla="*/ 2147483647 w 1956"/>
              <a:gd name="T97" fmla="*/ 2147483647 h 2358"/>
              <a:gd name="T98" fmla="*/ 2147483647 w 1956"/>
              <a:gd name="T99" fmla="*/ 2147483647 h 2358"/>
              <a:gd name="T100" fmla="*/ 2147483647 w 1956"/>
              <a:gd name="T101" fmla="*/ 2147483647 h 2358"/>
              <a:gd name="T102" fmla="*/ 2147483647 w 1956"/>
              <a:gd name="T103" fmla="*/ 2147483647 h 2358"/>
              <a:gd name="T104" fmla="*/ 2147483647 w 1956"/>
              <a:gd name="T105" fmla="*/ 2147483647 h 2358"/>
              <a:gd name="T106" fmla="*/ 2147483647 w 1956"/>
              <a:gd name="T107" fmla="*/ 2147483647 h 2358"/>
              <a:gd name="T108" fmla="*/ 2147483647 w 1956"/>
              <a:gd name="T109" fmla="*/ 2147483647 h 2358"/>
              <a:gd name="T110" fmla="*/ 2147483647 w 1956"/>
              <a:gd name="T111" fmla="*/ 2147483647 h 2358"/>
              <a:gd name="T112" fmla="*/ 2147483647 w 1956"/>
              <a:gd name="T113" fmla="*/ 2147483647 h 2358"/>
              <a:gd name="T114" fmla="*/ 2147483647 w 1956"/>
              <a:gd name="T115" fmla="*/ 2147483647 h 2358"/>
              <a:gd name="T116" fmla="*/ 2147483647 w 1956"/>
              <a:gd name="T117" fmla="*/ 2147483647 h 2358"/>
              <a:gd name="T118" fmla="*/ 2147483647 w 1956"/>
              <a:gd name="T119" fmla="*/ 2147483647 h 23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56"/>
              <a:gd name="T181" fmla="*/ 0 h 2358"/>
              <a:gd name="T182" fmla="*/ 1956 w 1956"/>
              <a:gd name="T183" fmla="*/ 2358 h 235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56" h="2358">
                <a:moveTo>
                  <a:pt x="1806" y="1788"/>
                </a:moveTo>
                <a:lnTo>
                  <a:pt x="1794" y="1800"/>
                </a:lnTo>
                <a:lnTo>
                  <a:pt x="1782" y="1824"/>
                </a:lnTo>
                <a:lnTo>
                  <a:pt x="1782" y="1884"/>
                </a:lnTo>
                <a:lnTo>
                  <a:pt x="1788" y="1980"/>
                </a:lnTo>
                <a:lnTo>
                  <a:pt x="1800" y="1950"/>
                </a:lnTo>
                <a:lnTo>
                  <a:pt x="1800" y="1848"/>
                </a:lnTo>
                <a:lnTo>
                  <a:pt x="1806" y="1836"/>
                </a:lnTo>
                <a:lnTo>
                  <a:pt x="1806" y="1830"/>
                </a:lnTo>
                <a:lnTo>
                  <a:pt x="1812" y="1818"/>
                </a:lnTo>
                <a:lnTo>
                  <a:pt x="1812" y="1806"/>
                </a:lnTo>
                <a:lnTo>
                  <a:pt x="1818" y="1800"/>
                </a:lnTo>
                <a:lnTo>
                  <a:pt x="1812" y="1788"/>
                </a:lnTo>
                <a:lnTo>
                  <a:pt x="1806" y="1788"/>
                </a:lnTo>
                <a:close/>
                <a:moveTo>
                  <a:pt x="1794" y="2028"/>
                </a:moveTo>
                <a:lnTo>
                  <a:pt x="1788" y="2028"/>
                </a:lnTo>
                <a:lnTo>
                  <a:pt x="1782" y="2040"/>
                </a:lnTo>
                <a:lnTo>
                  <a:pt x="1782" y="2046"/>
                </a:lnTo>
                <a:lnTo>
                  <a:pt x="1788" y="2058"/>
                </a:lnTo>
                <a:lnTo>
                  <a:pt x="1788" y="2064"/>
                </a:lnTo>
                <a:lnTo>
                  <a:pt x="1794" y="2076"/>
                </a:lnTo>
                <a:lnTo>
                  <a:pt x="1800" y="2064"/>
                </a:lnTo>
                <a:lnTo>
                  <a:pt x="1800" y="2028"/>
                </a:lnTo>
                <a:lnTo>
                  <a:pt x="1794" y="2028"/>
                </a:lnTo>
                <a:close/>
                <a:moveTo>
                  <a:pt x="1890" y="2310"/>
                </a:moveTo>
                <a:lnTo>
                  <a:pt x="1884" y="2316"/>
                </a:lnTo>
                <a:lnTo>
                  <a:pt x="1884" y="2334"/>
                </a:lnTo>
                <a:lnTo>
                  <a:pt x="1890" y="2346"/>
                </a:lnTo>
                <a:lnTo>
                  <a:pt x="1896" y="2352"/>
                </a:lnTo>
                <a:lnTo>
                  <a:pt x="1908" y="2358"/>
                </a:lnTo>
                <a:lnTo>
                  <a:pt x="1908" y="2346"/>
                </a:lnTo>
                <a:lnTo>
                  <a:pt x="1902" y="2334"/>
                </a:lnTo>
                <a:lnTo>
                  <a:pt x="1902" y="2322"/>
                </a:lnTo>
                <a:lnTo>
                  <a:pt x="1896" y="2310"/>
                </a:lnTo>
                <a:lnTo>
                  <a:pt x="1890" y="2310"/>
                </a:lnTo>
                <a:close/>
                <a:moveTo>
                  <a:pt x="1920" y="672"/>
                </a:moveTo>
                <a:lnTo>
                  <a:pt x="1932" y="660"/>
                </a:lnTo>
                <a:lnTo>
                  <a:pt x="1944" y="654"/>
                </a:lnTo>
                <a:lnTo>
                  <a:pt x="1950" y="648"/>
                </a:lnTo>
                <a:lnTo>
                  <a:pt x="1956" y="648"/>
                </a:lnTo>
                <a:lnTo>
                  <a:pt x="1956" y="618"/>
                </a:lnTo>
                <a:lnTo>
                  <a:pt x="1950" y="618"/>
                </a:lnTo>
                <a:lnTo>
                  <a:pt x="1944" y="612"/>
                </a:lnTo>
                <a:lnTo>
                  <a:pt x="1878" y="612"/>
                </a:lnTo>
                <a:lnTo>
                  <a:pt x="1878" y="606"/>
                </a:lnTo>
                <a:lnTo>
                  <a:pt x="1890" y="594"/>
                </a:lnTo>
                <a:lnTo>
                  <a:pt x="1896" y="594"/>
                </a:lnTo>
                <a:lnTo>
                  <a:pt x="1878" y="564"/>
                </a:lnTo>
                <a:lnTo>
                  <a:pt x="1848" y="564"/>
                </a:lnTo>
                <a:lnTo>
                  <a:pt x="1842" y="558"/>
                </a:lnTo>
                <a:lnTo>
                  <a:pt x="1848" y="558"/>
                </a:lnTo>
                <a:lnTo>
                  <a:pt x="1860" y="546"/>
                </a:lnTo>
                <a:lnTo>
                  <a:pt x="1854" y="540"/>
                </a:lnTo>
                <a:lnTo>
                  <a:pt x="1818" y="522"/>
                </a:lnTo>
                <a:lnTo>
                  <a:pt x="1806" y="534"/>
                </a:lnTo>
                <a:lnTo>
                  <a:pt x="1806" y="558"/>
                </a:lnTo>
                <a:lnTo>
                  <a:pt x="1788" y="558"/>
                </a:lnTo>
                <a:lnTo>
                  <a:pt x="1770" y="546"/>
                </a:lnTo>
                <a:lnTo>
                  <a:pt x="1758" y="540"/>
                </a:lnTo>
                <a:lnTo>
                  <a:pt x="1740" y="540"/>
                </a:lnTo>
                <a:lnTo>
                  <a:pt x="1728" y="552"/>
                </a:lnTo>
                <a:lnTo>
                  <a:pt x="1716" y="558"/>
                </a:lnTo>
                <a:lnTo>
                  <a:pt x="1692" y="582"/>
                </a:lnTo>
                <a:lnTo>
                  <a:pt x="1656" y="582"/>
                </a:lnTo>
                <a:lnTo>
                  <a:pt x="1656" y="588"/>
                </a:lnTo>
                <a:lnTo>
                  <a:pt x="1662" y="594"/>
                </a:lnTo>
                <a:lnTo>
                  <a:pt x="1662" y="618"/>
                </a:lnTo>
                <a:lnTo>
                  <a:pt x="1656" y="624"/>
                </a:lnTo>
                <a:lnTo>
                  <a:pt x="1626" y="624"/>
                </a:lnTo>
                <a:lnTo>
                  <a:pt x="1632" y="636"/>
                </a:lnTo>
                <a:lnTo>
                  <a:pt x="1632" y="654"/>
                </a:lnTo>
                <a:lnTo>
                  <a:pt x="1620" y="666"/>
                </a:lnTo>
                <a:lnTo>
                  <a:pt x="1566" y="666"/>
                </a:lnTo>
                <a:lnTo>
                  <a:pt x="1566" y="684"/>
                </a:lnTo>
                <a:lnTo>
                  <a:pt x="1572" y="690"/>
                </a:lnTo>
                <a:lnTo>
                  <a:pt x="1596" y="690"/>
                </a:lnTo>
                <a:lnTo>
                  <a:pt x="1596" y="714"/>
                </a:lnTo>
                <a:lnTo>
                  <a:pt x="1608" y="726"/>
                </a:lnTo>
                <a:lnTo>
                  <a:pt x="1608" y="732"/>
                </a:lnTo>
                <a:lnTo>
                  <a:pt x="1584" y="744"/>
                </a:lnTo>
                <a:lnTo>
                  <a:pt x="1572" y="744"/>
                </a:lnTo>
                <a:lnTo>
                  <a:pt x="1566" y="738"/>
                </a:lnTo>
                <a:lnTo>
                  <a:pt x="1554" y="738"/>
                </a:lnTo>
                <a:lnTo>
                  <a:pt x="1542" y="744"/>
                </a:lnTo>
                <a:lnTo>
                  <a:pt x="1512" y="744"/>
                </a:lnTo>
                <a:lnTo>
                  <a:pt x="1500" y="738"/>
                </a:lnTo>
                <a:lnTo>
                  <a:pt x="1482" y="738"/>
                </a:lnTo>
                <a:lnTo>
                  <a:pt x="1476" y="744"/>
                </a:lnTo>
                <a:lnTo>
                  <a:pt x="1464" y="750"/>
                </a:lnTo>
                <a:lnTo>
                  <a:pt x="1440" y="750"/>
                </a:lnTo>
                <a:lnTo>
                  <a:pt x="1428" y="738"/>
                </a:lnTo>
                <a:lnTo>
                  <a:pt x="1428" y="732"/>
                </a:lnTo>
                <a:lnTo>
                  <a:pt x="1428" y="738"/>
                </a:lnTo>
                <a:lnTo>
                  <a:pt x="1416" y="738"/>
                </a:lnTo>
                <a:lnTo>
                  <a:pt x="1392" y="726"/>
                </a:lnTo>
                <a:lnTo>
                  <a:pt x="1374" y="708"/>
                </a:lnTo>
                <a:lnTo>
                  <a:pt x="1374" y="696"/>
                </a:lnTo>
                <a:lnTo>
                  <a:pt x="1380" y="696"/>
                </a:lnTo>
                <a:lnTo>
                  <a:pt x="1374" y="696"/>
                </a:lnTo>
                <a:lnTo>
                  <a:pt x="1368" y="690"/>
                </a:lnTo>
                <a:lnTo>
                  <a:pt x="1368" y="642"/>
                </a:lnTo>
                <a:lnTo>
                  <a:pt x="1362" y="636"/>
                </a:lnTo>
                <a:lnTo>
                  <a:pt x="1350" y="630"/>
                </a:lnTo>
                <a:lnTo>
                  <a:pt x="1338" y="630"/>
                </a:lnTo>
                <a:lnTo>
                  <a:pt x="1326" y="642"/>
                </a:lnTo>
                <a:lnTo>
                  <a:pt x="1314" y="648"/>
                </a:lnTo>
                <a:lnTo>
                  <a:pt x="1326" y="666"/>
                </a:lnTo>
                <a:lnTo>
                  <a:pt x="1326" y="714"/>
                </a:lnTo>
                <a:lnTo>
                  <a:pt x="1338" y="738"/>
                </a:lnTo>
                <a:lnTo>
                  <a:pt x="1338" y="774"/>
                </a:lnTo>
                <a:lnTo>
                  <a:pt x="1272" y="774"/>
                </a:lnTo>
                <a:lnTo>
                  <a:pt x="1272" y="762"/>
                </a:lnTo>
                <a:lnTo>
                  <a:pt x="1266" y="756"/>
                </a:lnTo>
                <a:lnTo>
                  <a:pt x="1260" y="756"/>
                </a:lnTo>
                <a:lnTo>
                  <a:pt x="1248" y="762"/>
                </a:lnTo>
                <a:lnTo>
                  <a:pt x="1242" y="774"/>
                </a:lnTo>
                <a:lnTo>
                  <a:pt x="1236" y="762"/>
                </a:lnTo>
                <a:lnTo>
                  <a:pt x="1224" y="756"/>
                </a:lnTo>
                <a:lnTo>
                  <a:pt x="1206" y="750"/>
                </a:lnTo>
                <a:lnTo>
                  <a:pt x="1188" y="750"/>
                </a:lnTo>
                <a:lnTo>
                  <a:pt x="1182" y="756"/>
                </a:lnTo>
                <a:lnTo>
                  <a:pt x="1152" y="738"/>
                </a:lnTo>
                <a:lnTo>
                  <a:pt x="1134" y="750"/>
                </a:lnTo>
                <a:lnTo>
                  <a:pt x="1080" y="696"/>
                </a:lnTo>
                <a:lnTo>
                  <a:pt x="1056" y="696"/>
                </a:lnTo>
                <a:lnTo>
                  <a:pt x="1056" y="690"/>
                </a:lnTo>
                <a:lnTo>
                  <a:pt x="1044" y="678"/>
                </a:lnTo>
                <a:lnTo>
                  <a:pt x="1038" y="678"/>
                </a:lnTo>
                <a:lnTo>
                  <a:pt x="1032" y="684"/>
                </a:lnTo>
                <a:lnTo>
                  <a:pt x="1032" y="702"/>
                </a:lnTo>
                <a:lnTo>
                  <a:pt x="1032" y="696"/>
                </a:lnTo>
                <a:lnTo>
                  <a:pt x="1026" y="690"/>
                </a:lnTo>
                <a:lnTo>
                  <a:pt x="1008" y="690"/>
                </a:lnTo>
                <a:lnTo>
                  <a:pt x="996" y="702"/>
                </a:lnTo>
                <a:lnTo>
                  <a:pt x="990" y="690"/>
                </a:lnTo>
                <a:lnTo>
                  <a:pt x="984" y="684"/>
                </a:lnTo>
                <a:lnTo>
                  <a:pt x="960" y="684"/>
                </a:lnTo>
                <a:lnTo>
                  <a:pt x="954" y="678"/>
                </a:lnTo>
                <a:lnTo>
                  <a:pt x="954" y="666"/>
                </a:lnTo>
                <a:lnTo>
                  <a:pt x="942" y="666"/>
                </a:lnTo>
                <a:lnTo>
                  <a:pt x="936" y="672"/>
                </a:lnTo>
                <a:lnTo>
                  <a:pt x="918" y="672"/>
                </a:lnTo>
                <a:lnTo>
                  <a:pt x="912" y="666"/>
                </a:lnTo>
                <a:lnTo>
                  <a:pt x="906" y="654"/>
                </a:lnTo>
                <a:lnTo>
                  <a:pt x="900" y="648"/>
                </a:lnTo>
                <a:lnTo>
                  <a:pt x="888" y="648"/>
                </a:lnTo>
                <a:lnTo>
                  <a:pt x="846" y="630"/>
                </a:lnTo>
                <a:lnTo>
                  <a:pt x="834" y="612"/>
                </a:lnTo>
                <a:lnTo>
                  <a:pt x="810" y="612"/>
                </a:lnTo>
                <a:lnTo>
                  <a:pt x="792" y="588"/>
                </a:lnTo>
                <a:lnTo>
                  <a:pt x="780" y="594"/>
                </a:lnTo>
                <a:lnTo>
                  <a:pt x="750" y="564"/>
                </a:lnTo>
                <a:lnTo>
                  <a:pt x="750" y="552"/>
                </a:lnTo>
                <a:lnTo>
                  <a:pt x="762" y="540"/>
                </a:lnTo>
                <a:lnTo>
                  <a:pt x="768" y="540"/>
                </a:lnTo>
                <a:lnTo>
                  <a:pt x="756" y="528"/>
                </a:lnTo>
                <a:lnTo>
                  <a:pt x="756" y="522"/>
                </a:lnTo>
                <a:lnTo>
                  <a:pt x="762" y="516"/>
                </a:lnTo>
                <a:lnTo>
                  <a:pt x="756" y="504"/>
                </a:lnTo>
                <a:lnTo>
                  <a:pt x="780" y="480"/>
                </a:lnTo>
                <a:lnTo>
                  <a:pt x="786" y="456"/>
                </a:lnTo>
                <a:lnTo>
                  <a:pt x="762" y="438"/>
                </a:lnTo>
                <a:lnTo>
                  <a:pt x="750" y="438"/>
                </a:lnTo>
                <a:lnTo>
                  <a:pt x="738" y="432"/>
                </a:lnTo>
                <a:lnTo>
                  <a:pt x="738" y="414"/>
                </a:lnTo>
                <a:lnTo>
                  <a:pt x="720" y="420"/>
                </a:lnTo>
                <a:lnTo>
                  <a:pt x="702" y="402"/>
                </a:lnTo>
                <a:lnTo>
                  <a:pt x="696" y="402"/>
                </a:lnTo>
                <a:lnTo>
                  <a:pt x="690" y="396"/>
                </a:lnTo>
                <a:lnTo>
                  <a:pt x="678" y="396"/>
                </a:lnTo>
                <a:lnTo>
                  <a:pt x="666" y="390"/>
                </a:lnTo>
                <a:lnTo>
                  <a:pt x="654" y="378"/>
                </a:lnTo>
                <a:lnTo>
                  <a:pt x="648" y="366"/>
                </a:lnTo>
                <a:lnTo>
                  <a:pt x="618" y="366"/>
                </a:lnTo>
                <a:lnTo>
                  <a:pt x="612" y="360"/>
                </a:lnTo>
                <a:lnTo>
                  <a:pt x="612" y="342"/>
                </a:lnTo>
                <a:lnTo>
                  <a:pt x="618" y="336"/>
                </a:lnTo>
                <a:lnTo>
                  <a:pt x="618" y="324"/>
                </a:lnTo>
                <a:lnTo>
                  <a:pt x="612" y="324"/>
                </a:lnTo>
                <a:lnTo>
                  <a:pt x="600" y="312"/>
                </a:lnTo>
                <a:lnTo>
                  <a:pt x="594" y="300"/>
                </a:lnTo>
                <a:lnTo>
                  <a:pt x="588" y="294"/>
                </a:lnTo>
                <a:lnTo>
                  <a:pt x="588" y="276"/>
                </a:lnTo>
                <a:lnTo>
                  <a:pt x="594" y="276"/>
                </a:lnTo>
                <a:lnTo>
                  <a:pt x="600" y="270"/>
                </a:lnTo>
                <a:lnTo>
                  <a:pt x="612" y="270"/>
                </a:lnTo>
                <a:lnTo>
                  <a:pt x="612" y="288"/>
                </a:lnTo>
                <a:lnTo>
                  <a:pt x="624" y="300"/>
                </a:lnTo>
                <a:lnTo>
                  <a:pt x="636" y="282"/>
                </a:lnTo>
                <a:lnTo>
                  <a:pt x="642" y="282"/>
                </a:lnTo>
                <a:lnTo>
                  <a:pt x="648" y="276"/>
                </a:lnTo>
                <a:lnTo>
                  <a:pt x="660" y="270"/>
                </a:lnTo>
                <a:lnTo>
                  <a:pt x="660" y="258"/>
                </a:lnTo>
                <a:lnTo>
                  <a:pt x="642" y="240"/>
                </a:lnTo>
                <a:lnTo>
                  <a:pt x="636" y="228"/>
                </a:lnTo>
                <a:lnTo>
                  <a:pt x="630" y="222"/>
                </a:lnTo>
                <a:lnTo>
                  <a:pt x="618" y="222"/>
                </a:lnTo>
                <a:lnTo>
                  <a:pt x="594" y="210"/>
                </a:lnTo>
                <a:lnTo>
                  <a:pt x="594" y="186"/>
                </a:lnTo>
                <a:lnTo>
                  <a:pt x="612" y="180"/>
                </a:lnTo>
                <a:lnTo>
                  <a:pt x="594" y="156"/>
                </a:lnTo>
                <a:lnTo>
                  <a:pt x="624" y="156"/>
                </a:lnTo>
                <a:lnTo>
                  <a:pt x="636" y="150"/>
                </a:lnTo>
                <a:lnTo>
                  <a:pt x="642" y="138"/>
                </a:lnTo>
                <a:lnTo>
                  <a:pt x="642" y="114"/>
                </a:lnTo>
                <a:lnTo>
                  <a:pt x="636" y="108"/>
                </a:lnTo>
                <a:lnTo>
                  <a:pt x="636" y="102"/>
                </a:lnTo>
                <a:lnTo>
                  <a:pt x="654" y="102"/>
                </a:lnTo>
                <a:lnTo>
                  <a:pt x="660" y="96"/>
                </a:lnTo>
                <a:lnTo>
                  <a:pt x="660" y="36"/>
                </a:lnTo>
                <a:lnTo>
                  <a:pt x="618" y="36"/>
                </a:lnTo>
                <a:lnTo>
                  <a:pt x="594" y="12"/>
                </a:lnTo>
                <a:lnTo>
                  <a:pt x="576" y="0"/>
                </a:lnTo>
                <a:lnTo>
                  <a:pt x="564" y="0"/>
                </a:lnTo>
                <a:lnTo>
                  <a:pt x="540" y="12"/>
                </a:lnTo>
                <a:lnTo>
                  <a:pt x="522" y="18"/>
                </a:lnTo>
                <a:lnTo>
                  <a:pt x="516" y="30"/>
                </a:lnTo>
                <a:lnTo>
                  <a:pt x="504" y="36"/>
                </a:lnTo>
                <a:lnTo>
                  <a:pt x="480" y="36"/>
                </a:lnTo>
                <a:lnTo>
                  <a:pt x="456" y="72"/>
                </a:lnTo>
                <a:lnTo>
                  <a:pt x="432" y="78"/>
                </a:lnTo>
                <a:lnTo>
                  <a:pt x="432" y="96"/>
                </a:lnTo>
                <a:lnTo>
                  <a:pt x="408" y="96"/>
                </a:lnTo>
                <a:lnTo>
                  <a:pt x="402" y="102"/>
                </a:lnTo>
                <a:lnTo>
                  <a:pt x="396" y="96"/>
                </a:lnTo>
                <a:lnTo>
                  <a:pt x="390" y="102"/>
                </a:lnTo>
                <a:lnTo>
                  <a:pt x="378" y="108"/>
                </a:lnTo>
                <a:lnTo>
                  <a:pt x="372" y="114"/>
                </a:lnTo>
                <a:lnTo>
                  <a:pt x="360" y="120"/>
                </a:lnTo>
                <a:lnTo>
                  <a:pt x="348" y="120"/>
                </a:lnTo>
                <a:lnTo>
                  <a:pt x="348" y="108"/>
                </a:lnTo>
                <a:lnTo>
                  <a:pt x="342" y="102"/>
                </a:lnTo>
                <a:lnTo>
                  <a:pt x="324" y="102"/>
                </a:lnTo>
                <a:lnTo>
                  <a:pt x="306" y="96"/>
                </a:lnTo>
                <a:lnTo>
                  <a:pt x="264" y="96"/>
                </a:lnTo>
                <a:lnTo>
                  <a:pt x="240" y="108"/>
                </a:lnTo>
                <a:lnTo>
                  <a:pt x="234" y="120"/>
                </a:lnTo>
                <a:lnTo>
                  <a:pt x="234" y="126"/>
                </a:lnTo>
                <a:lnTo>
                  <a:pt x="258" y="144"/>
                </a:lnTo>
                <a:lnTo>
                  <a:pt x="252" y="156"/>
                </a:lnTo>
                <a:lnTo>
                  <a:pt x="282" y="162"/>
                </a:lnTo>
                <a:lnTo>
                  <a:pt x="276" y="168"/>
                </a:lnTo>
                <a:lnTo>
                  <a:pt x="270" y="180"/>
                </a:lnTo>
                <a:lnTo>
                  <a:pt x="264" y="186"/>
                </a:lnTo>
                <a:lnTo>
                  <a:pt x="264" y="192"/>
                </a:lnTo>
                <a:lnTo>
                  <a:pt x="276" y="204"/>
                </a:lnTo>
                <a:lnTo>
                  <a:pt x="282" y="204"/>
                </a:lnTo>
                <a:lnTo>
                  <a:pt x="282" y="210"/>
                </a:lnTo>
                <a:lnTo>
                  <a:pt x="276" y="222"/>
                </a:lnTo>
                <a:lnTo>
                  <a:pt x="276" y="234"/>
                </a:lnTo>
                <a:lnTo>
                  <a:pt x="294" y="234"/>
                </a:lnTo>
                <a:lnTo>
                  <a:pt x="306" y="252"/>
                </a:lnTo>
                <a:lnTo>
                  <a:pt x="324" y="252"/>
                </a:lnTo>
                <a:lnTo>
                  <a:pt x="330" y="288"/>
                </a:lnTo>
                <a:lnTo>
                  <a:pt x="366" y="288"/>
                </a:lnTo>
                <a:lnTo>
                  <a:pt x="378" y="294"/>
                </a:lnTo>
                <a:lnTo>
                  <a:pt x="384" y="300"/>
                </a:lnTo>
                <a:lnTo>
                  <a:pt x="384" y="306"/>
                </a:lnTo>
                <a:lnTo>
                  <a:pt x="378" y="312"/>
                </a:lnTo>
                <a:lnTo>
                  <a:pt x="354" y="324"/>
                </a:lnTo>
                <a:lnTo>
                  <a:pt x="342" y="324"/>
                </a:lnTo>
                <a:lnTo>
                  <a:pt x="336" y="330"/>
                </a:lnTo>
                <a:lnTo>
                  <a:pt x="336" y="366"/>
                </a:lnTo>
                <a:lnTo>
                  <a:pt x="342" y="378"/>
                </a:lnTo>
                <a:lnTo>
                  <a:pt x="354" y="390"/>
                </a:lnTo>
                <a:lnTo>
                  <a:pt x="354" y="396"/>
                </a:lnTo>
                <a:lnTo>
                  <a:pt x="324" y="414"/>
                </a:lnTo>
                <a:lnTo>
                  <a:pt x="300" y="450"/>
                </a:lnTo>
                <a:lnTo>
                  <a:pt x="318" y="474"/>
                </a:lnTo>
                <a:lnTo>
                  <a:pt x="306" y="474"/>
                </a:lnTo>
                <a:lnTo>
                  <a:pt x="300" y="480"/>
                </a:lnTo>
                <a:lnTo>
                  <a:pt x="288" y="486"/>
                </a:lnTo>
                <a:lnTo>
                  <a:pt x="282" y="492"/>
                </a:lnTo>
                <a:lnTo>
                  <a:pt x="282" y="504"/>
                </a:lnTo>
                <a:lnTo>
                  <a:pt x="276" y="522"/>
                </a:lnTo>
                <a:lnTo>
                  <a:pt x="276" y="534"/>
                </a:lnTo>
                <a:lnTo>
                  <a:pt x="270" y="552"/>
                </a:lnTo>
                <a:lnTo>
                  <a:pt x="258" y="564"/>
                </a:lnTo>
                <a:lnTo>
                  <a:pt x="234" y="576"/>
                </a:lnTo>
                <a:lnTo>
                  <a:pt x="228" y="582"/>
                </a:lnTo>
                <a:lnTo>
                  <a:pt x="228" y="588"/>
                </a:lnTo>
                <a:lnTo>
                  <a:pt x="222" y="594"/>
                </a:lnTo>
                <a:lnTo>
                  <a:pt x="222" y="612"/>
                </a:lnTo>
                <a:lnTo>
                  <a:pt x="204" y="624"/>
                </a:lnTo>
                <a:lnTo>
                  <a:pt x="204" y="630"/>
                </a:lnTo>
                <a:lnTo>
                  <a:pt x="198" y="636"/>
                </a:lnTo>
                <a:lnTo>
                  <a:pt x="192" y="648"/>
                </a:lnTo>
                <a:lnTo>
                  <a:pt x="186" y="654"/>
                </a:lnTo>
                <a:lnTo>
                  <a:pt x="168" y="654"/>
                </a:lnTo>
                <a:lnTo>
                  <a:pt x="162" y="648"/>
                </a:lnTo>
                <a:lnTo>
                  <a:pt x="156" y="654"/>
                </a:lnTo>
                <a:lnTo>
                  <a:pt x="132" y="666"/>
                </a:lnTo>
                <a:lnTo>
                  <a:pt x="126" y="666"/>
                </a:lnTo>
                <a:lnTo>
                  <a:pt x="120" y="660"/>
                </a:lnTo>
                <a:lnTo>
                  <a:pt x="120" y="648"/>
                </a:lnTo>
                <a:lnTo>
                  <a:pt x="114" y="642"/>
                </a:lnTo>
                <a:lnTo>
                  <a:pt x="108" y="642"/>
                </a:lnTo>
                <a:lnTo>
                  <a:pt x="96" y="648"/>
                </a:lnTo>
                <a:lnTo>
                  <a:pt x="84" y="660"/>
                </a:lnTo>
                <a:lnTo>
                  <a:pt x="84" y="666"/>
                </a:lnTo>
                <a:lnTo>
                  <a:pt x="78" y="678"/>
                </a:lnTo>
                <a:lnTo>
                  <a:pt x="72" y="684"/>
                </a:lnTo>
                <a:lnTo>
                  <a:pt x="66" y="696"/>
                </a:lnTo>
                <a:lnTo>
                  <a:pt x="54" y="708"/>
                </a:lnTo>
                <a:lnTo>
                  <a:pt x="48" y="720"/>
                </a:lnTo>
                <a:lnTo>
                  <a:pt x="48" y="744"/>
                </a:lnTo>
                <a:lnTo>
                  <a:pt x="54" y="750"/>
                </a:lnTo>
                <a:lnTo>
                  <a:pt x="66" y="756"/>
                </a:lnTo>
                <a:lnTo>
                  <a:pt x="72" y="756"/>
                </a:lnTo>
                <a:lnTo>
                  <a:pt x="102" y="750"/>
                </a:lnTo>
                <a:lnTo>
                  <a:pt x="102" y="768"/>
                </a:lnTo>
                <a:lnTo>
                  <a:pt x="96" y="798"/>
                </a:lnTo>
                <a:lnTo>
                  <a:pt x="102" y="804"/>
                </a:lnTo>
                <a:lnTo>
                  <a:pt x="108" y="816"/>
                </a:lnTo>
                <a:lnTo>
                  <a:pt x="120" y="828"/>
                </a:lnTo>
                <a:lnTo>
                  <a:pt x="144" y="828"/>
                </a:lnTo>
                <a:lnTo>
                  <a:pt x="144" y="852"/>
                </a:lnTo>
                <a:lnTo>
                  <a:pt x="168" y="894"/>
                </a:lnTo>
                <a:lnTo>
                  <a:pt x="174" y="906"/>
                </a:lnTo>
                <a:lnTo>
                  <a:pt x="180" y="912"/>
                </a:lnTo>
                <a:lnTo>
                  <a:pt x="180" y="936"/>
                </a:lnTo>
                <a:lnTo>
                  <a:pt x="168" y="942"/>
                </a:lnTo>
                <a:lnTo>
                  <a:pt x="162" y="948"/>
                </a:lnTo>
                <a:lnTo>
                  <a:pt x="144" y="948"/>
                </a:lnTo>
                <a:lnTo>
                  <a:pt x="138" y="942"/>
                </a:lnTo>
                <a:lnTo>
                  <a:pt x="138" y="930"/>
                </a:lnTo>
                <a:lnTo>
                  <a:pt x="132" y="930"/>
                </a:lnTo>
                <a:lnTo>
                  <a:pt x="120" y="936"/>
                </a:lnTo>
                <a:lnTo>
                  <a:pt x="108" y="948"/>
                </a:lnTo>
                <a:lnTo>
                  <a:pt x="84" y="948"/>
                </a:lnTo>
                <a:lnTo>
                  <a:pt x="78" y="942"/>
                </a:lnTo>
                <a:lnTo>
                  <a:pt x="78" y="936"/>
                </a:lnTo>
                <a:lnTo>
                  <a:pt x="54" y="948"/>
                </a:lnTo>
                <a:lnTo>
                  <a:pt x="48" y="942"/>
                </a:lnTo>
                <a:lnTo>
                  <a:pt x="36" y="936"/>
                </a:lnTo>
                <a:lnTo>
                  <a:pt x="24" y="936"/>
                </a:lnTo>
                <a:lnTo>
                  <a:pt x="12" y="948"/>
                </a:lnTo>
                <a:lnTo>
                  <a:pt x="12" y="960"/>
                </a:lnTo>
                <a:lnTo>
                  <a:pt x="18" y="966"/>
                </a:lnTo>
                <a:lnTo>
                  <a:pt x="0" y="972"/>
                </a:lnTo>
                <a:lnTo>
                  <a:pt x="36" y="972"/>
                </a:lnTo>
                <a:lnTo>
                  <a:pt x="30" y="984"/>
                </a:lnTo>
                <a:lnTo>
                  <a:pt x="30" y="1014"/>
                </a:lnTo>
                <a:lnTo>
                  <a:pt x="36" y="1026"/>
                </a:lnTo>
                <a:lnTo>
                  <a:pt x="48" y="1032"/>
                </a:lnTo>
                <a:lnTo>
                  <a:pt x="66" y="1038"/>
                </a:lnTo>
                <a:lnTo>
                  <a:pt x="120" y="1038"/>
                </a:lnTo>
                <a:lnTo>
                  <a:pt x="132" y="1032"/>
                </a:lnTo>
                <a:lnTo>
                  <a:pt x="150" y="1014"/>
                </a:lnTo>
                <a:lnTo>
                  <a:pt x="162" y="1008"/>
                </a:lnTo>
                <a:lnTo>
                  <a:pt x="168" y="1020"/>
                </a:lnTo>
                <a:lnTo>
                  <a:pt x="168" y="1026"/>
                </a:lnTo>
                <a:lnTo>
                  <a:pt x="162" y="1038"/>
                </a:lnTo>
                <a:lnTo>
                  <a:pt x="144" y="1056"/>
                </a:lnTo>
                <a:lnTo>
                  <a:pt x="120" y="1068"/>
                </a:lnTo>
                <a:lnTo>
                  <a:pt x="114" y="1074"/>
                </a:lnTo>
                <a:lnTo>
                  <a:pt x="90" y="1074"/>
                </a:lnTo>
                <a:lnTo>
                  <a:pt x="78" y="1080"/>
                </a:lnTo>
                <a:lnTo>
                  <a:pt x="60" y="1086"/>
                </a:lnTo>
                <a:lnTo>
                  <a:pt x="48" y="1092"/>
                </a:lnTo>
                <a:lnTo>
                  <a:pt x="42" y="1098"/>
                </a:lnTo>
                <a:lnTo>
                  <a:pt x="54" y="1122"/>
                </a:lnTo>
                <a:lnTo>
                  <a:pt x="66" y="1128"/>
                </a:lnTo>
                <a:lnTo>
                  <a:pt x="78" y="1140"/>
                </a:lnTo>
                <a:lnTo>
                  <a:pt x="96" y="1152"/>
                </a:lnTo>
                <a:lnTo>
                  <a:pt x="108" y="1164"/>
                </a:lnTo>
                <a:lnTo>
                  <a:pt x="132" y="1182"/>
                </a:lnTo>
                <a:lnTo>
                  <a:pt x="162" y="1206"/>
                </a:lnTo>
                <a:lnTo>
                  <a:pt x="204" y="1224"/>
                </a:lnTo>
                <a:lnTo>
                  <a:pt x="240" y="1218"/>
                </a:lnTo>
                <a:lnTo>
                  <a:pt x="270" y="1200"/>
                </a:lnTo>
                <a:lnTo>
                  <a:pt x="294" y="1176"/>
                </a:lnTo>
                <a:lnTo>
                  <a:pt x="300" y="1158"/>
                </a:lnTo>
                <a:lnTo>
                  <a:pt x="300" y="1128"/>
                </a:lnTo>
                <a:lnTo>
                  <a:pt x="306" y="1116"/>
                </a:lnTo>
                <a:lnTo>
                  <a:pt x="318" y="1104"/>
                </a:lnTo>
                <a:lnTo>
                  <a:pt x="324" y="1092"/>
                </a:lnTo>
                <a:lnTo>
                  <a:pt x="330" y="1086"/>
                </a:lnTo>
                <a:lnTo>
                  <a:pt x="342" y="1086"/>
                </a:lnTo>
                <a:lnTo>
                  <a:pt x="348" y="1080"/>
                </a:lnTo>
                <a:lnTo>
                  <a:pt x="354" y="1080"/>
                </a:lnTo>
                <a:lnTo>
                  <a:pt x="360" y="1086"/>
                </a:lnTo>
                <a:lnTo>
                  <a:pt x="360" y="1098"/>
                </a:lnTo>
                <a:lnTo>
                  <a:pt x="348" y="1110"/>
                </a:lnTo>
                <a:lnTo>
                  <a:pt x="336" y="1128"/>
                </a:lnTo>
                <a:lnTo>
                  <a:pt x="324" y="1140"/>
                </a:lnTo>
                <a:lnTo>
                  <a:pt x="318" y="1152"/>
                </a:lnTo>
                <a:lnTo>
                  <a:pt x="318" y="1164"/>
                </a:lnTo>
                <a:lnTo>
                  <a:pt x="324" y="1176"/>
                </a:lnTo>
                <a:lnTo>
                  <a:pt x="336" y="1182"/>
                </a:lnTo>
                <a:lnTo>
                  <a:pt x="342" y="1182"/>
                </a:lnTo>
                <a:lnTo>
                  <a:pt x="354" y="1194"/>
                </a:lnTo>
                <a:lnTo>
                  <a:pt x="354" y="1206"/>
                </a:lnTo>
                <a:lnTo>
                  <a:pt x="348" y="1242"/>
                </a:lnTo>
                <a:lnTo>
                  <a:pt x="342" y="1284"/>
                </a:lnTo>
                <a:lnTo>
                  <a:pt x="336" y="1338"/>
                </a:lnTo>
                <a:lnTo>
                  <a:pt x="342" y="1398"/>
                </a:lnTo>
                <a:lnTo>
                  <a:pt x="354" y="1446"/>
                </a:lnTo>
                <a:lnTo>
                  <a:pt x="384" y="1536"/>
                </a:lnTo>
                <a:lnTo>
                  <a:pt x="402" y="1554"/>
                </a:lnTo>
                <a:lnTo>
                  <a:pt x="402" y="1596"/>
                </a:lnTo>
                <a:lnTo>
                  <a:pt x="414" y="1620"/>
                </a:lnTo>
                <a:lnTo>
                  <a:pt x="426" y="1626"/>
                </a:lnTo>
                <a:lnTo>
                  <a:pt x="438" y="1626"/>
                </a:lnTo>
                <a:lnTo>
                  <a:pt x="444" y="1632"/>
                </a:lnTo>
                <a:lnTo>
                  <a:pt x="450" y="1632"/>
                </a:lnTo>
                <a:lnTo>
                  <a:pt x="450" y="1644"/>
                </a:lnTo>
                <a:lnTo>
                  <a:pt x="456" y="1656"/>
                </a:lnTo>
                <a:lnTo>
                  <a:pt x="456" y="1674"/>
                </a:lnTo>
                <a:lnTo>
                  <a:pt x="474" y="1710"/>
                </a:lnTo>
                <a:lnTo>
                  <a:pt x="498" y="1722"/>
                </a:lnTo>
                <a:lnTo>
                  <a:pt x="504" y="1728"/>
                </a:lnTo>
                <a:lnTo>
                  <a:pt x="510" y="1728"/>
                </a:lnTo>
                <a:lnTo>
                  <a:pt x="510" y="1746"/>
                </a:lnTo>
                <a:lnTo>
                  <a:pt x="516" y="1782"/>
                </a:lnTo>
                <a:lnTo>
                  <a:pt x="522" y="1830"/>
                </a:lnTo>
                <a:lnTo>
                  <a:pt x="534" y="1872"/>
                </a:lnTo>
                <a:lnTo>
                  <a:pt x="552" y="1908"/>
                </a:lnTo>
                <a:lnTo>
                  <a:pt x="576" y="1944"/>
                </a:lnTo>
                <a:lnTo>
                  <a:pt x="600" y="1974"/>
                </a:lnTo>
                <a:lnTo>
                  <a:pt x="612" y="1998"/>
                </a:lnTo>
                <a:lnTo>
                  <a:pt x="618" y="2016"/>
                </a:lnTo>
                <a:lnTo>
                  <a:pt x="618" y="2070"/>
                </a:lnTo>
                <a:lnTo>
                  <a:pt x="624" y="2094"/>
                </a:lnTo>
                <a:lnTo>
                  <a:pt x="642" y="2124"/>
                </a:lnTo>
                <a:lnTo>
                  <a:pt x="672" y="2166"/>
                </a:lnTo>
                <a:lnTo>
                  <a:pt x="696" y="2202"/>
                </a:lnTo>
                <a:lnTo>
                  <a:pt x="714" y="2232"/>
                </a:lnTo>
                <a:lnTo>
                  <a:pt x="720" y="2244"/>
                </a:lnTo>
                <a:lnTo>
                  <a:pt x="726" y="2244"/>
                </a:lnTo>
                <a:lnTo>
                  <a:pt x="732" y="2238"/>
                </a:lnTo>
                <a:lnTo>
                  <a:pt x="744" y="2238"/>
                </a:lnTo>
                <a:lnTo>
                  <a:pt x="768" y="2226"/>
                </a:lnTo>
                <a:lnTo>
                  <a:pt x="774" y="2220"/>
                </a:lnTo>
                <a:lnTo>
                  <a:pt x="780" y="2208"/>
                </a:lnTo>
                <a:lnTo>
                  <a:pt x="780" y="2172"/>
                </a:lnTo>
                <a:lnTo>
                  <a:pt x="786" y="2160"/>
                </a:lnTo>
                <a:lnTo>
                  <a:pt x="798" y="2154"/>
                </a:lnTo>
                <a:lnTo>
                  <a:pt x="804" y="2154"/>
                </a:lnTo>
                <a:lnTo>
                  <a:pt x="810" y="2160"/>
                </a:lnTo>
                <a:lnTo>
                  <a:pt x="828" y="2160"/>
                </a:lnTo>
                <a:lnTo>
                  <a:pt x="834" y="2154"/>
                </a:lnTo>
                <a:lnTo>
                  <a:pt x="846" y="2148"/>
                </a:lnTo>
                <a:lnTo>
                  <a:pt x="852" y="2142"/>
                </a:lnTo>
                <a:lnTo>
                  <a:pt x="864" y="2136"/>
                </a:lnTo>
                <a:lnTo>
                  <a:pt x="852" y="2136"/>
                </a:lnTo>
                <a:lnTo>
                  <a:pt x="846" y="2130"/>
                </a:lnTo>
                <a:lnTo>
                  <a:pt x="846" y="2118"/>
                </a:lnTo>
                <a:lnTo>
                  <a:pt x="852" y="2100"/>
                </a:lnTo>
                <a:lnTo>
                  <a:pt x="858" y="2088"/>
                </a:lnTo>
                <a:lnTo>
                  <a:pt x="906" y="2064"/>
                </a:lnTo>
                <a:lnTo>
                  <a:pt x="918" y="2052"/>
                </a:lnTo>
                <a:lnTo>
                  <a:pt x="918" y="2040"/>
                </a:lnTo>
                <a:lnTo>
                  <a:pt x="912" y="2028"/>
                </a:lnTo>
                <a:lnTo>
                  <a:pt x="912" y="2010"/>
                </a:lnTo>
                <a:lnTo>
                  <a:pt x="900" y="1974"/>
                </a:lnTo>
                <a:lnTo>
                  <a:pt x="900" y="1908"/>
                </a:lnTo>
                <a:lnTo>
                  <a:pt x="906" y="1890"/>
                </a:lnTo>
                <a:lnTo>
                  <a:pt x="906" y="1884"/>
                </a:lnTo>
                <a:lnTo>
                  <a:pt x="912" y="1878"/>
                </a:lnTo>
                <a:lnTo>
                  <a:pt x="912" y="1860"/>
                </a:lnTo>
                <a:lnTo>
                  <a:pt x="918" y="1842"/>
                </a:lnTo>
                <a:lnTo>
                  <a:pt x="918" y="1800"/>
                </a:lnTo>
                <a:lnTo>
                  <a:pt x="906" y="1776"/>
                </a:lnTo>
                <a:lnTo>
                  <a:pt x="888" y="1758"/>
                </a:lnTo>
                <a:lnTo>
                  <a:pt x="888" y="1728"/>
                </a:lnTo>
                <a:lnTo>
                  <a:pt x="894" y="1722"/>
                </a:lnTo>
                <a:lnTo>
                  <a:pt x="900" y="1710"/>
                </a:lnTo>
                <a:lnTo>
                  <a:pt x="900" y="1698"/>
                </a:lnTo>
                <a:lnTo>
                  <a:pt x="894" y="1686"/>
                </a:lnTo>
                <a:lnTo>
                  <a:pt x="894" y="1644"/>
                </a:lnTo>
                <a:lnTo>
                  <a:pt x="918" y="1632"/>
                </a:lnTo>
                <a:lnTo>
                  <a:pt x="924" y="1632"/>
                </a:lnTo>
                <a:lnTo>
                  <a:pt x="948" y="1620"/>
                </a:lnTo>
                <a:lnTo>
                  <a:pt x="948" y="1596"/>
                </a:lnTo>
                <a:lnTo>
                  <a:pt x="954" y="1584"/>
                </a:lnTo>
                <a:lnTo>
                  <a:pt x="960" y="1578"/>
                </a:lnTo>
                <a:lnTo>
                  <a:pt x="972" y="1572"/>
                </a:lnTo>
                <a:lnTo>
                  <a:pt x="990" y="1572"/>
                </a:lnTo>
                <a:lnTo>
                  <a:pt x="996" y="1560"/>
                </a:lnTo>
                <a:lnTo>
                  <a:pt x="1002" y="1566"/>
                </a:lnTo>
                <a:lnTo>
                  <a:pt x="1032" y="1566"/>
                </a:lnTo>
                <a:lnTo>
                  <a:pt x="1032" y="1548"/>
                </a:lnTo>
                <a:lnTo>
                  <a:pt x="1038" y="1530"/>
                </a:lnTo>
                <a:lnTo>
                  <a:pt x="1050" y="1518"/>
                </a:lnTo>
                <a:lnTo>
                  <a:pt x="1056" y="1500"/>
                </a:lnTo>
                <a:lnTo>
                  <a:pt x="1068" y="1488"/>
                </a:lnTo>
                <a:lnTo>
                  <a:pt x="1074" y="1476"/>
                </a:lnTo>
                <a:lnTo>
                  <a:pt x="1086" y="1470"/>
                </a:lnTo>
                <a:lnTo>
                  <a:pt x="1092" y="1464"/>
                </a:lnTo>
                <a:lnTo>
                  <a:pt x="1110" y="1458"/>
                </a:lnTo>
                <a:lnTo>
                  <a:pt x="1116" y="1452"/>
                </a:lnTo>
                <a:lnTo>
                  <a:pt x="1128" y="1446"/>
                </a:lnTo>
                <a:lnTo>
                  <a:pt x="1134" y="1428"/>
                </a:lnTo>
                <a:lnTo>
                  <a:pt x="1158" y="1380"/>
                </a:lnTo>
                <a:lnTo>
                  <a:pt x="1176" y="1362"/>
                </a:lnTo>
                <a:lnTo>
                  <a:pt x="1188" y="1356"/>
                </a:lnTo>
                <a:lnTo>
                  <a:pt x="1206" y="1344"/>
                </a:lnTo>
                <a:lnTo>
                  <a:pt x="1218" y="1338"/>
                </a:lnTo>
                <a:lnTo>
                  <a:pt x="1236" y="1320"/>
                </a:lnTo>
                <a:lnTo>
                  <a:pt x="1242" y="1320"/>
                </a:lnTo>
                <a:lnTo>
                  <a:pt x="1230" y="1290"/>
                </a:lnTo>
                <a:lnTo>
                  <a:pt x="1236" y="1284"/>
                </a:lnTo>
                <a:lnTo>
                  <a:pt x="1260" y="1314"/>
                </a:lnTo>
                <a:lnTo>
                  <a:pt x="1320" y="1254"/>
                </a:lnTo>
                <a:lnTo>
                  <a:pt x="1332" y="1230"/>
                </a:lnTo>
                <a:lnTo>
                  <a:pt x="1326" y="1224"/>
                </a:lnTo>
                <a:lnTo>
                  <a:pt x="1320" y="1212"/>
                </a:lnTo>
                <a:lnTo>
                  <a:pt x="1314" y="1206"/>
                </a:lnTo>
                <a:lnTo>
                  <a:pt x="1308" y="1194"/>
                </a:lnTo>
                <a:lnTo>
                  <a:pt x="1308" y="1182"/>
                </a:lnTo>
                <a:lnTo>
                  <a:pt x="1320" y="1176"/>
                </a:lnTo>
                <a:lnTo>
                  <a:pt x="1326" y="1170"/>
                </a:lnTo>
                <a:lnTo>
                  <a:pt x="1338" y="1170"/>
                </a:lnTo>
                <a:lnTo>
                  <a:pt x="1350" y="1164"/>
                </a:lnTo>
                <a:lnTo>
                  <a:pt x="1362" y="1152"/>
                </a:lnTo>
                <a:lnTo>
                  <a:pt x="1374" y="1134"/>
                </a:lnTo>
                <a:lnTo>
                  <a:pt x="1374" y="1110"/>
                </a:lnTo>
                <a:lnTo>
                  <a:pt x="1392" y="1116"/>
                </a:lnTo>
                <a:lnTo>
                  <a:pt x="1398" y="1146"/>
                </a:lnTo>
                <a:lnTo>
                  <a:pt x="1416" y="1110"/>
                </a:lnTo>
                <a:lnTo>
                  <a:pt x="1416" y="1128"/>
                </a:lnTo>
                <a:lnTo>
                  <a:pt x="1422" y="1140"/>
                </a:lnTo>
                <a:lnTo>
                  <a:pt x="1422" y="1158"/>
                </a:lnTo>
                <a:lnTo>
                  <a:pt x="1428" y="1170"/>
                </a:lnTo>
                <a:lnTo>
                  <a:pt x="1434" y="1176"/>
                </a:lnTo>
                <a:lnTo>
                  <a:pt x="1440" y="1176"/>
                </a:lnTo>
                <a:lnTo>
                  <a:pt x="1446" y="1170"/>
                </a:lnTo>
                <a:lnTo>
                  <a:pt x="1446" y="1158"/>
                </a:lnTo>
                <a:lnTo>
                  <a:pt x="1452" y="1152"/>
                </a:lnTo>
                <a:lnTo>
                  <a:pt x="1452" y="1140"/>
                </a:lnTo>
                <a:lnTo>
                  <a:pt x="1458" y="1110"/>
                </a:lnTo>
                <a:lnTo>
                  <a:pt x="1440" y="1068"/>
                </a:lnTo>
                <a:lnTo>
                  <a:pt x="1440" y="1038"/>
                </a:lnTo>
                <a:lnTo>
                  <a:pt x="1410" y="1014"/>
                </a:lnTo>
                <a:lnTo>
                  <a:pt x="1398" y="984"/>
                </a:lnTo>
                <a:lnTo>
                  <a:pt x="1404" y="972"/>
                </a:lnTo>
                <a:lnTo>
                  <a:pt x="1410" y="966"/>
                </a:lnTo>
                <a:lnTo>
                  <a:pt x="1416" y="948"/>
                </a:lnTo>
                <a:lnTo>
                  <a:pt x="1416" y="942"/>
                </a:lnTo>
                <a:lnTo>
                  <a:pt x="1410" y="936"/>
                </a:lnTo>
                <a:lnTo>
                  <a:pt x="1398" y="930"/>
                </a:lnTo>
                <a:lnTo>
                  <a:pt x="1380" y="930"/>
                </a:lnTo>
                <a:lnTo>
                  <a:pt x="1368" y="924"/>
                </a:lnTo>
                <a:lnTo>
                  <a:pt x="1356" y="912"/>
                </a:lnTo>
                <a:lnTo>
                  <a:pt x="1368" y="900"/>
                </a:lnTo>
                <a:lnTo>
                  <a:pt x="1374" y="900"/>
                </a:lnTo>
                <a:lnTo>
                  <a:pt x="1374" y="870"/>
                </a:lnTo>
                <a:lnTo>
                  <a:pt x="1410" y="870"/>
                </a:lnTo>
                <a:lnTo>
                  <a:pt x="1410" y="858"/>
                </a:lnTo>
                <a:lnTo>
                  <a:pt x="1380" y="840"/>
                </a:lnTo>
                <a:lnTo>
                  <a:pt x="1374" y="840"/>
                </a:lnTo>
                <a:lnTo>
                  <a:pt x="1362" y="828"/>
                </a:lnTo>
                <a:lnTo>
                  <a:pt x="1350" y="822"/>
                </a:lnTo>
                <a:lnTo>
                  <a:pt x="1344" y="810"/>
                </a:lnTo>
                <a:lnTo>
                  <a:pt x="1344" y="804"/>
                </a:lnTo>
                <a:lnTo>
                  <a:pt x="1350" y="792"/>
                </a:lnTo>
                <a:lnTo>
                  <a:pt x="1362" y="780"/>
                </a:lnTo>
                <a:lnTo>
                  <a:pt x="1350" y="762"/>
                </a:lnTo>
                <a:lnTo>
                  <a:pt x="1368" y="762"/>
                </a:lnTo>
                <a:lnTo>
                  <a:pt x="1392" y="774"/>
                </a:lnTo>
                <a:lnTo>
                  <a:pt x="1386" y="768"/>
                </a:lnTo>
                <a:lnTo>
                  <a:pt x="1404" y="762"/>
                </a:lnTo>
                <a:lnTo>
                  <a:pt x="1410" y="774"/>
                </a:lnTo>
                <a:lnTo>
                  <a:pt x="1410" y="780"/>
                </a:lnTo>
                <a:lnTo>
                  <a:pt x="1416" y="792"/>
                </a:lnTo>
                <a:lnTo>
                  <a:pt x="1422" y="798"/>
                </a:lnTo>
                <a:lnTo>
                  <a:pt x="1434" y="798"/>
                </a:lnTo>
                <a:lnTo>
                  <a:pt x="1440" y="804"/>
                </a:lnTo>
                <a:lnTo>
                  <a:pt x="1446" y="786"/>
                </a:lnTo>
                <a:lnTo>
                  <a:pt x="1452" y="792"/>
                </a:lnTo>
                <a:lnTo>
                  <a:pt x="1458" y="792"/>
                </a:lnTo>
                <a:lnTo>
                  <a:pt x="1464" y="798"/>
                </a:lnTo>
                <a:lnTo>
                  <a:pt x="1464" y="828"/>
                </a:lnTo>
                <a:lnTo>
                  <a:pt x="1470" y="828"/>
                </a:lnTo>
                <a:lnTo>
                  <a:pt x="1470" y="864"/>
                </a:lnTo>
                <a:lnTo>
                  <a:pt x="1476" y="864"/>
                </a:lnTo>
                <a:lnTo>
                  <a:pt x="1482" y="870"/>
                </a:lnTo>
                <a:lnTo>
                  <a:pt x="1542" y="870"/>
                </a:lnTo>
                <a:lnTo>
                  <a:pt x="1554" y="876"/>
                </a:lnTo>
                <a:lnTo>
                  <a:pt x="1572" y="876"/>
                </a:lnTo>
                <a:lnTo>
                  <a:pt x="1620" y="864"/>
                </a:lnTo>
                <a:lnTo>
                  <a:pt x="1626" y="864"/>
                </a:lnTo>
                <a:lnTo>
                  <a:pt x="1650" y="888"/>
                </a:lnTo>
                <a:lnTo>
                  <a:pt x="1650" y="894"/>
                </a:lnTo>
                <a:lnTo>
                  <a:pt x="1644" y="900"/>
                </a:lnTo>
                <a:lnTo>
                  <a:pt x="1638" y="900"/>
                </a:lnTo>
                <a:lnTo>
                  <a:pt x="1638" y="912"/>
                </a:lnTo>
                <a:lnTo>
                  <a:pt x="1632" y="930"/>
                </a:lnTo>
                <a:lnTo>
                  <a:pt x="1626" y="942"/>
                </a:lnTo>
                <a:lnTo>
                  <a:pt x="1620" y="948"/>
                </a:lnTo>
                <a:lnTo>
                  <a:pt x="1614" y="948"/>
                </a:lnTo>
                <a:lnTo>
                  <a:pt x="1602" y="954"/>
                </a:lnTo>
                <a:lnTo>
                  <a:pt x="1596" y="954"/>
                </a:lnTo>
                <a:lnTo>
                  <a:pt x="1584" y="966"/>
                </a:lnTo>
                <a:lnTo>
                  <a:pt x="1578" y="978"/>
                </a:lnTo>
                <a:lnTo>
                  <a:pt x="1578" y="996"/>
                </a:lnTo>
                <a:lnTo>
                  <a:pt x="1584" y="1008"/>
                </a:lnTo>
                <a:lnTo>
                  <a:pt x="1602" y="1026"/>
                </a:lnTo>
                <a:lnTo>
                  <a:pt x="1608" y="1026"/>
                </a:lnTo>
                <a:lnTo>
                  <a:pt x="1626" y="1050"/>
                </a:lnTo>
                <a:lnTo>
                  <a:pt x="1632" y="1014"/>
                </a:lnTo>
                <a:lnTo>
                  <a:pt x="1632" y="990"/>
                </a:lnTo>
                <a:lnTo>
                  <a:pt x="1650" y="990"/>
                </a:lnTo>
                <a:lnTo>
                  <a:pt x="1662" y="996"/>
                </a:lnTo>
                <a:lnTo>
                  <a:pt x="1668" y="1002"/>
                </a:lnTo>
                <a:lnTo>
                  <a:pt x="1668" y="1020"/>
                </a:lnTo>
                <a:lnTo>
                  <a:pt x="1674" y="1032"/>
                </a:lnTo>
                <a:lnTo>
                  <a:pt x="1674" y="1038"/>
                </a:lnTo>
                <a:lnTo>
                  <a:pt x="1680" y="1050"/>
                </a:lnTo>
                <a:lnTo>
                  <a:pt x="1680" y="1062"/>
                </a:lnTo>
                <a:lnTo>
                  <a:pt x="1686" y="1074"/>
                </a:lnTo>
                <a:lnTo>
                  <a:pt x="1692" y="1092"/>
                </a:lnTo>
                <a:lnTo>
                  <a:pt x="1698" y="1104"/>
                </a:lnTo>
                <a:lnTo>
                  <a:pt x="1704" y="1110"/>
                </a:lnTo>
                <a:lnTo>
                  <a:pt x="1704" y="1116"/>
                </a:lnTo>
                <a:lnTo>
                  <a:pt x="1722" y="1134"/>
                </a:lnTo>
                <a:lnTo>
                  <a:pt x="1722" y="1110"/>
                </a:lnTo>
                <a:lnTo>
                  <a:pt x="1728" y="1110"/>
                </a:lnTo>
                <a:lnTo>
                  <a:pt x="1734" y="1116"/>
                </a:lnTo>
                <a:lnTo>
                  <a:pt x="1746" y="1116"/>
                </a:lnTo>
                <a:lnTo>
                  <a:pt x="1746" y="1104"/>
                </a:lnTo>
                <a:lnTo>
                  <a:pt x="1728" y="1086"/>
                </a:lnTo>
                <a:lnTo>
                  <a:pt x="1728" y="1062"/>
                </a:lnTo>
                <a:lnTo>
                  <a:pt x="1722" y="1050"/>
                </a:lnTo>
                <a:lnTo>
                  <a:pt x="1740" y="1032"/>
                </a:lnTo>
                <a:lnTo>
                  <a:pt x="1746" y="1032"/>
                </a:lnTo>
                <a:lnTo>
                  <a:pt x="1740" y="984"/>
                </a:lnTo>
                <a:lnTo>
                  <a:pt x="1722" y="966"/>
                </a:lnTo>
                <a:lnTo>
                  <a:pt x="1716" y="966"/>
                </a:lnTo>
                <a:lnTo>
                  <a:pt x="1770" y="966"/>
                </a:lnTo>
                <a:lnTo>
                  <a:pt x="1782" y="972"/>
                </a:lnTo>
                <a:lnTo>
                  <a:pt x="1794" y="972"/>
                </a:lnTo>
                <a:lnTo>
                  <a:pt x="1794" y="936"/>
                </a:lnTo>
                <a:lnTo>
                  <a:pt x="1812" y="882"/>
                </a:lnTo>
                <a:lnTo>
                  <a:pt x="1806" y="876"/>
                </a:lnTo>
                <a:lnTo>
                  <a:pt x="1800" y="864"/>
                </a:lnTo>
                <a:lnTo>
                  <a:pt x="1800" y="846"/>
                </a:lnTo>
                <a:lnTo>
                  <a:pt x="1812" y="840"/>
                </a:lnTo>
                <a:lnTo>
                  <a:pt x="1818" y="834"/>
                </a:lnTo>
                <a:lnTo>
                  <a:pt x="1836" y="804"/>
                </a:lnTo>
                <a:lnTo>
                  <a:pt x="1836" y="792"/>
                </a:lnTo>
                <a:lnTo>
                  <a:pt x="1830" y="786"/>
                </a:lnTo>
                <a:lnTo>
                  <a:pt x="1830" y="780"/>
                </a:lnTo>
                <a:lnTo>
                  <a:pt x="1824" y="774"/>
                </a:lnTo>
                <a:lnTo>
                  <a:pt x="1824" y="750"/>
                </a:lnTo>
                <a:lnTo>
                  <a:pt x="1830" y="750"/>
                </a:lnTo>
                <a:lnTo>
                  <a:pt x="1836" y="744"/>
                </a:lnTo>
                <a:lnTo>
                  <a:pt x="1848" y="744"/>
                </a:lnTo>
                <a:lnTo>
                  <a:pt x="1860" y="738"/>
                </a:lnTo>
                <a:lnTo>
                  <a:pt x="1872" y="726"/>
                </a:lnTo>
                <a:lnTo>
                  <a:pt x="1872" y="708"/>
                </a:lnTo>
                <a:lnTo>
                  <a:pt x="1878" y="708"/>
                </a:lnTo>
                <a:lnTo>
                  <a:pt x="1890" y="702"/>
                </a:lnTo>
                <a:lnTo>
                  <a:pt x="1926" y="702"/>
                </a:lnTo>
                <a:lnTo>
                  <a:pt x="1932" y="708"/>
                </a:lnTo>
                <a:lnTo>
                  <a:pt x="1950" y="708"/>
                </a:lnTo>
                <a:lnTo>
                  <a:pt x="1950" y="702"/>
                </a:lnTo>
                <a:lnTo>
                  <a:pt x="1944" y="696"/>
                </a:lnTo>
                <a:lnTo>
                  <a:pt x="1932" y="690"/>
                </a:lnTo>
                <a:lnTo>
                  <a:pt x="1926" y="684"/>
                </a:lnTo>
                <a:lnTo>
                  <a:pt x="1920" y="67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2" name="Iceland" descr="© INSCALE GmbH, 05.05.2010&#10;http://www.presentationload.com/">
            <a:extLst>
              <a:ext uri="{FF2B5EF4-FFF2-40B4-BE49-F238E27FC236}">
                <a16:creationId xmlns:a16="http://schemas.microsoft.com/office/drawing/2014/main" id="{61F9CD78-303F-40EE-B7E6-158BE462108C}"/>
              </a:ext>
            </a:extLst>
          </p:cNvPr>
          <p:cNvSpPr>
            <a:spLocks/>
          </p:cNvSpPr>
          <p:nvPr/>
        </p:nvSpPr>
        <p:spPr bwMode="gray">
          <a:xfrm>
            <a:off x="5144457" y="1566311"/>
            <a:ext cx="269235" cy="105113"/>
          </a:xfrm>
          <a:custGeom>
            <a:avLst/>
            <a:gdLst>
              <a:gd name="T0" fmla="*/ 2147483647 w 570"/>
              <a:gd name="T1" fmla="*/ 2147483647 h 222"/>
              <a:gd name="T2" fmla="*/ 2147483647 w 570"/>
              <a:gd name="T3" fmla="*/ 2147483647 h 222"/>
              <a:gd name="T4" fmla="*/ 2147483647 w 570"/>
              <a:gd name="T5" fmla="*/ 2147483647 h 222"/>
              <a:gd name="T6" fmla="*/ 2147483647 w 570"/>
              <a:gd name="T7" fmla="*/ 2147483647 h 222"/>
              <a:gd name="T8" fmla="*/ 2147483647 w 570"/>
              <a:gd name="T9" fmla="*/ 2147483647 h 222"/>
              <a:gd name="T10" fmla="*/ 2147483647 w 570"/>
              <a:gd name="T11" fmla="*/ 2147483647 h 222"/>
              <a:gd name="T12" fmla="*/ 2147483647 w 570"/>
              <a:gd name="T13" fmla="*/ 2147483647 h 222"/>
              <a:gd name="T14" fmla="*/ 2147483647 w 570"/>
              <a:gd name="T15" fmla="*/ 2147483647 h 222"/>
              <a:gd name="T16" fmla="*/ 2147483647 w 570"/>
              <a:gd name="T17" fmla="*/ 2147483647 h 222"/>
              <a:gd name="T18" fmla="*/ 2147483647 w 570"/>
              <a:gd name="T19" fmla="*/ 2147483647 h 222"/>
              <a:gd name="T20" fmla="*/ 2147483647 w 570"/>
              <a:gd name="T21" fmla="*/ 2147483647 h 222"/>
              <a:gd name="T22" fmla="*/ 2147483647 w 570"/>
              <a:gd name="T23" fmla="*/ 2147483647 h 222"/>
              <a:gd name="T24" fmla="*/ 2147483647 w 570"/>
              <a:gd name="T25" fmla="*/ 2147483647 h 222"/>
              <a:gd name="T26" fmla="*/ 2147483647 w 570"/>
              <a:gd name="T27" fmla="*/ 2147483647 h 222"/>
              <a:gd name="T28" fmla="*/ 2147483647 w 570"/>
              <a:gd name="T29" fmla="*/ 2147483647 h 222"/>
              <a:gd name="T30" fmla="*/ 2147483647 w 570"/>
              <a:gd name="T31" fmla="*/ 2147483647 h 222"/>
              <a:gd name="T32" fmla="*/ 2147483647 w 570"/>
              <a:gd name="T33" fmla="*/ 2147483647 h 222"/>
              <a:gd name="T34" fmla="*/ 2147483647 w 570"/>
              <a:gd name="T35" fmla="*/ 2147483647 h 222"/>
              <a:gd name="T36" fmla="*/ 2147483647 w 570"/>
              <a:gd name="T37" fmla="*/ 2147483647 h 222"/>
              <a:gd name="T38" fmla="*/ 2147483647 w 570"/>
              <a:gd name="T39" fmla="*/ 2147483647 h 222"/>
              <a:gd name="T40" fmla="*/ 2147483647 w 570"/>
              <a:gd name="T41" fmla="*/ 2147483647 h 222"/>
              <a:gd name="T42" fmla="*/ 2147483647 w 570"/>
              <a:gd name="T43" fmla="*/ 2147483647 h 222"/>
              <a:gd name="T44" fmla="*/ 2147483647 w 570"/>
              <a:gd name="T45" fmla="*/ 2147483647 h 222"/>
              <a:gd name="T46" fmla="*/ 2147483647 w 570"/>
              <a:gd name="T47" fmla="*/ 2147483647 h 222"/>
              <a:gd name="T48" fmla="*/ 2147483647 w 570"/>
              <a:gd name="T49" fmla="*/ 2147483647 h 222"/>
              <a:gd name="T50" fmla="*/ 2147483647 w 570"/>
              <a:gd name="T51" fmla="*/ 2147483647 h 222"/>
              <a:gd name="T52" fmla="*/ 2147483647 w 570"/>
              <a:gd name="T53" fmla="*/ 2147483647 h 222"/>
              <a:gd name="T54" fmla="*/ 2147483647 w 570"/>
              <a:gd name="T55" fmla="*/ 2147483647 h 222"/>
              <a:gd name="T56" fmla="*/ 2147483647 w 570"/>
              <a:gd name="T57" fmla="*/ 2147483647 h 222"/>
              <a:gd name="T58" fmla="*/ 2147483647 w 570"/>
              <a:gd name="T59" fmla="*/ 2147483647 h 222"/>
              <a:gd name="T60" fmla="*/ 2147483647 w 570"/>
              <a:gd name="T61" fmla="*/ 2147483647 h 222"/>
              <a:gd name="T62" fmla="*/ 2147483647 w 570"/>
              <a:gd name="T63" fmla="*/ 2147483647 h 222"/>
              <a:gd name="T64" fmla="*/ 2147483647 w 570"/>
              <a:gd name="T65" fmla="*/ 2147483647 h 222"/>
              <a:gd name="T66" fmla="*/ 0 w 570"/>
              <a:gd name="T67" fmla="*/ 2147483647 h 222"/>
              <a:gd name="T68" fmla="*/ 2147483647 w 570"/>
              <a:gd name="T69" fmla="*/ 2147483647 h 222"/>
              <a:gd name="T70" fmla="*/ 2147483647 w 570"/>
              <a:gd name="T71" fmla="*/ 2147483647 h 222"/>
              <a:gd name="T72" fmla="*/ 2147483647 w 570"/>
              <a:gd name="T73" fmla="*/ 2147483647 h 222"/>
              <a:gd name="T74" fmla="*/ 2147483647 w 570"/>
              <a:gd name="T75" fmla="*/ 2147483647 h 222"/>
              <a:gd name="T76" fmla="*/ 2147483647 w 570"/>
              <a:gd name="T77" fmla="*/ 2147483647 h 222"/>
              <a:gd name="T78" fmla="*/ 2147483647 w 570"/>
              <a:gd name="T79" fmla="*/ 2147483647 h 222"/>
              <a:gd name="T80" fmla="*/ 2147483647 w 570"/>
              <a:gd name="T81" fmla="*/ 2147483647 h 222"/>
              <a:gd name="T82" fmla="*/ 2147483647 w 570"/>
              <a:gd name="T83" fmla="*/ 2147483647 h 222"/>
              <a:gd name="T84" fmla="*/ 2147483647 w 570"/>
              <a:gd name="T85" fmla="*/ 2147483647 h 222"/>
              <a:gd name="T86" fmla="*/ 2147483647 w 570"/>
              <a:gd name="T87" fmla="*/ 2147483647 h 222"/>
              <a:gd name="T88" fmla="*/ 2147483647 w 570"/>
              <a:gd name="T89" fmla="*/ 2147483647 h 222"/>
              <a:gd name="T90" fmla="*/ 2147483647 w 570"/>
              <a:gd name="T91" fmla="*/ 2147483647 h 222"/>
              <a:gd name="T92" fmla="*/ 2147483647 w 570"/>
              <a:gd name="T93" fmla="*/ 2147483647 h 2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0"/>
              <a:gd name="T142" fmla="*/ 0 h 222"/>
              <a:gd name="T143" fmla="*/ 570 w 570"/>
              <a:gd name="T144" fmla="*/ 222 h 2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0" h="222">
                <a:moveTo>
                  <a:pt x="252" y="222"/>
                </a:moveTo>
                <a:lnTo>
                  <a:pt x="270" y="216"/>
                </a:lnTo>
                <a:lnTo>
                  <a:pt x="306" y="216"/>
                </a:lnTo>
                <a:lnTo>
                  <a:pt x="312" y="204"/>
                </a:lnTo>
                <a:lnTo>
                  <a:pt x="312" y="192"/>
                </a:lnTo>
                <a:lnTo>
                  <a:pt x="324" y="198"/>
                </a:lnTo>
                <a:lnTo>
                  <a:pt x="330" y="198"/>
                </a:lnTo>
                <a:lnTo>
                  <a:pt x="342" y="204"/>
                </a:lnTo>
                <a:lnTo>
                  <a:pt x="348" y="204"/>
                </a:lnTo>
                <a:lnTo>
                  <a:pt x="360" y="192"/>
                </a:lnTo>
                <a:lnTo>
                  <a:pt x="360" y="186"/>
                </a:lnTo>
                <a:lnTo>
                  <a:pt x="372" y="186"/>
                </a:lnTo>
                <a:lnTo>
                  <a:pt x="378" y="192"/>
                </a:lnTo>
                <a:lnTo>
                  <a:pt x="390" y="192"/>
                </a:lnTo>
                <a:lnTo>
                  <a:pt x="414" y="180"/>
                </a:lnTo>
                <a:lnTo>
                  <a:pt x="432" y="168"/>
                </a:lnTo>
                <a:lnTo>
                  <a:pt x="456" y="156"/>
                </a:lnTo>
                <a:lnTo>
                  <a:pt x="474" y="156"/>
                </a:lnTo>
                <a:lnTo>
                  <a:pt x="480" y="162"/>
                </a:lnTo>
                <a:lnTo>
                  <a:pt x="492" y="162"/>
                </a:lnTo>
                <a:lnTo>
                  <a:pt x="504" y="156"/>
                </a:lnTo>
                <a:lnTo>
                  <a:pt x="510" y="144"/>
                </a:lnTo>
                <a:lnTo>
                  <a:pt x="510" y="138"/>
                </a:lnTo>
                <a:lnTo>
                  <a:pt x="516" y="126"/>
                </a:lnTo>
                <a:lnTo>
                  <a:pt x="528" y="126"/>
                </a:lnTo>
                <a:lnTo>
                  <a:pt x="552" y="114"/>
                </a:lnTo>
                <a:lnTo>
                  <a:pt x="564" y="102"/>
                </a:lnTo>
                <a:lnTo>
                  <a:pt x="570" y="102"/>
                </a:lnTo>
                <a:lnTo>
                  <a:pt x="552" y="102"/>
                </a:lnTo>
                <a:lnTo>
                  <a:pt x="570" y="84"/>
                </a:lnTo>
                <a:lnTo>
                  <a:pt x="570" y="78"/>
                </a:lnTo>
                <a:lnTo>
                  <a:pt x="564" y="72"/>
                </a:lnTo>
                <a:lnTo>
                  <a:pt x="552" y="66"/>
                </a:lnTo>
                <a:lnTo>
                  <a:pt x="540" y="66"/>
                </a:lnTo>
                <a:lnTo>
                  <a:pt x="534" y="72"/>
                </a:lnTo>
                <a:lnTo>
                  <a:pt x="528" y="72"/>
                </a:lnTo>
                <a:lnTo>
                  <a:pt x="534" y="60"/>
                </a:lnTo>
                <a:lnTo>
                  <a:pt x="504" y="60"/>
                </a:lnTo>
                <a:lnTo>
                  <a:pt x="522" y="36"/>
                </a:lnTo>
                <a:lnTo>
                  <a:pt x="504" y="36"/>
                </a:lnTo>
                <a:lnTo>
                  <a:pt x="510" y="18"/>
                </a:lnTo>
                <a:lnTo>
                  <a:pt x="480" y="24"/>
                </a:lnTo>
                <a:lnTo>
                  <a:pt x="474" y="18"/>
                </a:lnTo>
                <a:lnTo>
                  <a:pt x="462" y="12"/>
                </a:lnTo>
                <a:lnTo>
                  <a:pt x="456" y="6"/>
                </a:lnTo>
                <a:lnTo>
                  <a:pt x="444" y="0"/>
                </a:lnTo>
                <a:lnTo>
                  <a:pt x="432" y="0"/>
                </a:lnTo>
                <a:lnTo>
                  <a:pt x="432" y="24"/>
                </a:lnTo>
                <a:lnTo>
                  <a:pt x="414" y="30"/>
                </a:lnTo>
                <a:lnTo>
                  <a:pt x="408" y="30"/>
                </a:lnTo>
                <a:lnTo>
                  <a:pt x="402" y="24"/>
                </a:lnTo>
                <a:lnTo>
                  <a:pt x="378" y="24"/>
                </a:lnTo>
                <a:lnTo>
                  <a:pt x="372" y="30"/>
                </a:lnTo>
                <a:lnTo>
                  <a:pt x="366" y="42"/>
                </a:lnTo>
                <a:lnTo>
                  <a:pt x="360" y="36"/>
                </a:lnTo>
                <a:lnTo>
                  <a:pt x="348" y="30"/>
                </a:lnTo>
                <a:lnTo>
                  <a:pt x="342" y="24"/>
                </a:lnTo>
                <a:lnTo>
                  <a:pt x="336" y="24"/>
                </a:lnTo>
                <a:lnTo>
                  <a:pt x="330" y="30"/>
                </a:lnTo>
                <a:lnTo>
                  <a:pt x="330" y="60"/>
                </a:lnTo>
                <a:lnTo>
                  <a:pt x="324" y="48"/>
                </a:lnTo>
                <a:lnTo>
                  <a:pt x="318" y="42"/>
                </a:lnTo>
                <a:lnTo>
                  <a:pt x="306" y="36"/>
                </a:lnTo>
                <a:lnTo>
                  <a:pt x="300" y="24"/>
                </a:lnTo>
                <a:lnTo>
                  <a:pt x="288" y="24"/>
                </a:lnTo>
                <a:lnTo>
                  <a:pt x="288" y="30"/>
                </a:lnTo>
                <a:lnTo>
                  <a:pt x="270" y="30"/>
                </a:lnTo>
                <a:lnTo>
                  <a:pt x="264" y="36"/>
                </a:lnTo>
                <a:lnTo>
                  <a:pt x="264" y="54"/>
                </a:lnTo>
                <a:lnTo>
                  <a:pt x="252" y="54"/>
                </a:lnTo>
                <a:lnTo>
                  <a:pt x="240" y="42"/>
                </a:lnTo>
                <a:lnTo>
                  <a:pt x="228" y="36"/>
                </a:lnTo>
                <a:lnTo>
                  <a:pt x="222" y="30"/>
                </a:lnTo>
                <a:lnTo>
                  <a:pt x="216" y="30"/>
                </a:lnTo>
                <a:lnTo>
                  <a:pt x="216" y="48"/>
                </a:lnTo>
                <a:lnTo>
                  <a:pt x="210" y="60"/>
                </a:lnTo>
                <a:lnTo>
                  <a:pt x="210" y="72"/>
                </a:lnTo>
                <a:lnTo>
                  <a:pt x="204" y="72"/>
                </a:lnTo>
                <a:lnTo>
                  <a:pt x="192" y="60"/>
                </a:lnTo>
                <a:lnTo>
                  <a:pt x="186" y="60"/>
                </a:lnTo>
                <a:lnTo>
                  <a:pt x="162" y="84"/>
                </a:lnTo>
                <a:lnTo>
                  <a:pt x="162" y="90"/>
                </a:lnTo>
                <a:lnTo>
                  <a:pt x="156" y="84"/>
                </a:lnTo>
                <a:lnTo>
                  <a:pt x="144" y="60"/>
                </a:lnTo>
                <a:lnTo>
                  <a:pt x="162" y="42"/>
                </a:lnTo>
                <a:lnTo>
                  <a:pt x="162" y="36"/>
                </a:lnTo>
                <a:lnTo>
                  <a:pt x="156" y="30"/>
                </a:lnTo>
                <a:lnTo>
                  <a:pt x="108" y="6"/>
                </a:lnTo>
                <a:lnTo>
                  <a:pt x="96" y="6"/>
                </a:lnTo>
                <a:lnTo>
                  <a:pt x="96" y="36"/>
                </a:lnTo>
                <a:lnTo>
                  <a:pt x="90" y="36"/>
                </a:lnTo>
                <a:lnTo>
                  <a:pt x="84" y="30"/>
                </a:lnTo>
                <a:lnTo>
                  <a:pt x="78" y="30"/>
                </a:lnTo>
                <a:lnTo>
                  <a:pt x="66" y="24"/>
                </a:lnTo>
                <a:lnTo>
                  <a:pt x="54" y="24"/>
                </a:lnTo>
                <a:lnTo>
                  <a:pt x="42" y="30"/>
                </a:lnTo>
                <a:lnTo>
                  <a:pt x="30" y="42"/>
                </a:lnTo>
                <a:lnTo>
                  <a:pt x="48" y="54"/>
                </a:lnTo>
                <a:lnTo>
                  <a:pt x="30" y="54"/>
                </a:lnTo>
                <a:lnTo>
                  <a:pt x="18" y="60"/>
                </a:lnTo>
                <a:lnTo>
                  <a:pt x="12" y="66"/>
                </a:lnTo>
                <a:lnTo>
                  <a:pt x="0" y="66"/>
                </a:lnTo>
                <a:lnTo>
                  <a:pt x="6" y="72"/>
                </a:lnTo>
                <a:lnTo>
                  <a:pt x="18" y="78"/>
                </a:lnTo>
                <a:lnTo>
                  <a:pt x="30" y="78"/>
                </a:lnTo>
                <a:lnTo>
                  <a:pt x="54" y="66"/>
                </a:lnTo>
                <a:lnTo>
                  <a:pt x="66" y="66"/>
                </a:lnTo>
                <a:lnTo>
                  <a:pt x="72" y="60"/>
                </a:lnTo>
                <a:lnTo>
                  <a:pt x="78" y="60"/>
                </a:lnTo>
                <a:lnTo>
                  <a:pt x="126" y="72"/>
                </a:lnTo>
                <a:lnTo>
                  <a:pt x="90" y="90"/>
                </a:lnTo>
                <a:lnTo>
                  <a:pt x="102" y="90"/>
                </a:lnTo>
                <a:lnTo>
                  <a:pt x="108" y="96"/>
                </a:lnTo>
                <a:lnTo>
                  <a:pt x="114" y="96"/>
                </a:lnTo>
                <a:lnTo>
                  <a:pt x="120" y="102"/>
                </a:lnTo>
                <a:lnTo>
                  <a:pt x="114" y="102"/>
                </a:lnTo>
                <a:lnTo>
                  <a:pt x="108" y="108"/>
                </a:lnTo>
                <a:lnTo>
                  <a:pt x="6" y="108"/>
                </a:lnTo>
                <a:lnTo>
                  <a:pt x="0" y="114"/>
                </a:lnTo>
                <a:lnTo>
                  <a:pt x="12" y="120"/>
                </a:lnTo>
                <a:lnTo>
                  <a:pt x="60" y="120"/>
                </a:lnTo>
                <a:lnTo>
                  <a:pt x="84" y="132"/>
                </a:lnTo>
                <a:lnTo>
                  <a:pt x="90" y="138"/>
                </a:lnTo>
                <a:lnTo>
                  <a:pt x="126" y="132"/>
                </a:lnTo>
                <a:lnTo>
                  <a:pt x="108" y="150"/>
                </a:lnTo>
                <a:lnTo>
                  <a:pt x="120" y="156"/>
                </a:lnTo>
                <a:lnTo>
                  <a:pt x="114" y="162"/>
                </a:lnTo>
                <a:lnTo>
                  <a:pt x="114" y="168"/>
                </a:lnTo>
                <a:lnTo>
                  <a:pt x="108" y="174"/>
                </a:lnTo>
                <a:lnTo>
                  <a:pt x="90" y="174"/>
                </a:lnTo>
                <a:lnTo>
                  <a:pt x="78" y="180"/>
                </a:lnTo>
                <a:lnTo>
                  <a:pt x="54" y="180"/>
                </a:lnTo>
                <a:lnTo>
                  <a:pt x="54" y="186"/>
                </a:lnTo>
                <a:lnTo>
                  <a:pt x="66" y="192"/>
                </a:lnTo>
                <a:lnTo>
                  <a:pt x="120" y="192"/>
                </a:lnTo>
                <a:lnTo>
                  <a:pt x="132" y="186"/>
                </a:lnTo>
                <a:lnTo>
                  <a:pt x="138" y="180"/>
                </a:lnTo>
                <a:lnTo>
                  <a:pt x="168" y="198"/>
                </a:lnTo>
                <a:lnTo>
                  <a:pt x="180" y="186"/>
                </a:lnTo>
                <a:lnTo>
                  <a:pt x="180" y="198"/>
                </a:lnTo>
                <a:lnTo>
                  <a:pt x="228" y="222"/>
                </a:lnTo>
                <a:lnTo>
                  <a:pt x="252" y="22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3" name="Hungary" descr="© INSCALE GmbH, 05.05.2010&#10;http://www.presentationload.com/">
            <a:extLst>
              <a:ext uri="{FF2B5EF4-FFF2-40B4-BE49-F238E27FC236}">
                <a16:creationId xmlns:a16="http://schemas.microsoft.com/office/drawing/2014/main" id="{FBD131A4-197D-45B7-925A-9D00E9816899}"/>
              </a:ext>
            </a:extLst>
          </p:cNvPr>
          <p:cNvSpPr>
            <a:spLocks/>
          </p:cNvSpPr>
          <p:nvPr/>
        </p:nvSpPr>
        <p:spPr bwMode="gray">
          <a:xfrm>
            <a:off x="6197424" y="2200671"/>
            <a:ext cx="201004" cy="105113"/>
          </a:xfrm>
          <a:custGeom>
            <a:avLst/>
            <a:gdLst>
              <a:gd name="T0" fmla="*/ 2147483647 w 426"/>
              <a:gd name="T1" fmla="*/ 2147483647 h 222"/>
              <a:gd name="T2" fmla="*/ 2147483647 w 426"/>
              <a:gd name="T3" fmla="*/ 2147483647 h 222"/>
              <a:gd name="T4" fmla="*/ 2147483647 w 426"/>
              <a:gd name="T5" fmla="*/ 2147483647 h 222"/>
              <a:gd name="T6" fmla="*/ 0 w 426"/>
              <a:gd name="T7" fmla="*/ 2147483647 h 222"/>
              <a:gd name="T8" fmla="*/ 2147483647 w 426"/>
              <a:gd name="T9" fmla="*/ 2147483647 h 222"/>
              <a:gd name="T10" fmla="*/ 2147483647 w 426"/>
              <a:gd name="T11" fmla="*/ 2147483647 h 222"/>
              <a:gd name="T12" fmla="*/ 2147483647 w 426"/>
              <a:gd name="T13" fmla="*/ 2147483647 h 222"/>
              <a:gd name="T14" fmla="*/ 2147483647 w 426"/>
              <a:gd name="T15" fmla="*/ 2147483647 h 222"/>
              <a:gd name="T16" fmla="*/ 2147483647 w 426"/>
              <a:gd name="T17" fmla="*/ 2147483647 h 222"/>
              <a:gd name="T18" fmla="*/ 2147483647 w 426"/>
              <a:gd name="T19" fmla="*/ 2147483647 h 222"/>
              <a:gd name="T20" fmla="*/ 2147483647 w 426"/>
              <a:gd name="T21" fmla="*/ 2147483647 h 222"/>
              <a:gd name="T22" fmla="*/ 2147483647 w 426"/>
              <a:gd name="T23" fmla="*/ 2147483647 h 222"/>
              <a:gd name="T24" fmla="*/ 2147483647 w 426"/>
              <a:gd name="T25" fmla="*/ 2147483647 h 222"/>
              <a:gd name="T26" fmla="*/ 2147483647 w 426"/>
              <a:gd name="T27" fmla="*/ 2147483647 h 222"/>
              <a:gd name="T28" fmla="*/ 2147483647 w 426"/>
              <a:gd name="T29" fmla="*/ 2147483647 h 222"/>
              <a:gd name="T30" fmla="*/ 2147483647 w 426"/>
              <a:gd name="T31" fmla="*/ 2147483647 h 222"/>
              <a:gd name="T32" fmla="*/ 2147483647 w 426"/>
              <a:gd name="T33" fmla="*/ 2147483647 h 222"/>
              <a:gd name="T34" fmla="*/ 2147483647 w 426"/>
              <a:gd name="T35" fmla="*/ 2147483647 h 222"/>
              <a:gd name="T36" fmla="*/ 2147483647 w 426"/>
              <a:gd name="T37" fmla="*/ 2147483647 h 222"/>
              <a:gd name="T38" fmla="*/ 2147483647 w 426"/>
              <a:gd name="T39" fmla="*/ 2147483647 h 222"/>
              <a:gd name="T40" fmla="*/ 2147483647 w 426"/>
              <a:gd name="T41" fmla="*/ 2147483647 h 222"/>
              <a:gd name="T42" fmla="*/ 2147483647 w 426"/>
              <a:gd name="T43" fmla="*/ 2147483647 h 222"/>
              <a:gd name="T44" fmla="*/ 2147483647 w 426"/>
              <a:gd name="T45" fmla="*/ 2147483647 h 222"/>
              <a:gd name="T46" fmla="*/ 2147483647 w 426"/>
              <a:gd name="T47" fmla="*/ 2147483647 h 222"/>
              <a:gd name="T48" fmla="*/ 2147483647 w 426"/>
              <a:gd name="T49" fmla="*/ 0 h 222"/>
              <a:gd name="T50" fmla="*/ 2147483647 w 426"/>
              <a:gd name="T51" fmla="*/ 2147483647 h 222"/>
              <a:gd name="T52" fmla="*/ 2147483647 w 426"/>
              <a:gd name="T53" fmla="*/ 0 h 222"/>
              <a:gd name="T54" fmla="*/ 2147483647 w 426"/>
              <a:gd name="T55" fmla="*/ 2147483647 h 222"/>
              <a:gd name="T56" fmla="*/ 2147483647 w 426"/>
              <a:gd name="T57" fmla="*/ 2147483647 h 222"/>
              <a:gd name="T58" fmla="*/ 2147483647 w 426"/>
              <a:gd name="T59" fmla="*/ 2147483647 h 222"/>
              <a:gd name="T60" fmla="*/ 2147483647 w 426"/>
              <a:gd name="T61" fmla="*/ 2147483647 h 222"/>
              <a:gd name="T62" fmla="*/ 2147483647 w 426"/>
              <a:gd name="T63" fmla="*/ 2147483647 h 222"/>
              <a:gd name="T64" fmla="*/ 2147483647 w 426"/>
              <a:gd name="T65" fmla="*/ 2147483647 h 222"/>
              <a:gd name="T66" fmla="*/ 2147483647 w 426"/>
              <a:gd name="T67" fmla="*/ 2147483647 h 222"/>
              <a:gd name="T68" fmla="*/ 2147483647 w 426"/>
              <a:gd name="T69" fmla="*/ 2147483647 h 222"/>
              <a:gd name="T70" fmla="*/ 2147483647 w 426"/>
              <a:gd name="T71" fmla="*/ 2147483647 h 22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26"/>
              <a:gd name="T109" fmla="*/ 0 h 222"/>
              <a:gd name="T110" fmla="*/ 426 w 426"/>
              <a:gd name="T111" fmla="*/ 222 h 22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26" h="222">
                <a:moveTo>
                  <a:pt x="42" y="66"/>
                </a:moveTo>
                <a:lnTo>
                  <a:pt x="24" y="66"/>
                </a:lnTo>
                <a:lnTo>
                  <a:pt x="18" y="78"/>
                </a:lnTo>
                <a:lnTo>
                  <a:pt x="30" y="78"/>
                </a:lnTo>
                <a:lnTo>
                  <a:pt x="18" y="96"/>
                </a:lnTo>
                <a:lnTo>
                  <a:pt x="18" y="120"/>
                </a:lnTo>
                <a:lnTo>
                  <a:pt x="0" y="120"/>
                </a:lnTo>
                <a:lnTo>
                  <a:pt x="0" y="126"/>
                </a:lnTo>
                <a:lnTo>
                  <a:pt x="6" y="132"/>
                </a:lnTo>
                <a:lnTo>
                  <a:pt x="12" y="150"/>
                </a:lnTo>
                <a:lnTo>
                  <a:pt x="30" y="162"/>
                </a:lnTo>
                <a:lnTo>
                  <a:pt x="42" y="168"/>
                </a:lnTo>
                <a:lnTo>
                  <a:pt x="48" y="174"/>
                </a:lnTo>
                <a:lnTo>
                  <a:pt x="48" y="180"/>
                </a:lnTo>
                <a:lnTo>
                  <a:pt x="60" y="192"/>
                </a:lnTo>
                <a:lnTo>
                  <a:pt x="72" y="198"/>
                </a:lnTo>
                <a:lnTo>
                  <a:pt x="78" y="204"/>
                </a:lnTo>
                <a:lnTo>
                  <a:pt x="90" y="210"/>
                </a:lnTo>
                <a:lnTo>
                  <a:pt x="108" y="210"/>
                </a:lnTo>
                <a:lnTo>
                  <a:pt x="114" y="222"/>
                </a:lnTo>
                <a:lnTo>
                  <a:pt x="156" y="216"/>
                </a:lnTo>
                <a:lnTo>
                  <a:pt x="168" y="210"/>
                </a:lnTo>
                <a:lnTo>
                  <a:pt x="174" y="204"/>
                </a:lnTo>
                <a:lnTo>
                  <a:pt x="198" y="204"/>
                </a:lnTo>
                <a:lnTo>
                  <a:pt x="216" y="186"/>
                </a:lnTo>
                <a:lnTo>
                  <a:pt x="240" y="186"/>
                </a:lnTo>
                <a:lnTo>
                  <a:pt x="258" y="198"/>
                </a:lnTo>
                <a:lnTo>
                  <a:pt x="288" y="192"/>
                </a:lnTo>
                <a:lnTo>
                  <a:pt x="288" y="174"/>
                </a:lnTo>
                <a:lnTo>
                  <a:pt x="306" y="180"/>
                </a:lnTo>
                <a:lnTo>
                  <a:pt x="312" y="174"/>
                </a:lnTo>
                <a:lnTo>
                  <a:pt x="324" y="168"/>
                </a:lnTo>
                <a:lnTo>
                  <a:pt x="330" y="162"/>
                </a:lnTo>
                <a:lnTo>
                  <a:pt x="330" y="144"/>
                </a:lnTo>
                <a:lnTo>
                  <a:pt x="336" y="138"/>
                </a:lnTo>
                <a:lnTo>
                  <a:pt x="348" y="132"/>
                </a:lnTo>
                <a:lnTo>
                  <a:pt x="366" y="114"/>
                </a:lnTo>
                <a:lnTo>
                  <a:pt x="366" y="72"/>
                </a:lnTo>
                <a:lnTo>
                  <a:pt x="378" y="60"/>
                </a:lnTo>
                <a:lnTo>
                  <a:pt x="408" y="60"/>
                </a:lnTo>
                <a:lnTo>
                  <a:pt x="426" y="42"/>
                </a:lnTo>
                <a:lnTo>
                  <a:pt x="420" y="36"/>
                </a:lnTo>
                <a:lnTo>
                  <a:pt x="408" y="36"/>
                </a:lnTo>
                <a:lnTo>
                  <a:pt x="402" y="30"/>
                </a:lnTo>
                <a:lnTo>
                  <a:pt x="396" y="30"/>
                </a:lnTo>
                <a:lnTo>
                  <a:pt x="372" y="6"/>
                </a:lnTo>
                <a:lnTo>
                  <a:pt x="348" y="6"/>
                </a:lnTo>
                <a:lnTo>
                  <a:pt x="336" y="12"/>
                </a:lnTo>
                <a:lnTo>
                  <a:pt x="324" y="12"/>
                </a:lnTo>
                <a:lnTo>
                  <a:pt x="324" y="0"/>
                </a:lnTo>
                <a:lnTo>
                  <a:pt x="312" y="0"/>
                </a:lnTo>
                <a:lnTo>
                  <a:pt x="312" y="18"/>
                </a:lnTo>
                <a:lnTo>
                  <a:pt x="294" y="12"/>
                </a:lnTo>
                <a:lnTo>
                  <a:pt x="294" y="0"/>
                </a:lnTo>
                <a:lnTo>
                  <a:pt x="270" y="0"/>
                </a:lnTo>
                <a:lnTo>
                  <a:pt x="264" y="12"/>
                </a:lnTo>
                <a:lnTo>
                  <a:pt x="252" y="24"/>
                </a:lnTo>
                <a:lnTo>
                  <a:pt x="246" y="24"/>
                </a:lnTo>
                <a:lnTo>
                  <a:pt x="234" y="30"/>
                </a:lnTo>
                <a:lnTo>
                  <a:pt x="210" y="30"/>
                </a:lnTo>
                <a:lnTo>
                  <a:pt x="204" y="42"/>
                </a:lnTo>
                <a:lnTo>
                  <a:pt x="168" y="36"/>
                </a:lnTo>
                <a:lnTo>
                  <a:pt x="156" y="60"/>
                </a:lnTo>
                <a:lnTo>
                  <a:pt x="144" y="60"/>
                </a:lnTo>
                <a:lnTo>
                  <a:pt x="126" y="66"/>
                </a:lnTo>
                <a:lnTo>
                  <a:pt x="84" y="66"/>
                </a:lnTo>
                <a:lnTo>
                  <a:pt x="78" y="60"/>
                </a:lnTo>
                <a:lnTo>
                  <a:pt x="72" y="48"/>
                </a:lnTo>
                <a:lnTo>
                  <a:pt x="66" y="42"/>
                </a:lnTo>
                <a:lnTo>
                  <a:pt x="54" y="60"/>
                </a:lnTo>
                <a:lnTo>
                  <a:pt x="42" y="54"/>
                </a:lnTo>
                <a:lnTo>
                  <a:pt x="42" y="6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4" name="Honduras" descr="© INSCALE GmbH, 05.05.2010&#10;http://www.presentationload.com/">
            <a:extLst>
              <a:ext uri="{FF2B5EF4-FFF2-40B4-BE49-F238E27FC236}">
                <a16:creationId xmlns:a16="http://schemas.microsoft.com/office/drawing/2014/main" id="{3113C2EE-BDF8-40D1-84A6-8089021B7A0E}"/>
              </a:ext>
            </a:extLst>
          </p:cNvPr>
          <p:cNvSpPr>
            <a:spLocks/>
          </p:cNvSpPr>
          <p:nvPr/>
        </p:nvSpPr>
        <p:spPr bwMode="gray">
          <a:xfrm>
            <a:off x="2708438" y="3432512"/>
            <a:ext cx="210225" cy="116177"/>
          </a:xfrm>
          <a:custGeom>
            <a:avLst/>
            <a:gdLst>
              <a:gd name="T0" fmla="*/ 2147483647 w 444"/>
              <a:gd name="T1" fmla="*/ 2147483647 h 246"/>
              <a:gd name="T2" fmla="*/ 2147483647 w 444"/>
              <a:gd name="T3" fmla="*/ 2147483647 h 246"/>
              <a:gd name="T4" fmla="*/ 2147483647 w 444"/>
              <a:gd name="T5" fmla="*/ 2147483647 h 246"/>
              <a:gd name="T6" fmla="*/ 2147483647 w 444"/>
              <a:gd name="T7" fmla="*/ 2147483647 h 246"/>
              <a:gd name="T8" fmla="*/ 2147483647 w 444"/>
              <a:gd name="T9" fmla="*/ 2147483647 h 246"/>
              <a:gd name="T10" fmla="*/ 2147483647 w 444"/>
              <a:gd name="T11" fmla="*/ 2147483647 h 246"/>
              <a:gd name="T12" fmla="*/ 2147483647 w 444"/>
              <a:gd name="T13" fmla="*/ 2147483647 h 246"/>
              <a:gd name="T14" fmla="*/ 2147483647 w 444"/>
              <a:gd name="T15" fmla="*/ 2147483647 h 246"/>
              <a:gd name="T16" fmla="*/ 2147483647 w 444"/>
              <a:gd name="T17" fmla="*/ 2147483647 h 246"/>
              <a:gd name="T18" fmla="*/ 2147483647 w 444"/>
              <a:gd name="T19" fmla="*/ 2147483647 h 246"/>
              <a:gd name="T20" fmla="*/ 2147483647 w 444"/>
              <a:gd name="T21" fmla="*/ 2147483647 h 246"/>
              <a:gd name="T22" fmla="*/ 2147483647 w 444"/>
              <a:gd name="T23" fmla="*/ 2147483647 h 246"/>
              <a:gd name="T24" fmla="*/ 2147483647 w 444"/>
              <a:gd name="T25" fmla="*/ 2147483647 h 246"/>
              <a:gd name="T26" fmla="*/ 2147483647 w 444"/>
              <a:gd name="T27" fmla="*/ 2147483647 h 246"/>
              <a:gd name="T28" fmla="*/ 2147483647 w 444"/>
              <a:gd name="T29" fmla="*/ 2147483647 h 246"/>
              <a:gd name="T30" fmla="*/ 2147483647 w 444"/>
              <a:gd name="T31" fmla="*/ 2147483647 h 246"/>
              <a:gd name="T32" fmla="*/ 2147483647 w 444"/>
              <a:gd name="T33" fmla="*/ 2147483647 h 246"/>
              <a:gd name="T34" fmla="*/ 2147483647 w 444"/>
              <a:gd name="T35" fmla="*/ 2147483647 h 246"/>
              <a:gd name="T36" fmla="*/ 2147483647 w 444"/>
              <a:gd name="T37" fmla="*/ 2147483647 h 246"/>
              <a:gd name="T38" fmla="*/ 2147483647 w 444"/>
              <a:gd name="T39" fmla="*/ 0 h 246"/>
              <a:gd name="T40" fmla="*/ 2147483647 w 444"/>
              <a:gd name="T41" fmla="*/ 2147483647 h 246"/>
              <a:gd name="T42" fmla="*/ 2147483647 w 444"/>
              <a:gd name="T43" fmla="*/ 2147483647 h 246"/>
              <a:gd name="T44" fmla="*/ 2147483647 w 444"/>
              <a:gd name="T45" fmla="*/ 0 h 246"/>
              <a:gd name="T46" fmla="*/ 2147483647 w 444"/>
              <a:gd name="T47" fmla="*/ 2147483647 h 246"/>
              <a:gd name="T48" fmla="*/ 2147483647 w 444"/>
              <a:gd name="T49" fmla="*/ 2147483647 h 246"/>
              <a:gd name="T50" fmla="*/ 2147483647 w 444"/>
              <a:gd name="T51" fmla="*/ 2147483647 h 246"/>
              <a:gd name="T52" fmla="*/ 2147483647 w 444"/>
              <a:gd name="T53" fmla="*/ 2147483647 h 246"/>
              <a:gd name="T54" fmla="*/ 2147483647 w 444"/>
              <a:gd name="T55" fmla="*/ 2147483647 h 246"/>
              <a:gd name="T56" fmla="*/ 2147483647 w 444"/>
              <a:gd name="T57" fmla="*/ 2147483647 h 246"/>
              <a:gd name="T58" fmla="*/ 2147483647 w 444"/>
              <a:gd name="T59" fmla="*/ 2147483647 h 246"/>
              <a:gd name="T60" fmla="*/ 2147483647 w 444"/>
              <a:gd name="T61" fmla="*/ 0 h 246"/>
              <a:gd name="T62" fmla="*/ 2147483647 w 444"/>
              <a:gd name="T63" fmla="*/ 2147483647 h 246"/>
              <a:gd name="T64" fmla="*/ 2147483647 w 444"/>
              <a:gd name="T65" fmla="*/ 2147483647 h 246"/>
              <a:gd name="T66" fmla="*/ 2147483647 w 444"/>
              <a:gd name="T67" fmla="*/ 2147483647 h 246"/>
              <a:gd name="T68" fmla="*/ 2147483647 w 444"/>
              <a:gd name="T69" fmla="*/ 2147483647 h 246"/>
              <a:gd name="T70" fmla="*/ 2147483647 w 444"/>
              <a:gd name="T71" fmla="*/ 2147483647 h 246"/>
              <a:gd name="T72" fmla="*/ 0 w 444"/>
              <a:gd name="T73" fmla="*/ 2147483647 h 246"/>
              <a:gd name="T74" fmla="*/ 2147483647 w 444"/>
              <a:gd name="T75" fmla="*/ 2147483647 h 246"/>
              <a:gd name="T76" fmla="*/ 2147483647 w 444"/>
              <a:gd name="T77" fmla="*/ 2147483647 h 246"/>
              <a:gd name="T78" fmla="*/ 2147483647 w 444"/>
              <a:gd name="T79" fmla="*/ 2147483647 h 246"/>
              <a:gd name="T80" fmla="*/ 2147483647 w 444"/>
              <a:gd name="T81" fmla="*/ 2147483647 h 246"/>
              <a:gd name="T82" fmla="*/ 2147483647 w 444"/>
              <a:gd name="T83" fmla="*/ 2147483647 h 246"/>
              <a:gd name="T84" fmla="*/ 2147483647 w 444"/>
              <a:gd name="T85" fmla="*/ 2147483647 h 246"/>
              <a:gd name="T86" fmla="*/ 2147483647 w 444"/>
              <a:gd name="T87" fmla="*/ 2147483647 h 24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44"/>
              <a:gd name="T133" fmla="*/ 0 h 246"/>
              <a:gd name="T134" fmla="*/ 444 w 444"/>
              <a:gd name="T135" fmla="*/ 246 h 24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44" h="246">
                <a:moveTo>
                  <a:pt x="156" y="240"/>
                </a:moveTo>
                <a:lnTo>
                  <a:pt x="156" y="222"/>
                </a:lnTo>
                <a:lnTo>
                  <a:pt x="174" y="222"/>
                </a:lnTo>
                <a:lnTo>
                  <a:pt x="168" y="216"/>
                </a:lnTo>
                <a:lnTo>
                  <a:pt x="168" y="204"/>
                </a:lnTo>
                <a:lnTo>
                  <a:pt x="162" y="198"/>
                </a:lnTo>
                <a:lnTo>
                  <a:pt x="162" y="186"/>
                </a:lnTo>
                <a:lnTo>
                  <a:pt x="168" y="180"/>
                </a:lnTo>
                <a:lnTo>
                  <a:pt x="204" y="180"/>
                </a:lnTo>
                <a:lnTo>
                  <a:pt x="210" y="168"/>
                </a:lnTo>
                <a:lnTo>
                  <a:pt x="216" y="162"/>
                </a:lnTo>
                <a:lnTo>
                  <a:pt x="228" y="162"/>
                </a:lnTo>
                <a:lnTo>
                  <a:pt x="228" y="168"/>
                </a:lnTo>
                <a:lnTo>
                  <a:pt x="234" y="174"/>
                </a:lnTo>
                <a:lnTo>
                  <a:pt x="252" y="174"/>
                </a:lnTo>
                <a:lnTo>
                  <a:pt x="276" y="150"/>
                </a:lnTo>
                <a:lnTo>
                  <a:pt x="288" y="126"/>
                </a:lnTo>
                <a:lnTo>
                  <a:pt x="306" y="126"/>
                </a:lnTo>
                <a:lnTo>
                  <a:pt x="306" y="108"/>
                </a:lnTo>
                <a:lnTo>
                  <a:pt x="318" y="96"/>
                </a:lnTo>
                <a:lnTo>
                  <a:pt x="330" y="96"/>
                </a:lnTo>
                <a:lnTo>
                  <a:pt x="348" y="114"/>
                </a:lnTo>
                <a:lnTo>
                  <a:pt x="360" y="114"/>
                </a:lnTo>
                <a:lnTo>
                  <a:pt x="372" y="102"/>
                </a:lnTo>
                <a:lnTo>
                  <a:pt x="372" y="96"/>
                </a:lnTo>
                <a:lnTo>
                  <a:pt x="420" y="96"/>
                </a:lnTo>
                <a:lnTo>
                  <a:pt x="426" y="90"/>
                </a:lnTo>
                <a:lnTo>
                  <a:pt x="432" y="90"/>
                </a:lnTo>
                <a:lnTo>
                  <a:pt x="444" y="84"/>
                </a:lnTo>
                <a:lnTo>
                  <a:pt x="444" y="78"/>
                </a:lnTo>
                <a:lnTo>
                  <a:pt x="426" y="60"/>
                </a:lnTo>
                <a:lnTo>
                  <a:pt x="402" y="48"/>
                </a:lnTo>
                <a:lnTo>
                  <a:pt x="396" y="48"/>
                </a:lnTo>
                <a:lnTo>
                  <a:pt x="390" y="42"/>
                </a:lnTo>
                <a:lnTo>
                  <a:pt x="384" y="30"/>
                </a:lnTo>
                <a:lnTo>
                  <a:pt x="372" y="24"/>
                </a:lnTo>
                <a:lnTo>
                  <a:pt x="366" y="18"/>
                </a:lnTo>
                <a:lnTo>
                  <a:pt x="348" y="18"/>
                </a:lnTo>
                <a:lnTo>
                  <a:pt x="342" y="6"/>
                </a:lnTo>
                <a:lnTo>
                  <a:pt x="336" y="0"/>
                </a:lnTo>
                <a:lnTo>
                  <a:pt x="312" y="0"/>
                </a:lnTo>
                <a:lnTo>
                  <a:pt x="300" y="6"/>
                </a:lnTo>
                <a:lnTo>
                  <a:pt x="294" y="12"/>
                </a:lnTo>
                <a:lnTo>
                  <a:pt x="282" y="12"/>
                </a:lnTo>
                <a:lnTo>
                  <a:pt x="270" y="0"/>
                </a:lnTo>
                <a:lnTo>
                  <a:pt x="252" y="0"/>
                </a:lnTo>
                <a:lnTo>
                  <a:pt x="240" y="6"/>
                </a:lnTo>
                <a:lnTo>
                  <a:pt x="234" y="18"/>
                </a:lnTo>
                <a:lnTo>
                  <a:pt x="222" y="24"/>
                </a:lnTo>
                <a:lnTo>
                  <a:pt x="186" y="24"/>
                </a:lnTo>
                <a:lnTo>
                  <a:pt x="174" y="18"/>
                </a:lnTo>
                <a:lnTo>
                  <a:pt x="168" y="12"/>
                </a:lnTo>
                <a:lnTo>
                  <a:pt x="156" y="12"/>
                </a:lnTo>
                <a:lnTo>
                  <a:pt x="150" y="18"/>
                </a:lnTo>
                <a:lnTo>
                  <a:pt x="144" y="18"/>
                </a:lnTo>
                <a:lnTo>
                  <a:pt x="138" y="24"/>
                </a:lnTo>
                <a:lnTo>
                  <a:pt x="132" y="24"/>
                </a:lnTo>
                <a:lnTo>
                  <a:pt x="132" y="18"/>
                </a:lnTo>
                <a:lnTo>
                  <a:pt x="126" y="12"/>
                </a:lnTo>
                <a:lnTo>
                  <a:pt x="126" y="6"/>
                </a:lnTo>
                <a:lnTo>
                  <a:pt x="120" y="0"/>
                </a:lnTo>
                <a:lnTo>
                  <a:pt x="114" y="0"/>
                </a:lnTo>
                <a:lnTo>
                  <a:pt x="96" y="18"/>
                </a:lnTo>
                <a:lnTo>
                  <a:pt x="90" y="18"/>
                </a:lnTo>
                <a:lnTo>
                  <a:pt x="84" y="30"/>
                </a:lnTo>
                <a:lnTo>
                  <a:pt x="72" y="36"/>
                </a:lnTo>
                <a:lnTo>
                  <a:pt x="60" y="48"/>
                </a:lnTo>
                <a:lnTo>
                  <a:pt x="48" y="54"/>
                </a:lnTo>
                <a:lnTo>
                  <a:pt x="36" y="66"/>
                </a:lnTo>
                <a:lnTo>
                  <a:pt x="24" y="72"/>
                </a:lnTo>
                <a:lnTo>
                  <a:pt x="18" y="84"/>
                </a:lnTo>
                <a:lnTo>
                  <a:pt x="18" y="102"/>
                </a:lnTo>
                <a:lnTo>
                  <a:pt x="12" y="114"/>
                </a:lnTo>
                <a:lnTo>
                  <a:pt x="0" y="126"/>
                </a:lnTo>
                <a:lnTo>
                  <a:pt x="6" y="138"/>
                </a:lnTo>
                <a:lnTo>
                  <a:pt x="18" y="150"/>
                </a:lnTo>
                <a:lnTo>
                  <a:pt x="42" y="150"/>
                </a:lnTo>
                <a:lnTo>
                  <a:pt x="42" y="168"/>
                </a:lnTo>
                <a:lnTo>
                  <a:pt x="48" y="174"/>
                </a:lnTo>
                <a:lnTo>
                  <a:pt x="60" y="174"/>
                </a:lnTo>
                <a:lnTo>
                  <a:pt x="66" y="168"/>
                </a:lnTo>
                <a:lnTo>
                  <a:pt x="102" y="168"/>
                </a:lnTo>
                <a:lnTo>
                  <a:pt x="102" y="210"/>
                </a:lnTo>
                <a:lnTo>
                  <a:pt x="126" y="222"/>
                </a:lnTo>
                <a:lnTo>
                  <a:pt x="132" y="228"/>
                </a:lnTo>
                <a:lnTo>
                  <a:pt x="132" y="246"/>
                </a:lnTo>
                <a:lnTo>
                  <a:pt x="144" y="246"/>
                </a:lnTo>
                <a:lnTo>
                  <a:pt x="156" y="24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5" name="Haiti" descr="© INSCALE GmbH, 05.05.2010&#10;http://www.presentationload.com/">
            <a:extLst>
              <a:ext uri="{FF2B5EF4-FFF2-40B4-BE49-F238E27FC236}">
                <a16:creationId xmlns:a16="http://schemas.microsoft.com/office/drawing/2014/main" id="{4D8B0A11-7DFA-469F-9A8D-1081F05C2CF4}"/>
              </a:ext>
            </a:extLst>
          </p:cNvPr>
          <p:cNvSpPr>
            <a:spLocks/>
          </p:cNvSpPr>
          <p:nvPr/>
        </p:nvSpPr>
        <p:spPr bwMode="gray">
          <a:xfrm>
            <a:off x="3224779" y="3284985"/>
            <a:ext cx="92204" cy="73763"/>
          </a:xfrm>
          <a:custGeom>
            <a:avLst/>
            <a:gdLst>
              <a:gd name="T0" fmla="*/ 2147483647 w 198"/>
              <a:gd name="T1" fmla="*/ 2147483647 h 156"/>
              <a:gd name="T2" fmla="*/ 2147483647 w 198"/>
              <a:gd name="T3" fmla="*/ 2147483647 h 156"/>
              <a:gd name="T4" fmla="*/ 2147483647 w 198"/>
              <a:gd name="T5" fmla="*/ 2147483647 h 156"/>
              <a:gd name="T6" fmla="*/ 2147483647 w 198"/>
              <a:gd name="T7" fmla="*/ 2147483647 h 156"/>
              <a:gd name="T8" fmla="*/ 2147483647 w 198"/>
              <a:gd name="T9" fmla="*/ 2147483647 h 156"/>
              <a:gd name="T10" fmla="*/ 2147483647 w 198"/>
              <a:gd name="T11" fmla="*/ 2147483647 h 156"/>
              <a:gd name="T12" fmla="*/ 2147483647 w 198"/>
              <a:gd name="T13" fmla="*/ 2147483647 h 156"/>
              <a:gd name="T14" fmla="*/ 2147483647 w 198"/>
              <a:gd name="T15" fmla="*/ 2147483647 h 156"/>
              <a:gd name="T16" fmla="*/ 2147483647 w 198"/>
              <a:gd name="T17" fmla="*/ 2147483647 h 156"/>
              <a:gd name="T18" fmla="*/ 2147483647 w 198"/>
              <a:gd name="T19" fmla="*/ 2147483647 h 156"/>
              <a:gd name="T20" fmla="*/ 2147483647 w 198"/>
              <a:gd name="T21" fmla="*/ 2147483647 h 156"/>
              <a:gd name="T22" fmla="*/ 2147483647 w 198"/>
              <a:gd name="T23" fmla="*/ 2147483647 h 156"/>
              <a:gd name="T24" fmla="*/ 2147483647 w 198"/>
              <a:gd name="T25" fmla="*/ 2147483647 h 156"/>
              <a:gd name="T26" fmla="*/ 2147483647 w 198"/>
              <a:gd name="T27" fmla="*/ 2147483647 h 156"/>
              <a:gd name="T28" fmla="*/ 2147483647 w 198"/>
              <a:gd name="T29" fmla="*/ 2147483647 h 156"/>
              <a:gd name="T30" fmla="*/ 2147483647 w 198"/>
              <a:gd name="T31" fmla="*/ 2147483647 h 156"/>
              <a:gd name="T32" fmla="*/ 2147483647 w 198"/>
              <a:gd name="T33" fmla="*/ 2147483647 h 156"/>
              <a:gd name="T34" fmla="*/ 2147483647 w 198"/>
              <a:gd name="T35" fmla="*/ 0 h 156"/>
              <a:gd name="T36" fmla="*/ 2147483647 w 198"/>
              <a:gd name="T37" fmla="*/ 0 h 156"/>
              <a:gd name="T38" fmla="*/ 2147483647 w 198"/>
              <a:gd name="T39" fmla="*/ 2147483647 h 156"/>
              <a:gd name="T40" fmla="*/ 2147483647 w 198"/>
              <a:gd name="T41" fmla="*/ 2147483647 h 156"/>
              <a:gd name="T42" fmla="*/ 2147483647 w 198"/>
              <a:gd name="T43" fmla="*/ 2147483647 h 156"/>
              <a:gd name="T44" fmla="*/ 2147483647 w 198"/>
              <a:gd name="T45" fmla="*/ 2147483647 h 156"/>
              <a:gd name="T46" fmla="*/ 2147483647 w 198"/>
              <a:gd name="T47" fmla="*/ 2147483647 h 156"/>
              <a:gd name="T48" fmla="*/ 2147483647 w 198"/>
              <a:gd name="T49" fmla="*/ 2147483647 h 156"/>
              <a:gd name="T50" fmla="*/ 2147483647 w 198"/>
              <a:gd name="T51" fmla="*/ 2147483647 h 156"/>
              <a:gd name="T52" fmla="*/ 2147483647 w 198"/>
              <a:gd name="T53" fmla="*/ 2147483647 h 156"/>
              <a:gd name="T54" fmla="*/ 2147483647 w 198"/>
              <a:gd name="T55" fmla="*/ 2147483647 h 156"/>
              <a:gd name="T56" fmla="*/ 2147483647 w 198"/>
              <a:gd name="T57" fmla="*/ 2147483647 h 156"/>
              <a:gd name="T58" fmla="*/ 2147483647 w 198"/>
              <a:gd name="T59" fmla="*/ 2147483647 h 156"/>
              <a:gd name="T60" fmla="*/ 2147483647 w 198"/>
              <a:gd name="T61" fmla="*/ 2147483647 h 156"/>
              <a:gd name="T62" fmla="*/ 2147483647 w 198"/>
              <a:gd name="T63" fmla="*/ 2147483647 h 156"/>
              <a:gd name="T64" fmla="*/ 2147483647 w 198"/>
              <a:gd name="T65" fmla="*/ 2147483647 h 156"/>
              <a:gd name="T66" fmla="*/ 2147483647 w 198"/>
              <a:gd name="T67" fmla="*/ 2147483647 h 156"/>
              <a:gd name="T68" fmla="*/ 2147483647 w 198"/>
              <a:gd name="T69" fmla="*/ 2147483647 h 156"/>
              <a:gd name="T70" fmla="*/ 2147483647 w 198"/>
              <a:gd name="T71" fmla="*/ 2147483647 h 156"/>
              <a:gd name="T72" fmla="*/ 2147483647 w 198"/>
              <a:gd name="T73" fmla="*/ 2147483647 h 156"/>
              <a:gd name="T74" fmla="*/ 2147483647 w 198"/>
              <a:gd name="T75" fmla="*/ 2147483647 h 156"/>
              <a:gd name="T76" fmla="*/ 2147483647 w 198"/>
              <a:gd name="T77" fmla="*/ 2147483647 h 156"/>
              <a:gd name="T78" fmla="*/ 2147483647 w 198"/>
              <a:gd name="T79" fmla="*/ 2147483647 h 156"/>
              <a:gd name="T80" fmla="*/ 2147483647 w 198"/>
              <a:gd name="T81" fmla="*/ 2147483647 h 156"/>
              <a:gd name="T82" fmla="*/ 0 w 198"/>
              <a:gd name="T83" fmla="*/ 2147483647 h 156"/>
              <a:gd name="T84" fmla="*/ 0 w 198"/>
              <a:gd name="T85" fmla="*/ 2147483647 h 156"/>
              <a:gd name="T86" fmla="*/ 2147483647 w 198"/>
              <a:gd name="T87" fmla="*/ 2147483647 h 156"/>
              <a:gd name="T88" fmla="*/ 2147483647 w 198"/>
              <a:gd name="T89" fmla="*/ 2147483647 h 156"/>
              <a:gd name="T90" fmla="*/ 2147483647 w 198"/>
              <a:gd name="T91" fmla="*/ 2147483647 h 156"/>
              <a:gd name="T92" fmla="*/ 2147483647 w 198"/>
              <a:gd name="T93" fmla="*/ 2147483647 h 156"/>
              <a:gd name="T94" fmla="*/ 2147483647 w 198"/>
              <a:gd name="T95" fmla="*/ 2147483647 h 156"/>
              <a:gd name="T96" fmla="*/ 2147483647 w 198"/>
              <a:gd name="T97" fmla="*/ 2147483647 h 156"/>
              <a:gd name="T98" fmla="*/ 2147483647 w 198"/>
              <a:gd name="T99" fmla="*/ 2147483647 h 156"/>
              <a:gd name="T100" fmla="*/ 2147483647 w 198"/>
              <a:gd name="T101" fmla="*/ 2147483647 h 156"/>
              <a:gd name="T102" fmla="*/ 2147483647 w 198"/>
              <a:gd name="T103" fmla="*/ 2147483647 h 156"/>
              <a:gd name="T104" fmla="*/ 2147483647 w 198"/>
              <a:gd name="T105" fmla="*/ 2147483647 h 156"/>
              <a:gd name="T106" fmla="*/ 2147483647 w 198"/>
              <a:gd name="T107" fmla="*/ 2147483647 h 156"/>
              <a:gd name="T108" fmla="*/ 2147483647 w 198"/>
              <a:gd name="T109" fmla="*/ 2147483647 h 156"/>
              <a:gd name="T110" fmla="*/ 2147483647 w 198"/>
              <a:gd name="T111" fmla="*/ 2147483647 h 156"/>
              <a:gd name="T112" fmla="*/ 2147483647 w 198"/>
              <a:gd name="T113" fmla="*/ 2147483647 h 15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8"/>
              <a:gd name="T172" fmla="*/ 0 h 156"/>
              <a:gd name="T173" fmla="*/ 198 w 198"/>
              <a:gd name="T174" fmla="*/ 156 h 15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8" h="156">
                <a:moveTo>
                  <a:pt x="168" y="114"/>
                </a:moveTo>
                <a:lnTo>
                  <a:pt x="168" y="108"/>
                </a:lnTo>
                <a:lnTo>
                  <a:pt x="174" y="102"/>
                </a:lnTo>
                <a:lnTo>
                  <a:pt x="180" y="90"/>
                </a:lnTo>
                <a:lnTo>
                  <a:pt x="180" y="78"/>
                </a:lnTo>
                <a:lnTo>
                  <a:pt x="186" y="72"/>
                </a:lnTo>
                <a:lnTo>
                  <a:pt x="192" y="60"/>
                </a:lnTo>
                <a:lnTo>
                  <a:pt x="198" y="54"/>
                </a:lnTo>
                <a:lnTo>
                  <a:pt x="198" y="42"/>
                </a:lnTo>
                <a:lnTo>
                  <a:pt x="186" y="6"/>
                </a:lnTo>
                <a:lnTo>
                  <a:pt x="180" y="12"/>
                </a:lnTo>
                <a:lnTo>
                  <a:pt x="180" y="18"/>
                </a:lnTo>
                <a:lnTo>
                  <a:pt x="174" y="18"/>
                </a:lnTo>
                <a:lnTo>
                  <a:pt x="168" y="12"/>
                </a:lnTo>
                <a:lnTo>
                  <a:pt x="156" y="12"/>
                </a:lnTo>
                <a:lnTo>
                  <a:pt x="144" y="6"/>
                </a:lnTo>
                <a:lnTo>
                  <a:pt x="126" y="6"/>
                </a:lnTo>
                <a:lnTo>
                  <a:pt x="114" y="0"/>
                </a:lnTo>
                <a:lnTo>
                  <a:pt x="84" y="0"/>
                </a:lnTo>
                <a:lnTo>
                  <a:pt x="72" y="6"/>
                </a:lnTo>
                <a:lnTo>
                  <a:pt x="66" y="12"/>
                </a:lnTo>
                <a:lnTo>
                  <a:pt x="66" y="18"/>
                </a:lnTo>
                <a:lnTo>
                  <a:pt x="72" y="24"/>
                </a:lnTo>
                <a:lnTo>
                  <a:pt x="108" y="24"/>
                </a:lnTo>
                <a:lnTo>
                  <a:pt x="114" y="30"/>
                </a:lnTo>
                <a:lnTo>
                  <a:pt x="120" y="42"/>
                </a:lnTo>
                <a:lnTo>
                  <a:pt x="126" y="48"/>
                </a:lnTo>
                <a:lnTo>
                  <a:pt x="114" y="54"/>
                </a:lnTo>
                <a:lnTo>
                  <a:pt x="108" y="60"/>
                </a:lnTo>
                <a:lnTo>
                  <a:pt x="108" y="72"/>
                </a:lnTo>
                <a:lnTo>
                  <a:pt x="114" y="84"/>
                </a:lnTo>
                <a:lnTo>
                  <a:pt x="114" y="96"/>
                </a:lnTo>
                <a:lnTo>
                  <a:pt x="120" y="102"/>
                </a:lnTo>
                <a:lnTo>
                  <a:pt x="114" y="108"/>
                </a:lnTo>
                <a:lnTo>
                  <a:pt x="96" y="108"/>
                </a:lnTo>
                <a:lnTo>
                  <a:pt x="78" y="102"/>
                </a:lnTo>
                <a:lnTo>
                  <a:pt x="66" y="102"/>
                </a:lnTo>
                <a:lnTo>
                  <a:pt x="54" y="96"/>
                </a:lnTo>
                <a:lnTo>
                  <a:pt x="36" y="96"/>
                </a:lnTo>
                <a:lnTo>
                  <a:pt x="24" y="102"/>
                </a:lnTo>
                <a:lnTo>
                  <a:pt x="6" y="102"/>
                </a:lnTo>
                <a:lnTo>
                  <a:pt x="0" y="108"/>
                </a:lnTo>
                <a:lnTo>
                  <a:pt x="0" y="114"/>
                </a:lnTo>
                <a:lnTo>
                  <a:pt x="6" y="120"/>
                </a:lnTo>
                <a:lnTo>
                  <a:pt x="12" y="132"/>
                </a:lnTo>
                <a:lnTo>
                  <a:pt x="24" y="138"/>
                </a:lnTo>
                <a:lnTo>
                  <a:pt x="30" y="150"/>
                </a:lnTo>
                <a:lnTo>
                  <a:pt x="36" y="156"/>
                </a:lnTo>
                <a:lnTo>
                  <a:pt x="42" y="156"/>
                </a:lnTo>
                <a:lnTo>
                  <a:pt x="48" y="150"/>
                </a:lnTo>
                <a:lnTo>
                  <a:pt x="54" y="138"/>
                </a:lnTo>
                <a:lnTo>
                  <a:pt x="60" y="132"/>
                </a:lnTo>
                <a:lnTo>
                  <a:pt x="138" y="132"/>
                </a:lnTo>
                <a:lnTo>
                  <a:pt x="156" y="126"/>
                </a:lnTo>
                <a:lnTo>
                  <a:pt x="168" y="126"/>
                </a:lnTo>
                <a:lnTo>
                  <a:pt x="180" y="144"/>
                </a:lnTo>
                <a:lnTo>
                  <a:pt x="168" y="11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6" name="Guyane (French Guiana)" descr="© INSCALE GmbH, 05.05.2010&#10;http://www.presentationload.com/">
            <a:extLst>
              <a:ext uri="{FF2B5EF4-FFF2-40B4-BE49-F238E27FC236}">
                <a16:creationId xmlns:a16="http://schemas.microsoft.com/office/drawing/2014/main" id="{C161837C-6D80-4F9A-B8E6-B0709FD05F7F}"/>
              </a:ext>
            </a:extLst>
          </p:cNvPr>
          <p:cNvSpPr>
            <a:spLocks/>
          </p:cNvSpPr>
          <p:nvPr/>
        </p:nvSpPr>
        <p:spPr bwMode="gray">
          <a:xfrm>
            <a:off x="3844387" y="3821610"/>
            <a:ext cx="95891" cy="140149"/>
          </a:xfrm>
          <a:custGeom>
            <a:avLst/>
            <a:gdLst>
              <a:gd name="T0" fmla="*/ 2147483647 w 52"/>
              <a:gd name="T1" fmla="*/ 2147483647 h 76"/>
              <a:gd name="T2" fmla="*/ 2147483647 w 52"/>
              <a:gd name="T3" fmla="*/ 2147483647 h 76"/>
              <a:gd name="T4" fmla="*/ 2147483647 w 52"/>
              <a:gd name="T5" fmla="*/ 2147483647 h 76"/>
              <a:gd name="T6" fmla="*/ 2147483647 w 52"/>
              <a:gd name="T7" fmla="*/ 2147483647 h 76"/>
              <a:gd name="T8" fmla="*/ 2147483647 w 52"/>
              <a:gd name="T9" fmla="*/ 2147483647 h 76"/>
              <a:gd name="T10" fmla="*/ 2147483647 w 52"/>
              <a:gd name="T11" fmla="*/ 2147483647 h 76"/>
              <a:gd name="T12" fmla="*/ 2147483647 w 52"/>
              <a:gd name="T13" fmla="*/ 2147483647 h 76"/>
              <a:gd name="T14" fmla="*/ 2147483647 w 52"/>
              <a:gd name="T15" fmla="*/ 2147483647 h 76"/>
              <a:gd name="T16" fmla="*/ 2147483647 w 52"/>
              <a:gd name="T17" fmla="*/ 2147483647 h 76"/>
              <a:gd name="T18" fmla="*/ 2147483647 w 52"/>
              <a:gd name="T19" fmla="*/ 2147483647 h 76"/>
              <a:gd name="T20" fmla="*/ 2147483647 w 52"/>
              <a:gd name="T21" fmla="*/ 2147483647 h 76"/>
              <a:gd name="T22" fmla="*/ 2147483647 w 52"/>
              <a:gd name="T23" fmla="*/ 0 h 76"/>
              <a:gd name="T24" fmla="*/ 2147483647 w 52"/>
              <a:gd name="T25" fmla="*/ 2147483647 h 76"/>
              <a:gd name="T26" fmla="*/ 2147483647 w 52"/>
              <a:gd name="T27" fmla="*/ 2147483647 h 76"/>
              <a:gd name="T28" fmla="*/ 2147483647 w 52"/>
              <a:gd name="T29" fmla="*/ 2147483647 h 76"/>
              <a:gd name="T30" fmla="*/ 2147483647 w 52"/>
              <a:gd name="T31" fmla="*/ 2147483647 h 76"/>
              <a:gd name="T32" fmla="*/ 2147483647 w 52"/>
              <a:gd name="T33" fmla="*/ 2147483647 h 76"/>
              <a:gd name="T34" fmla="*/ 2147483647 w 52"/>
              <a:gd name="T35" fmla="*/ 2147483647 h 76"/>
              <a:gd name="T36" fmla="*/ 2147483647 w 52"/>
              <a:gd name="T37" fmla="*/ 2147483647 h 76"/>
              <a:gd name="T38" fmla="*/ 2147483647 w 52"/>
              <a:gd name="T39" fmla="*/ 2147483647 h 76"/>
              <a:gd name="T40" fmla="*/ 2147483647 w 52"/>
              <a:gd name="T41" fmla="*/ 2147483647 h 76"/>
              <a:gd name="T42" fmla="*/ 2147483647 w 52"/>
              <a:gd name="T43" fmla="*/ 2147483647 h 76"/>
              <a:gd name="T44" fmla="*/ 2147483647 w 52"/>
              <a:gd name="T45" fmla="*/ 2147483647 h 76"/>
              <a:gd name="T46" fmla="*/ 2147483647 w 52"/>
              <a:gd name="T47" fmla="*/ 2147483647 h 76"/>
              <a:gd name="T48" fmla="*/ 2147483647 w 52"/>
              <a:gd name="T49" fmla="*/ 2147483647 h 76"/>
              <a:gd name="T50" fmla="*/ 2147483647 w 52"/>
              <a:gd name="T51" fmla="*/ 2147483647 h 76"/>
              <a:gd name="T52" fmla="*/ 2147483647 w 52"/>
              <a:gd name="T53" fmla="*/ 2147483647 h 76"/>
              <a:gd name="T54" fmla="*/ 2147483647 w 52"/>
              <a:gd name="T55" fmla="*/ 2147483647 h 76"/>
              <a:gd name="T56" fmla="*/ 2147483647 w 52"/>
              <a:gd name="T57" fmla="*/ 2147483647 h 76"/>
              <a:gd name="T58" fmla="*/ 2147483647 w 52"/>
              <a:gd name="T59" fmla="*/ 2147483647 h 76"/>
              <a:gd name="T60" fmla="*/ 2147483647 w 52"/>
              <a:gd name="T61" fmla="*/ 2147483647 h 76"/>
              <a:gd name="T62" fmla="*/ 2147483647 w 52"/>
              <a:gd name="T63" fmla="*/ 2147483647 h 76"/>
              <a:gd name="T64" fmla="*/ 0 w 52"/>
              <a:gd name="T65" fmla="*/ 2147483647 h 76"/>
              <a:gd name="T66" fmla="*/ 0 w 52"/>
              <a:gd name="T67" fmla="*/ 2147483647 h 76"/>
              <a:gd name="T68" fmla="*/ 2147483647 w 52"/>
              <a:gd name="T69" fmla="*/ 2147483647 h 76"/>
              <a:gd name="T70" fmla="*/ 2147483647 w 52"/>
              <a:gd name="T71" fmla="*/ 2147483647 h 76"/>
              <a:gd name="T72" fmla="*/ 2147483647 w 52"/>
              <a:gd name="T73" fmla="*/ 2147483647 h 76"/>
              <a:gd name="T74" fmla="*/ 2147483647 w 52"/>
              <a:gd name="T75" fmla="*/ 2147483647 h 76"/>
              <a:gd name="T76" fmla="*/ 2147483647 w 52"/>
              <a:gd name="T77" fmla="*/ 2147483647 h 76"/>
              <a:gd name="T78" fmla="*/ 2147483647 w 52"/>
              <a:gd name="T79" fmla="*/ 2147483647 h 76"/>
              <a:gd name="T80" fmla="*/ 2147483647 w 52"/>
              <a:gd name="T81" fmla="*/ 2147483647 h 76"/>
              <a:gd name="T82" fmla="*/ 2147483647 w 52"/>
              <a:gd name="T83" fmla="*/ 2147483647 h 76"/>
              <a:gd name="T84" fmla="*/ 2147483647 w 52"/>
              <a:gd name="T85" fmla="*/ 2147483647 h 76"/>
              <a:gd name="T86" fmla="*/ 2147483647 w 52"/>
              <a:gd name="T87" fmla="*/ 2147483647 h 76"/>
              <a:gd name="T88" fmla="*/ 2147483647 w 52"/>
              <a:gd name="T89" fmla="*/ 2147483647 h 76"/>
              <a:gd name="T90" fmla="*/ 2147483647 w 52"/>
              <a:gd name="T91" fmla="*/ 2147483647 h 76"/>
              <a:gd name="T92" fmla="*/ 2147483647 w 52"/>
              <a:gd name="T93" fmla="*/ 2147483647 h 76"/>
              <a:gd name="T94" fmla="*/ 2147483647 w 52"/>
              <a:gd name="T95" fmla="*/ 2147483647 h 76"/>
              <a:gd name="T96" fmla="*/ 2147483647 w 52"/>
              <a:gd name="T97" fmla="*/ 2147483647 h 76"/>
              <a:gd name="T98" fmla="*/ 2147483647 w 52"/>
              <a:gd name="T99" fmla="*/ 2147483647 h 76"/>
              <a:gd name="T100" fmla="*/ 2147483647 w 52"/>
              <a:gd name="T101" fmla="*/ 2147483647 h 76"/>
              <a:gd name="T102" fmla="*/ 2147483647 w 52"/>
              <a:gd name="T103" fmla="*/ 2147483647 h 76"/>
              <a:gd name="T104" fmla="*/ 2147483647 w 52"/>
              <a:gd name="T105" fmla="*/ 2147483647 h 76"/>
              <a:gd name="T106" fmla="*/ 2147483647 w 52"/>
              <a:gd name="T107" fmla="*/ 2147483647 h 76"/>
              <a:gd name="T108" fmla="*/ 2147483647 w 52"/>
              <a:gd name="T109" fmla="*/ 2147483647 h 76"/>
              <a:gd name="T110" fmla="*/ 2147483647 w 52"/>
              <a:gd name="T111" fmla="*/ 2147483647 h 76"/>
              <a:gd name="T112" fmla="*/ 2147483647 w 52"/>
              <a:gd name="T113" fmla="*/ 2147483647 h 76"/>
              <a:gd name="T114" fmla="*/ 2147483647 w 52"/>
              <a:gd name="T115" fmla="*/ 2147483647 h 7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2"/>
              <a:gd name="T175" fmla="*/ 0 h 76"/>
              <a:gd name="T176" fmla="*/ 52 w 52"/>
              <a:gd name="T177" fmla="*/ 76 h 7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2" h="76">
                <a:moveTo>
                  <a:pt x="52" y="32"/>
                </a:moveTo>
                <a:lnTo>
                  <a:pt x="50" y="26"/>
                </a:lnTo>
                <a:lnTo>
                  <a:pt x="48" y="24"/>
                </a:lnTo>
                <a:lnTo>
                  <a:pt x="46" y="22"/>
                </a:lnTo>
                <a:lnTo>
                  <a:pt x="46" y="20"/>
                </a:lnTo>
                <a:lnTo>
                  <a:pt x="40" y="20"/>
                </a:lnTo>
                <a:lnTo>
                  <a:pt x="32" y="6"/>
                </a:lnTo>
                <a:lnTo>
                  <a:pt x="24" y="6"/>
                </a:lnTo>
                <a:lnTo>
                  <a:pt x="22" y="4"/>
                </a:lnTo>
                <a:lnTo>
                  <a:pt x="20" y="4"/>
                </a:lnTo>
                <a:lnTo>
                  <a:pt x="16" y="2"/>
                </a:lnTo>
                <a:lnTo>
                  <a:pt x="14" y="0"/>
                </a:lnTo>
                <a:lnTo>
                  <a:pt x="12" y="4"/>
                </a:lnTo>
                <a:lnTo>
                  <a:pt x="12" y="10"/>
                </a:lnTo>
                <a:lnTo>
                  <a:pt x="10" y="10"/>
                </a:lnTo>
                <a:lnTo>
                  <a:pt x="8" y="12"/>
                </a:lnTo>
                <a:lnTo>
                  <a:pt x="6" y="14"/>
                </a:lnTo>
                <a:lnTo>
                  <a:pt x="4" y="16"/>
                </a:lnTo>
                <a:lnTo>
                  <a:pt x="2" y="20"/>
                </a:lnTo>
                <a:lnTo>
                  <a:pt x="2" y="28"/>
                </a:lnTo>
                <a:lnTo>
                  <a:pt x="4" y="32"/>
                </a:lnTo>
                <a:lnTo>
                  <a:pt x="4" y="36"/>
                </a:lnTo>
                <a:lnTo>
                  <a:pt x="6" y="40"/>
                </a:lnTo>
                <a:lnTo>
                  <a:pt x="10" y="44"/>
                </a:lnTo>
                <a:lnTo>
                  <a:pt x="12" y="46"/>
                </a:lnTo>
                <a:lnTo>
                  <a:pt x="12" y="48"/>
                </a:lnTo>
                <a:lnTo>
                  <a:pt x="6" y="54"/>
                </a:lnTo>
                <a:lnTo>
                  <a:pt x="8" y="62"/>
                </a:lnTo>
                <a:lnTo>
                  <a:pt x="6" y="64"/>
                </a:lnTo>
                <a:lnTo>
                  <a:pt x="4" y="64"/>
                </a:lnTo>
                <a:lnTo>
                  <a:pt x="4" y="66"/>
                </a:lnTo>
                <a:lnTo>
                  <a:pt x="2" y="68"/>
                </a:lnTo>
                <a:lnTo>
                  <a:pt x="0" y="72"/>
                </a:lnTo>
                <a:lnTo>
                  <a:pt x="4" y="76"/>
                </a:lnTo>
                <a:lnTo>
                  <a:pt x="10" y="76"/>
                </a:lnTo>
                <a:lnTo>
                  <a:pt x="12" y="74"/>
                </a:lnTo>
                <a:lnTo>
                  <a:pt x="12" y="72"/>
                </a:lnTo>
                <a:lnTo>
                  <a:pt x="14" y="72"/>
                </a:lnTo>
                <a:lnTo>
                  <a:pt x="16" y="72"/>
                </a:lnTo>
                <a:lnTo>
                  <a:pt x="18" y="72"/>
                </a:lnTo>
                <a:lnTo>
                  <a:pt x="20" y="72"/>
                </a:lnTo>
                <a:lnTo>
                  <a:pt x="22" y="72"/>
                </a:lnTo>
                <a:lnTo>
                  <a:pt x="26" y="74"/>
                </a:lnTo>
                <a:lnTo>
                  <a:pt x="30" y="74"/>
                </a:lnTo>
                <a:lnTo>
                  <a:pt x="32" y="72"/>
                </a:lnTo>
                <a:lnTo>
                  <a:pt x="40" y="64"/>
                </a:lnTo>
                <a:lnTo>
                  <a:pt x="40" y="60"/>
                </a:lnTo>
                <a:lnTo>
                  <a:pt x="44" y="50"/>
                </a:lnTo>
                <a:lnTo>
                  <a:pt x="46" y="46"/>
                </a:lnTo>
                <a:lnTo>
                  <a:pt x="48" y="44"/>
                </a:lnTo>
                <a:lnTo>
                  <a:pt x="50" y="42"/>
                </a:lnTo>
                <a:lnTo>
                  <a:pt x="50" y="40"/>
                </a:lnTo>
                <a:lnTo>
                  <a:pt x="52" y="38"/>
                </a:lnTo>
                <a:lnTo>
                  <a:pt x="52" y="36"/>
                </a:lnTo>
                <a:lnTo>
                  <a:pt x="52" y="34"/>
                </a:lnTo>
                <a:lnTo>
                  <a:pt x="52" y="3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7" name="Guyana" descr="© INSCALE GmbH, 05.05.2010&#10;http://www.presentationload.com/">
            <a:extLst>
              <a:ext uri="{FF2B5EF4-FFF2-40B4-BE49-F238E27FC236}">
                <a16:creationId xmlns:a16="http://schemas.microsoft.com/office/drawing/2014/main" id="{0960267E-46B9-4618-A7EE-8B8E3D310994}"/>
              </a:ext>
            </a:extLst>
          </p:cNvPr>
          <p:cNvSpPr>
            <a:spLocks/>
          </p:cNvSpPr>
          <p:nvPr/>
        </p:nvSpPr>
        <p:spPr bwMode="gray">
          <a:xfrm>
            <a:off x="3619411" y="3720186"/>
            <a:ext cx="153059" cy="274766"/>
          </a:xfrm>
          <a:custGeom>
            <a:avLst/>
            <a:gdLst>
              <a:gd name="T0" fmla="*/ 2147483647 w 324"/>
              <a:gd name="T1" fmla="*/ 2147483647 h 582"/>
              <a:gd name="T2" fmla="*/ 2147483647 w 324"/>
              <a:gd name="T3" fmla="*/ 2147483647 h 582"/>
              <a:gd name="T4" fmla="*/ 2147483647 w 324"/>
              <a:gd name="T5" fmla="*/ 2147483647 h 582"/>
              <a:gd name="T6" fmla="*/ 2147483647 w 324"/>
              <a:gd name="T7" fmla="*/ 2147483647 h 582"/>
              <a:gd name="T8" fmla="*/ 2147483647 w 324"/>
              <a:gd name="T9" fmla="*/ 2147483647 h 582"/>
              <a:gd name="T10" fmla="*/ 2147483647 w 324"/>
              <a:gd name="T11" fmla="*/ 2147483647 h 582"/>
              <a:gd name="T12" fmla="*/ 2147483647 w 324"/>
              <a:gd name="T13" fmla="*/ 2147483647 h 582"/>
              <a:gd name="T14" fmla="*/ 2147483647 w 324"/>
              <a:gd name="T15" fmla="*/ 2147483647 h 582"/>
              <a:gd name="T16" fmla="*/ 0 w 324"/>
              <a:gd name="T17" fmla="*/ 2147483647 h 582"/>
              <a:gd name="T18" fmla="*/ 2147483647 w 324"/>
              <a:gd name="T19" fmla="*/ 2147483647 h 582"/>
              <a:gd name="T20" fmla="*/ 2147483647 w 324"/>
              <a:gd name="T21" fmla="*/ 2147483647 h 582"/>
              <a:gd name="T22" fmla="*/ 2147483647 w 324"/>
              <a:gd name="T23" fmla="*/ 2147483647 h 582"/>
              <a:gd name="T24" fmla="*/ 2147483647 w 324"/>
              <a:gd name="T25" fmla="*/ 2147483647 h 582"/>
              <a:gd name="T26" fmla="*/ 2147483647 w 324"/>
              <a:gd name="T27" fmla="*/ 2147483647 h 582"/>
              <a:gd name="T28" fmla="*/ 2147483647 w 324"/>
              <a:gd name="T29" fmla="*/ 2147483647 h 582"/>
              <a:gd name="T30" fmla="*/ 2147483647 w 324"/>
              <a:gd name="T31" fmla="*/ 2147483647 h 582"/>
              <a:gd name="T32" fmla="*/ 2147483647 w 324"/>
              <a:gd name="T33" fmla="*/ 2147483647 h 582"/>
              <a:gd name="T34" fmla="*/ 2147483647 w 324"/>
              <a:gd name="T35" fmla="*/ 2147483647 h 582"/>
              <a:gd name="T36" fmla="*/ 2147483647 w 324"/>
              <a:gd name="T37" fmla="*/ 2147483647 h 582"/>
              <a:gd name="T38" fmla="*/ 2147483647 w 324"/>
              <a:gd name="T39" fmla="*/ 2147483647 h 582"/>
              <a:gd name="T40" fmla="*/ 2147483647 w 324"/>
              <a:gd name="T41" fmla="*/ 2147483647 h 582"/>
              <a:gd name="T42" fmla="*/ 2147483647 w 324"/>
              <a:gd name="T43" fmla="*/ 2147483647 h 582"/>
              <a:gd name="T44" fmla="*/ 2147483647 w 324"/>
              <a:gd name="T45" fmla="*/ 2147483647 h 582"/>
              <a:gd name="T46" fmla="*/ 2147483647 w 324"/>
              <a:gd name="T47" fmla="*/ 2147483647 h 582"/>
              <a:gd name="T48" fmla="*/ 2147483647 w 324"/>
              <a:gd name="T49" fmla="*/ 2147483647 h 582"/>
              <a:gd name="T50" fmla="*/ 2147483647 w 324"/>
              <a:gd name="T51" fmla="*/ 2147483647 h 582"/>
              <a:gd name="T52" fmla="*/ 2147483647 w 324"/>
              <a:gd name="T53" fmla="*/ 2147483647 h 582"/>
              <a:gd name="T54" fmla="*/ 2147483647 w 324"/>
              <a:gd name="T55" fmla="*/ 2147483647 h 582"/>
              <a:gd name="T56" fmla="*/ 2147483647 w 324"/>
              <a:gd name="T57" fmla="*/ 2147483647 h 582"/>
              <a:gd name="T58" fmla="*/ 2147483647 w 324"/>
              <a:gd name="T59" fmla="*/ 2147483647 h 582"/>
              <a:gd name="T60" fmla="*/ 2147483647 w 324"/>
              <a:gd name="T61" fmla="*/ 2147483647 h 582"/>
              <a:gd name="T62" fmla="*/ 2147483647 w 324"/>
              <a:gd name="T63" fmla="*/ 2147483647 h 582"/>
              <a:gd name="T64" fmla="*/ 2147483647 w 324"/>
              <a:gd name="T65" fmla="*/ 2147483647 h 582"/>
              <a:gd name="T66" fmla="*/ 2147483647 w 324"/>
              <a:gd name="T67" fmla="*/ 2147483647 h 582"/>
              <a:gd name="T68" fmla="*/ 2147483647 w 324"/>
              <a:gd name="T69" fmla="*/ 2147483647 h 582"/>
              <a:gd name="T70" fmla="*/ 2147483647 w 324"/>
              <a:gd name="T71" fmla="*/ 2147483647 h 582"/>
              <a:gd name="T72" fmla="*/ 2147483647 w 324"/>
              <a:gd name="T73" fmla="*/ 2147483647 h 582"/>
              <a:gd name="T74" fmla="*/ 2147483647 w 324"/>
              <a:gd name="T75" fmla="*/ 2147483647 h 582"/>
              <a:gd name="T76" fmla="*/ 2147483647 w 324"/>
              <a:gd name="T77" fmla="*/ 2147483647 h 582"/>
              <a:gd name="T78" fmla="*/ 2147483647 w 324"/>
              <a:gd name="T79" fmla="*/ 2147483647 h 582"/>
              <a:gd name="T80" fmla="*/ 2147483647 w 324"/>
              <a:gd name="T81" fmla="*/ 2147483647 h 582"/>
              <a:gd name="T82" fmla="*/ 2147483647 w 324"/>
              <a:gd name="T83" fmla="*/ 2147483647 h 582"/>
              <a:gd name="T84" fmla="*/ 2147483647 w 324"/>
              <a:gd name="T85" fmla="*/ 2147483647 h 582"/>
              <a:gd name="T86" fmla="*/ 2147483647 w 324"/>
              <a:gd name="T87" fmla="*/ 2147483647 h 582"/>
              <a:gd name="T88" fmla="*/ 2147483647 w 324"/>
              <a:gd name="T89" fmla="*/ 2147483647 h 582"/>
              <a:gd name="T90" fmla="*/ 2147483647 w 324"/>
              <a:gd name="T91" fmla="*/ 2147483647 h 582"/>
              <a:gd name="T92" fmla="*/ 2147483647 w 324"/>
              <a:gd name="T93" fmla="*/ 2147483647 h 582"/>
              <a:gd name="T94" fmla="*/ 2147483647 w 324"/>
              <a:gd name="T95" fmla="*/ 2147483647 h 582"/>
              <a:gd name="T96" fmla="*/ 2147483647 w 324"/>
              <a:gd name="T97" fmla="*/ 2147483647 h 582"/>
              <a:gd name="T98" fmla="*/ 2147483647 w 324"/>
              <a:gd name="T99" fmla="*/ 2147483647 h 582"/>
              <a:gd name="T100" fmla="*/ 2147483647 w 324"/>
              <a:gd name="T101" fmla="*/ 2147483647 h 582"/>
              <a:gd name="T102" fmla="*/ 2147483647 w 324"/>
              <a:gd name="T103" fmla="*/ 2147483647 h 582"/>
              <a:gd name="T104" fmla="*/ 2147483647 w 324"/>
              <a:gd name="T105" fmla="*/ 2147483647 h 582"/>
              <a:gd name="T106" fmla="*/ 2147483647 w 324"/>
              <a:gd name="T107" fmla="*/ 2147483647 h 582"/>
              <a:gd name="T108" fmla="*/ 2147483647 w 324"/>
              <a:gd name="T109" fmla="*/ 2147483647 h 582"/>
              <a:gd name="T110" fmla="*/ 2147483647 w 324"/>
              <a:gd name="T111" fmla="*/ 2147483647 h 582"/>
              <a:gd name="T112" fmla="*/ 2147483647 w 324"/>
              <a:gd name="T113" fmla="*/ 2147483647 h 582"/>
              <a:gd name="T114" fmla="*/ 2147483647 w 324"/>
              <a:gd name="T115" fmla="*/ 2147483647 h 582"/>
              <a:gd name="T116" fmla="*/ 2147483647 w 324"/>
              <a:gd name="T117" fmla="*/ 2147483647 h 582"/>
              <a:gd name="T118" fmla="*/ 2147483647 w 324"/>
              <a:gd name="T119" fmla="*/ 2147483647 h 582"/>
              <a:gd name="T120" fmla="*/ 2147483647 w 324"/>
              <a:gd name="T121" fmla="*/ 2147483647 h 582"/>
              <a:gd name="T122" fmla="*/ 2147483647 w 324"/>
              <a:gd name="T123" fmla="*/ 0 h 582"/>
              <a:gd name="T124" fmla="*/ 2147483647 w 324"/>
              <a:gd name="T125" fmla="*/ 2147483647 h 5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24"/>
              <a:gd name="T190" fmla="*/ 0 h 582"/>
              <a:gd name="T191" fmla="*/ 324 w 324"/>
              <a:gd name="T192" fmla="*/ 582 h 5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24" h="582">
                <a:moveTo>
                  <a:pt x="90" y="42"/>
                </a:moveTo>
                <a:lnTo>
                  <a:pt x="84" y="48"/>
                </a:lnTo>
                <a:lnTo>
                  <a:pt x="72" y="48"/>
                </a:lnTo>
                <a:lnTo>
                  <a:pt x="60" y="60"/>
                </a:lnTo>
                <a:lnTo>
                  <a:pt x="60" y="102"/>
                </a:lnTo>
                <a:lnTo>
                  <a:pt x="84" y="102"/>
                </a:lnTo>
                <a:lnTo>
                  <a:pt x="84" y="120"/>
                </a:lnTo>
                <a:lnTo>
                  <a:pt x="78" y="126"/>
                </a:lnTo>
                <a:lnTo>
                  <a:pt x="66" y="132"/>
                </a:lnTo>
                <a:lnTo>
                  <a:pt x="54" y="132"/>
                </a:lnTo>
                <a:lnTo>
                  <a:pt x="42" y="138"/>
                </a:lnTo>
                <a:lnTo>
                  <a:pt x="12" y="138"/>
                </a:lnTo>
                <a:lnTo>
                  <a:pt x="12" y="144"/>
                </a:lnTo>
                <a:lnTo>
                  <a:pt x="30" y="162"/>
                </a:lnTo>
                <a:lnTo>
                  <a:pt x="30" y="180"/>
                </a:lnTo>
                <a:lnTo>
                  <a:pt x="18" y="186"/>
                </a:lnTo>
                <a:lnTo>
                  <a:pt x="12" y="186"/>
                </a:lnTo>
                <a:lnTo>
                  <a:pt x="0" y="192"/>
                </a:lnTo>
                <a:lnTo>
                  <a:pt x="0" y="204"/>
                </a:lnTo>
                <a:lnTo>
                  <a:pt x="6" y="210"/>
                </a:lnTo>
                <a:lnTo>
                  <a:pt x="12" y="222"/>
                </a:lnTo>
                <a:lnTo>
                  <a:pt x="48" y="258"/>
                </a:lnTo>
                <a:lnTo>
                  <a:pt x="72" y="264"/>
                </a:lnTo>
                <a:lnTo>
                  <a:pt x="78" y="252"/>
                </a:lnTo>
                <a:lnTo>
                  <a:pt x="90" y="264"/>
                </a:lnTo>
                <a:lnTo>
                  <a:pt x="96" y="276"/>
                </a:lnTo>
                <a:lnTo>
                  <a:pt x="96" y="294"/>
                </a:lnTo>
                <a:lnTo>
                  <a:pt x="90" y="306"/>
                </a:lnTo>
                <a:lnTo>
                  <a:pt x="84" y="312"/>
                </a:lnTo>
                <a:lnTo>
                  <a:pt x="84" y="318"/>
                </a:lnTo>
                <a:lnTo>
                  <a:pt x="90" y="324"/>
                </a:lnTo>
                <a:lnTo>
                  <a:pt x="96" y="324"/>
                </a:lnTo>
                <a:lnTo>
                  <a:pt x="108" y="318"/>
                </a:lnTo>
                <a:lnTo>
                  <a:pt x="114" y="318"/>
                </a:lnTo>
                <a:lnTo>
                  <a:pt x="114" y="348"/>
                </a:lnTo>
                <a:lnTo>
                  <a:pt x="120" y="354"/>
                </a:lnTo>
                <a:lnTo>
                  <a:pt x="126" y="354"/>
                </a:lnTo>
                <a:lnTo>
                  <a:pt x="126" y="366"/>
                </a:lnTo>
                <a:lnTo>
                  <a:pt x="120" y="378"/>
                </a:lnTo>
                <a:lnTo>
                  <a:pt x="108" y="390"/>
                </a:lnTo>
                <a:lnTo>
                  <a:pt x="96" y="432"/>
                </a:lnTo>
                <a:lnTo>
                  <a:pt x="90" y="444"/>
                </a:lnTo>
                <a:lnTo>
                  <a:pt x="90" y="450"/>
                </a:lnTo>
                <a:lnTo>
                  <a:pt x="84" y="462"/>
                </a:lnTo>
                <a:lnTo>
                  <a:pt x="84" y="468"/>
                </a:lnTo>
                <a:lnTo>
                  <a:pt x="90" y="480"/>
                </a:lnTo>
                <a:lnTo>
                  <a:pt x="114" y="504"/>
                </a:lnTo>
                <a:lnTo>
                  <a:pt x="114" y="534"/>
                </a:lnTo>
                <a:lnTo>
                  <a:pt x="144" y="570"/>
                </a:lnTo>
                <a:lnTo>
                  <a:pt x="156" y="570"/>
                </a:lnTo>
                <a:lnTo>
                  <a:pt x="162" y="582"/>
                </a:lnTo>
                <a:lnTo>
                  <a:pt x="198" y="582"/>
                </a:lnTo>
                <a:lnTo>
                  <a:pt x="204" y="576"/>
                </a:lnTo>
                <a:lnTo>
                  <a:pt x="204" y="564"/>
                </a:lnTo>
                <a:lnTo>
                  <a:pt x="216" y="552"/>
                </a:lnTo>
                <a:lnTo>
                  <a:pt x="234" y="552"/>
                </a:lnTo>
                <a:lnTo>
                  <a:pt x="240" y="540"/>
                </a:lnTo>
                <a:lnTo>
                  <a:pt x="270" y="540"/>
                </a:lnTo>
                <a:lnTo>
                  <a:pt x="270" y="534"/>
                </a:lnTo>
                <a:lnTo>
                  <a:pt x="288" y="516"/>
                </a:lnTo>
                <a:lnTo>
                  <a:pt x="300" y="516"/>
                </a:lnTo>
                <a:lnTo>
                  <a:pt x="312" y="528"/>
                </a:lnTo>
                <a:lnTo>
                  <a:pt x="318" y="528"/>
                </a:lnTo>
                <a:lnTo>
                  <a:pt x="324" y="522"/>
                </a:lnTo>
                <a:lnTo>
                  <a:pt x="324" y="510"/>
                </a:lnTo>
                <a:lnTo>
                  <a:pt x="318" y="504"/>
                </a:lnTo>
                <a:lnTo>
                  <a:pt x="312" y="492"/>
                </a:lnTo>
                <a:lnTo>
                  <a:pt x="306" y="474"/>
                </a:lnTo>
                <a:lnTo>
                  <a:pt x="288" y="456"/>
                </a:lnTo>
                <a:lnTo>
                  <a:pt x="282" y="444"/>
                </a:lnTo>
                <a:lnTo>
                  <a:pt x="282" y="420"/>
                </a:lnTo>
                <a:lnTo>
                  <a:pt x="288" y="414"/>
                </a:lnTo>
                <a:lnTo>
                  <a:pt x="288" y="396"/>
                </a:lnTo>
                <a:lnTo>
                  <a:pt x="276" y="408"/>
                </a:lnTo>
                <a:lnTo>
                  <a:pt x="276" y="414"/>
                </a:lnTo>
                <a:lnTo>
                  <a:pt x="264" y="414"/>
                </a:lnTo>
                <a:lnTo>
                  <a:pt x="258" y="402"/>
                </a:lnTo>
                <a:lnTo>
                  <a:pt x="252" y="396"/>
                </a:lnTo>
                <a:lnTo>
                  <a:pt x="246" y="384"/>
                </a:lnTo>
                <a:lnTo>
                  <a:pt x="246" y="372"/>
                </a:lnTo>
                <a:lnTo>
                  <a:pt x="240" y="372"/>
                </a:lnTo>
                <a:lnTo>
                  <a:pt x="240" y="366"/>
                </a:lnTo>
                <a:lnTo>
                  <a:pt x="234" y="360"/>
                </a:lnTo>
                <a:lnTo>
                  <a:pt x="234" y="348"/>
                </a:lnTo>
                <a:lnTo>
                  <a:pt x="240" y="336"/>
                </a:lnTo>
                <a:lnTo>
                  <a:pt x="246" y="330"/>
                </a:lnTo>
                <a:lnTo>
                  <a:pt x="246" y="288"/>
                </a:lnTo>
                <a:lnTo>
                  <a:pt x="252" y="282"/>
                </a:lnTo>
                <a:lnTo>
                  <a:pt x="264" y="276"/>
                </a:lnTo>
                <a:lnTo>
                  <a:pt x="294" y="276"/>
                </a:lnTo>
                <a:lnTo>
                  <a:pt x="300" y="270"/>
                </a:lnTo>
                <a:lnTo>
                  <a:pt x="300" y="258"/>
                </a:lnTo>
                <a:lnTo>
                  <a:pt x="288" y="246"/>
                </a:lnTo>
                <a:lnTo>
                  <a:pt x="288" y="234"/>
                </a:lnTo>
                <a:lnTo>
                  <a:pt x="294" y="222"/>
                </a:lnTo>
                <a:lnTo>
                  <a:pt x="300" y="216"/>
                </a:lnTo>
                <a:lnTo>
                  <a:pt x="306" y="204"/>
                </a:lnTo>
                <a:lnTo>
                  <a:pt x="306" y="192"/>
                </a:lnTo>
                <a:lnTo>
                  <a:pt x="300" y="180"/>
                </a:lnTo>
                <a:lnTo>
                  <a:pt x="294" y="174"/>
                </a:lnTo>
                <a:lnTo>
                  <a:pt x="276" y="174"/>
                </a:lnTo>
                <a:lnTo>
                  <a:pt x="270" y="180"/>
                </a:lnTo>
                <a:lnTo>
                  <a:pt x="270" y="156"/>
                </a:lnTo>
                <a:lnTo>
                  <a:pt x="258" y="150"/>
                </a:lnTo>
                <a:lnTo>
                  <a:pt x="252" y="138"/>
                </a:lnTo>
                <a:lnTo>
                  <a:pt x="234" y="132"/>
                </a:lnTo>
                <a:lnTo>
                  <a:pt x="216" y="132"/>
                </a:lnTo>
                <a:lnTo>
                  <a:pt x="204" y="138"/>
                </a:lnTo>
                <a:lnTo>
                  <a:pt x="198" y="150"/>
                </a:lnTo>
                <a:lnTo>
                  <a:pt x="198" y="156"/>
                </a:lnTo>
                <a:lnTo>
                  <a:pt x="192" y="162"/>
                </a:lnTo>
                <a:lnTo>
                  <a:pt x="192" y="168"/>
                </a:lnTo>
                <a:lnTo>
                  <a:pt x="192" y="162"/>
                </a:lnTo>
                <a:lnTo>
                  <a:pt x="198" y="156"/>
                </a:lnTo>
                <a:lnTo>
                  <a:pt x="198" y="144"/>
                </a:lnTo>
                <a:lnTo>
                  <a:pt x="204" y="132"/>
                </a:lnTo>
                <a:lnTo>
                  <a:pt x="204" y="114"/>
                </a:lnTo>
                <a:lnTo>
                  <a:pt x="210" y="102"/>
                </a:lnTo>
                <a:lnTo>
                  <a:pt x="210" y="78"/>
                </a:lnTo>
                <a:lnTo>
                  <a:pt x="192" y="42"/>
                </a:lnTo>
                <a:lnTo>
                  <a:pt x="180" y="30"/>
                </a:lnTo>
                <a:lnTo>
                  <a:pt x="132" y="6"/>
                </a:lnTo>
                <a:lnTo>
                  <a:pt x="126" y="0"/>
                </a:lnTo>
                <a:lnTo>
                  <a:pt x="120" y="0"/>
                </a:lnTo>
                <a:lnTo>
                  <a:pt x="102" y="36"/>
                </a:lnTo>
                <a:lnTo>
                  <a:pt x="96" y="42"/>
                </a:lnTo>
                <a:lnTo>
                  <a:pt x="90" y="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8" name="Guinea-Bissau" descr="© INSCALE GmbH, 05.05.2010&#10;http://www.presentationload.com/">
            <a:extLst>
              <a:ext uri="{FF2B5EF4-FFF2-40B4-BE49-F238E27FC236}">
                <a16:creationId xmlns:a16="http://schemas.microsoft.com/office/drawing/2014/main" id="{0A4F8793-3A9E-4F17-9C9F-D69385C46B8A}"/>
              </a:ext>
            </a:extLst>
          </p:cNvPr>
          <p:cNvSpPr>
            <a:spLocks/>
          </p:cNvSpPr>
          <p:nvPr/>
        </p:nvSpPr>
        <p:spPr bwMode="gray">
          <a:xfrm>
            <a:off x="5137082" y="3556065"/>
            <a:ext cx="86672" cy="73763"/>
          </a:xfrm>
          <a:custGeom>
            <a:avLst/>
            <a:gdLst>
              <a:gd name="T0" fmla="*/ 2147483647 w 186"/>
              <a:gd name="T1" fmla="*/ 2147483647 h 156"/>
              <a:gd name="T2" fmla="*/ 2147483647 w 186"/>
              <a:gd name="T3" fmla="*/ 2147483647 h 156"/>
              <a:gd name="T4" fmla="*/ 2147483647 w 186"/>
              <a:gd name="T5" fmla="*/ 2147483647 h 156"/>
              <a:gd name="T6" fmla="*/ 2147483647 w 186"/>
              <a:gd name="T7" fmla="*/ 2147483647 h 156"/>
              <a:gd name="T8" fmla="*/ 2147483647 w 186"/>
              <a:gd name="T9" fmla="*/ 2147483647 h 156"/>
              <a:gd name="T10" fmla="*/ 2147483647 w 186"/>
              <a:gd name="T11" fmla="*/ 2147483647 h 156"/>
              <a:gd name="T12" fmla="*/ 2147483647 w 186"/>
              <a:gd name="T13" fmla="*/ 2147483647 h 156"/>
              <a:gd name="T14" fmla="*/ 2147483647 w 186"/>
              <a:gd name="T15" fmla="*/ 2147483647 h 156"/>
              <a:gd name="T16" fmla="*/ 2147483647 w 186"/>
              <a:gd name="T17" fmla="*/ 2147483647 h 156"/>
              <a:gd name="T18" fmla="*/ 2147483647 w 186"/>
              <a:gd name="T19" fmla="*/ 2147483647 h 156"/>
              <a:gd name="T20" fmla="*/ 2147483647 w 186"/>
              <a:gd name="T21" fmla="*/ 2147483647 h 156"/>
              <a:gd name="T22" fmla="*/ 2147483647 w 186"/>
              <a:gd name="T23" fmla="*/ 2147483647 h 156"/>
              <a:gd name="T24" fmla="*/ 2147483647 w 186"/>
              <a:gd name="T25" fmla="*/ 2147483647 h 156"/>
              <a:gd name="T26" fmla="*/ 2147483647 w 186"/>
              <a:gd name="T27" fmla="*/ 2147483647 h 156"/>
              <a:gd name="T28" fmla="*/ 2147483647 w 186"/>
              <a:gd name="T29" fmla="*/ 0 h 156"/>
              <a:gd name="T30" fmla="*/ 2147483647 w 186"/>
              <a:gd name="T31" fmla="*/ 2147483647 h 156"/>
              <a:gd name="T32" fmla="*/ 2147483647 w 186"/>
              <a:gd name="T33" fmla="*/ 2147483647 h 156"/>
              <a:gd name="T34" fmla="*/ 2147483647 w 186"/>
              <a:gd name="T35" fmla="*/ 2147483647 h 156"/>
              <a:gd name="T36" fmla="*/ 0 w 186"/>
              <a:gd name="T37" fmla="*/ 2147483647 h 156"/>
              <a:gd name="T38" fmla="*/ 2147483647 w 186"/>
              <a:gd name="T39" fmla="*/ 2147483647 h 156"/>
              <a:gd name="T40" fmla="*/ 2147483647 w 186"/>
              <a:gd name="T41" fmla="*/ 2147483647 h 156"/>
              <a:gd name="T42" fmla="*/ 2147483647 w 186"/>
              <a:gd name="T43" fmla="*/ 2147483647 h 156"/>
              <a:gd name="T44" fmla="*/ 2147483647 w 186"/>
              <a:gd name="T45" fmla="*/ 2147483647 h 156"/>
              <a:gd name="T46" fmla="*/ 2147483647 w 186"/>
              <a:gd name="T47" fmla="*/ 2147483647 h 156"/>
              <a:gd name="T48" fmla="*/ 2147483647 w 186"/>
              <a:gd name="T49" fmla="*/ 2147483647 h 156"/>
              <a:gd name="T50" fmla="*/ 2147483647 w 186"/>
              <a:gd name="T51" fmla="*/ 2147483647 h 156"/>
              <a:gd name="T52" fmla="*/ 2147483647 w 186"/>
              <a:gd name="T53" fmla="*/ 2147483647 h 156"/>
              <a:gd name="T54" fmla="*/ 2147483647 w 186"/>
              <a:gd name="T55" fmla="*/ 2147483647 h 156"/>
              <a:gd name="T56" fmla="*/ 2147483647 w 186"/>
              <a:gd name="T57" fmla="*/ 2147483647 h 156"/>
              <a:gd name="T58" fmla="*/ 2147483647 w 186"/>
              <a:gd name="T59" fmla="*/ 2147483647 h 156"/>
              <a:gd name="T60" fmla="*/ 2147483647 w 186"/>
              <a:gd name="T61" fmla="*/ 2147483647 h 156"/>
              <a:gd name="T62" fmla="*/ 2147483647 w 186"/>
              <a:gd name="T63" fmla="*/ 2147483647 h 156"/>
              <a:gd name="T64" fmla="*/ 2147483647 w 186"/>
              <a:gd name="T65" fmla="*/ 2147483647 h 156"/>
              <a:gd name="T66" fmla="*/ 2147483647 w 186"/>
              <a:gd name="T67" fmla="*/ 2147483647 h 156"/>
              <a:gd name="T68" fmla="*/ 2147483647 w 186"/>
              <a:gd name="T69" fmla="*/ 2147483647 h 156"/>
              <a:gd name="T70" fmla="*/ 2147483647 w 186"/>
              <a:gd name="T71" fmla="*/ 2147483647 h 156"/>
              <a:gd name="T72" fmla="*/ 2147483647 w 186"/>
              <a:gd name="T73" fmla="*/ 2147483647 h 15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6"/>
              <a:gd name="T112" fmla="*/ 0 h 156"/>
              <a:gd name="T113" fmla="*/ 186 w 186"/>
              <a:gd name="T114" fmla="*/ 156 h 15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6" h="156">
                <a:moveTo>
                  <a:pt x="126" y="102"/>
                </a:moveTo>
                <a:lnTo>
                  <a:pt x="132" y="96"/>
                </a:lnTo>
                <a:lnTo>
                  <a:pt x="144" y="90"/>
                </a:lnTo>
                <a:lnTo>
                  <a:pt x="174" y="90"/>
                </a:lnTo>
                <a:lnTo>
                  <a:pt x="180" y="84"/>
                </a:lnTo>
                <a:lnTo>
                  <a:pt x="186" y="72"/>
                </a:lnTo>
                <a:lnTo>
                  <a:pt x="186" y="66"/>
                </a:lnTo>
                <a:lnTo>
                  <a:pt x="180" y="60"/>
                </a:lnTo>
                <a:lnTo>
                  <a:pt x="168" y="54"/>
                </a:lnTo>
                <a:lnTo>
                  <a:pt x="162" y="48"/>
                </a:lnTo>
                <a:lnTo>
                  <a:pt x="162" y="36"/>
                </a:lnTo>
                <a:lnTo>
                  <a:pt x="168" y="30"/>
                </a:lnTo>
                <a:lnTo>
                  <a:pt x="186" y="30"/>
                </a:lnTo>
                <a:lnTo>
                  <a:pt x="186" y="6"/>
                </a:lnTo>
                <a:lnTo>
                  <a:pt x="84" y="0"/>
                </a:lnTo>
                <a:lnTo>
                  <a:pt x="54" y="24"/>
                </a:lnTo>
                <a:lnTo>
                  <a:pt x="18" y="24"/>
                </a:lnTo>
                <a:lnTo>
                  <a:pt x="6" y="36"/>
                </a:lnTo>
                <a:lnTo>
                  <a:pt x="0" y="72"/>
                </a:lnTo>
                <a:lnTo>
                  <a:pt x="6" y="78"/>
                </a:lnTo>
                <a:lnTo>
                  <a:pt x="18" y="78"/>
                </a:lnTo>
                <a:lnTo>
                  <a:pt x="42" y="66"/>
                </a:lnTo>
                <a:lnTo>
                  <a:pt x="66" y="66"/>
                </a:lnTo>
                <a:lnTo>
                  <a:pt x="90" y="60"/>
                </a:lnTo>
                <a:lnTo>
                  <a:pt x="90" y="84"/>
                </a:lnTo>
                <a:lnTo>
                  <a:pt x="78" y="78"/>
                </a:lnTo>
                <a:lnTo>
                  <a:pt x="72" y="78"/>
                </a:lnTo>
                <a:lnTo>
                  <a:pt x="66" y="72"/>
                </a:lnTo>
                <a:lnTo>
                  <a:pt x="54" y="72"/>
                </a:lnTo>
                <a:lnTo>
                  <a:pt x="54" y="96"/>
                </a:lnTo>
                <a:lnTo>
                  <a:pt x="60" y="102"/>
                </a:lnTo>
                <a:lnTo>
                  <a:pt x="90" y="96"/>
                </a:lnTo>
                <a:lnTo>
                  <a:pt x="54" y="114"/>
                </a:lnTo>
                <a:lnTo>
                  <a:pt x="84" y="156"/>
                </a:lnTo>
                <a:lnTo>
                  <a:pt x="90" y="132"/>
                </a:lnTo>
                <a:lnTo>
                  <a:pt x="108" y="102"/>
                </a:lnTo>
                <a:lnTo>
                  <a:pt x="126" y="10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19" name="Guinea" descr="© INSCALE GmbH, 05.05.2010&#10;http://www.presentationload.com/">
            <a:extLst>
              <a:ext uri="{FF2B5EF4-FFF2-40B4-BE49-F238E27FC236}">
                <a16:creationId xmlns:a16="http://schemas.microsoft.com/office/drawing/2014/main" id="{63C735EC-2DAC-426A-9B09-E1C5C3C1FD0B}"/>
              </a:ext>
            </a:extLst>
          </p:cNvPr>
          <p:cNvSpPr>
            <a:spLocks/>
          </p:cNvSpPr>
          <p:nvPr/>
        </p:nvSpPr>
        <p:spPr bwMode="gray">
          <a:xfrm>
            <a:off x="5179496" y="3559753"/>
            <a:ext cx="245261" cy="208380"/>
          </a:xfrm>
          <a:custGeom>
            <a:avLst/>
            <a:gdLst>
              <a:gd name="T0" fmla="*/ 2147483647 w 522"/>
              <a:gd name="T1" fmla="*/ 2147483647 h 444"/>
              <a:gd name="T2" fmla="*/ 2147483647 w 522"/>
              <a:gd name="T3" fmla="*/ 2147483647 h 444"/>
              <a:gd name="T4" fmla="*/ 2147483647 w 522"/>
              <a:gd name="T5" fmla="*/ 2147483647 h 444"/>
              <a:gd name="T6" fmla="*/ 2147483647 w 522"/>
              <a:gd name="T7" fmla="*/ 2147483647 h 444"/>
              <a:gd name="T8" fmla="*/ 2147483647 w 522"/>
              <a:gd name="T9" fmla="*/ 2147483647 h 444"/>
              <a:gd name="T10" fmla="*/ 2147483647 w 522"/>
              <a:gd name="T11" fmla="*/ 2147483647 h 444"/>
              <a:gd name="T12" fmla="*/ 2147483647 w 522"/>
              <a:gd name="T13" fmla="*/ 2147483647 h 444"/>
              <a:gd name="T14" fmla="*/ 2147483647 w 522"/>
              <a:gd name="T15" fmla="*/ 2147483647 h 444"/>
              <a:gd name="T16" fmla="*/ 2147483647 w 522"/>
              <a:gd name="T17" fmla="*/ 2147483647 h 444"/>
              <a:gd name="T18" fmla="*/ 2147483647 w 522"/>
              <a:gd name="T19" fmla="*/ 2147483647 h 444"/>
              <a:gd name="T20" fmla="*/ 2147483647 w 522"/>
              <a:gd name="T21" fmla="*/ 2147483647 h 444"/>
              <a:gd name="T22" fmla="*/ 2147483647 w 522"/>
              <a:gd name="T23" fmla="*/ 2147483647 h 444"/>
              <a:gd name="T24" fmla="*/ 2147483647 w 522"/>
              <a:gd name="T25" fmla="*/ 2147483647 h 444"/>
              <a:gd name="T26" fmla="*/ 2147483647 w 522"/>
              <a:gd name="T27" fmla="*/ 2147483647 h 444"/>
              <a:gd name="T28" fmla="*/ 2147483647 w 522"/>
              <a:gd name="T29" fmla="*/ 2147483647 h 444"/>
              <a:gd name="T30" fmla="*/ 2147483647 w 522"/>
              <a:gd name="T31" fmla="*/ 2147483647 h 444"/>
              <a:gd name="T32" fmla="*/ 2147483647 w 522"/>
              <a:gd name="T33" fmla="*/ 2147483647 h 444"/>
              <a:gd name="T34" fmla="*/ 2147483647 w 522"/>
              <a:gd name="T35" fmla="*/ 2147483647 h 444"/>
              <a:gd name="T36" fmla="*/ 2147483647 w 522"/>
              <a:gd name="T37" fmla="*/ 2147483647 h 444"/>
              <a:gd name="T38" fmla="*/ 2147483647 w 522"/>
              <a:gd name="T39" fmla="*/ 2147483647 h 444"/>
              <a:gd name="T40" fmla="*/ 2147483647 w 522"/>
              <a:gd name="T41" fmla="*/ 2147483647 h 444"/>
              <a:gd name="T42" fmla="*/ 2147483647 w 522"/>
              <a:gd name="T43" fmla="*/ 2147483647 h 444"/>
              <a:gd name="T44" fmla="*/ 2147483647 w 522"/>
              <a:gd name="T45" fmla="*/ 2147483647 h 444"/>
              <a:gd name="T46" fmla="*/ 2147483647 w 522"/>
              <a:gd name="T47" fmla="*/ 2147483647 h 444"/>
              <a:gd name="T48" fmla="*/ 2147483647 w 522"/>
              <a:gd name="T49" fmla="*/ 2147483647 h 444"/>
              <a:gd name="T50" fmla="*/ 2147483647 w 522"/>
              <a:gd name="T51" fmla="*/ 2147483647 h 444"/>
              <a:gd name="T52" fmla="*/ 2147483647 w 522"/>
              <a:gd name="T53" fmla="*/ 2147483647 h 444"/>
              <a:gd name="T54" fmla="*/ 2147483647 w 522"/>
              <a:gd name="T55" fmla="*/ 2147483647 h 444"/>
              <a:gd name="T56" fmla="*/ 2147483647 w 522"/>
              <a:gd name="T57" fmla="*/ 2147483647 h 444"/>
              <a:gd name="T58" fmla="*/ 2147483647 w 522"/>
              <a:gd name="T59" fmla="*/ 2147483647 h 444"/>
              <a:gd name="T60" fmla="*/ 2147483647 w 522"/>
              <a:gd name="T61" fmla="*/ 2147483647 h 444"/>
              <a:gd name="T62" fmla="*/ 2147483647 w 522"/>
              <a:gd name="T63" fmla="*/ 2147483647 h 444"/>
              <a:gd name="T64" fmla="*/ 2147483647 w 522"/>
              <a:gd name="T65" fmla="*/ 2147483647 h 444"/>
              <a:gd name="T66" fmla="*/ 2147483647 w 522"/>
              <a:gd name="T67" fmla="*/ 2147483647 h 444"/>
              <a:gd name="T68" fmla="*/ 2147483647 w 522"/>
              <a:gd name="T69" fmla="*/ 2147483647 h 444"/>
              <a:gd name="T70" fmla="*/ 2147483647 w 522"/>
              <a:gd name="T71" fmla="*/ 2147483647 h 444"/>
              <a:gd name="T72" fmla="*/ 2147483647 w 522"/>
              <a:gd name="T73" fmla="*/ 2147483647 h 444"/>
              <a:gd name="T74" fmla="*/ 2147483647 w 522"/>
              <a:gd name="T75" fmla="*/ 2147483647 h 444"/>
              <a:gd name="T76" fmla="*/ 2147483647 w 522"/>
              <a:gd name="T77" fmla="*/ 2147483647 h 444"/>
              <a:gd name="T78" fmla="*/ 2147483647 w 522"/>
              <a:gd name="T79" fmla="*/ 2147483647 h 444"/>
              <a:gd name="T80" fmla="*/ 2147483647 w 522"/>
              <a:gd name="T81" fmla="*/ 2147483647 h 444"/>
              <a:gd name="T82" fmla="*/ 2147483647 w 522"/>
              <a:gd name="T83" fmla="*/ 2147483647 h 444"/>
              <a:gd name="T84" fmla="*/ 2147483647 w 522"/>
              <a:gd name="T85" fmla="*/ 2147483647 h 444"/>
              <a:gd name="T86" fmla="*/ 2147483647 w 522"/>
              <a:gd name="T87" fmla="*/ 2147483647 h 444"/>
              <a:gd name="T88" fmla="*/ 2147483647 w 522"/>
              <a:gd name="T89" fmla="*/ 2147483647 h 444"/>
              <a:gd name="T90" fmla="*/ 2147483647 w 522"/>
              <a:gd name="T91" fmla="*/ 2147483647 h 444"/>
              <a:gd name="T92" fmla="*/ 2147483647 w 522"/>
              <a:gd name="T93" fmla="*/ 2147483647 h 44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22"/>
              <a:gd name="T142" fmla="*/ 0 h 444"/>
              <a:gd name="T143" fmla="*/ 522 w 522"/>
              <a:gd name="T144" fmla="*/ 444 h 44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22" h="444">
                <a:moveTo>
                  <a:pt x="96" y="0"/>
                </a:moveTo>
                <a:lnTo>
                  <a:pt x="96" y="24"/>
                </a:lnTo>
                <a:lnTo>
                  <a:pt x="78" y="24"/>
                </a:lnTo>
                <a:lnTo>
                  <a:pt x="72" y="30"/>
                </a:lnTo>
                <a:lnTo>
                  <a:pt x="72" y="42"/>
                </a:lnTo>
                <a:lnTo>
                  <a:pt x="78" y="48"/>
                </a:lnTo>
                <a:lnTo>
                  <a:pt x="90" y="54"/>
                </a:lnTo>
                <a:lnTo>
                  <a:pt x="96" y="60"/>
                </a:lnTo>
                <a:lnTo>
                  <a:pt x="96" y="66"/>
                </a:lnTo>
                <a:lnTo>
                  <a:pt x="90" y="78"/>
                </a:lnTo>
                <a:lnTo>
                  <a:pt x="84" y="84"/>
                </a:lnTo>
                <a:lnTo>
                  <a:pt x="54" y="84"/>
                </a:lnTo>
                <a:lnTo>
                  <a:pt x="42" y="90"/>
                </a:lnTo>
                <a:lnTo>
                  <a:pt x="36" y="96"/>
                </a:lnTo>
                <a:lnTo>
                  <a:pt x="18" y="96"/>
                </a:lnTo>
                <a:lnTo>
                  <a:pt x="0" y="126"/>
                </a:lnTo>
                <a:lnTo>
                  <a:pt x="0" y="132"/>
                </a:lnTo>
                <a:lnTo>
                  <a:pt x="18" y="150"/>
                </a:lnTo>
                <a:lnTo>
                  <a:pt x="30" y="150"/>
                </a:lnTo>
                <a:lnTo>
                  <a:pt x="30" y="162"/>
                </a:lnTo>
                <a:lnTo>
                  <a:pt x="24" y="168"/>
                </a:lnTo>
                <a:lnTo>
                  <a:pt x="30" y="180"/>
                </a:lnTo>
                <a:lnTo>
                  <a:pt x="30" y="192"/>
                </a:lnTo>
                <a:lnTo>
                  <a:pt x="54" y="204"/>
                </a:lnTo>
                <a:lnTo>
                  <a:pt x="72" y="204"/>
                </a:lnTo>
                <a:lnTo>
                  <a:pt x="72" y="228"/>
                </a:lnTo>
                <a:lnTo>
                  <a:pt x="84" y="228"/>
                </a:lnTo>
                <a:lnTo>
                  <a:pt x="90" y="222"/>
                </a:lnTo>
                <a:lnTo>
                  <a:pt x="90" y="234"/>
                </a:lnTo>
                <a:lnTo>
                  <a:pt x="96" y="246"/>
                </a:lnTo>
                <a:lnTo>
                  <a:pt x="96" y="258"/>
                </a:lnTo>
                <a:lnTo>
                  <a:pt x="114" y="276"/>
                </a:lnTo>
                <a:lnTo>
                  <a:pt x="126" y="282"/>
                </a:lnTo>
                <a:lnTo>
                  <a:pt x="132" y="288"/>
                </a:lnTo>
                <a:lnTo>
                  <a:pt x="138" y="282"/>
                </a:lnTo>
                <a:lnTo>
                  <a:pt x="150" y="276"/>
                </a:lnTo>
                <a:lnTo>
                  <a:pt x="156" y="264"/>
                </a:lnTo>
                <a:lnTo>
                  <a:pt x="168" y="252"/>
                </a:lnTo>
                <a:lnTo>
                  <a:pt x="174" y="240"/>
                </a:lnTo>
                <a:lnTo>
                  <a:pt x="180" y="234"/>
                </a:lnTo>
                <a:lnTo>
                  <a:pt x="180" y="228"/>
                </a:lnTo>
                <a:lnTo>
                  <a:pt x="216" y="228"/>
                </a:lnTo>
                <a:lnTo>
                  <a:pt x="222" y="210"/>
                </a:lnTo>
                <a:lnTo>
                  <a:pt x="258" y="210"/>
                </a:lnTo>
                <a:lnTo>
                  <a:pt x="300" y="270"/>
                </a:lnTo>
                <a:lnTo>
                  <a:pt x="300" y="288"/>
                </a:lnTo>
                <a:lnTo>
                  <a:pt x="312" y="300"/>
                </a:lnTo>
                <a:lnTo>
                  <a:pt x="312" y="318"/>
                </a:lnTo>
                <a:lnTo>
                  <a:pt x="306" y="330"/>
                </a:lnTo>
                <a:lnTo>
                  <a:pt x="300" y="336"/>
                </a:lnTo>
                <a:lnTo>
                  <a:pt x="294" y="354"/>
                </a:lnTo>
                <a:lnTo>
                  <a:pt x="324" y="342"/>
                </a:lnTo>
                <a:lnTo>
                  <a:pt x="348" y="348"/>
                </a:lnTo>
                <a:lnTo>
                  <a:pt x="348" y="336"/>
                </a:lnTo>
                <a:lnTo>
                  <a:pt x="354" y="330"/>
                </a:lnTo>
                <a:lnTo>
                  <a:pt x="360" y="330"/>
                </a:lnTo>
                <a:lnTo>
                  <a:pt x="372" y="336"/>
                </a:lnTo>
                <a:lnTo>
                  <a:pt x="384" y="348"/>
                </a:lnTo>
                <a:lnTo>
                  <a:pt x="390" y="366"/>
                </a:lnTo>
                <a:lnTo>
                  <a:pt x="390" y="426"/>
                </a:lnTo>
                <a:lnTo>
                  <a:pt x="402" y="426"/>
                </a:lnTo>
                <a:lnTo>
                  <a:pt x="402" y="432"/>
                </a:lnTo>
                <a:lnTo>
                  <a:pt x="414" y="444"/>
                </a:lnTo>
                <a:lnTo>
                  <a:pt x="420" y="444"/>
                </a:lnTo>
                <a:lnTo>
                  <a:pt x="432" y="432"/>
                </a:lnTo>
                <a:lnTo>
                  <a:pt x="432" y="420"/>
                </a:lnTo>
                <a:lnTo>
                  <a:pt x="438" y="408"/>
                </a:lnTo>
                <a:lnTo>
                  <a:pt x="444" y="402"/>
                </a:lnTo>
                <a:lnTo>
                  <a:pt x="456" y="402"/>
                </a:lnTo>
                <a:lnTo>
                  <a:pt x="468" y="408"/>
                </a:lnTo>
                <a:lnTo>
                  <a:pt x="474" y="414"/>
                </a:lnTo>
                <a:lnTo>
                  <a:pt x="480" y="414"/>
                </a:lnTo>
                <a:lnTo>
                  <a:pt x="486" y="408"/>
                </a:lnTo>
                <a:lnTo>
                  <a:pt x="486" y="390"/>
                </a:lnTo>
                <a:lnTo>
                  <a:pt x="480" y="384"/>
                </a:lnTo>
                <a:lnTo>
                  <a:pt x="480" y="378"/>
                </a:lnTo>
                <a:lnTo>
                  <a:pt x="498" y="378"/>
                </a:lnTo>
                <a:lnTo>
                  <a:pt x="492" y="366"/>
                </a:lnTo>
                <a:lnTo>
                  <a:pt x="480" y="360"/>
                </a:lnTo>
                <a:lnTo>
                  <a:pt x="474" y="348"/>
                </a:lnTo>
                <a:lnTo>
                  <a:pt x="474" y="336"/>
                </a:lnTo>
                <a:lnTo>
                  <a:pt x="492" y="336"/>
                </a:lnTo>
                <a:lnTo>
                  <a:pt x="498" y="342"/>
                </a:lnTo>
                <a:lnTo>
                  <a:pt x="510" y="342"/>
                </a:lnTo>
                <a:lnTo>
                  <a:pt x="516" y="348"/>
                </a:lnTo>
                <a:lnTo>
                  <a:pt x="516" y="342"/>
                </a:lnTo>
                <a:lnTo>
                  <a:pt x="522" y="336"/>
                </a:lnTo>
                <a:lnTo>
                  <a:pt x="522" y="324"/>
                </a:lnTo>
                <a:lnTo>
                  <a:pt x="516" y="324"/>
                </a:lnTo>
                <a:lnTo>
                  <a:pt x="504" y="318"/>
                </a:lnTo>
                <a:lnTo>
                  <a:pt x="498" y="318"/>
                </a:lnTo>
                <a:lnTo>
                  <a:pt x="498" y="306"/>
                </a:lnTo>
                <a:lnTo>
                  <a:pt x="504" y="294"/>
                </a:lnTo>
                <a:lnTo>
                  <a:pt x="510" y="288"/>
                </a:lnTo>
                <a:lnTo>
                  <a:pt x="492" y="282"/>
                </a:lnTo>
                <a:lnTo>
                  <a:pt x="504" y="264"/>
                </a:lnTo>
                <a:lnTo>
                  <a:pt x="486" y="258"/>
                </a:lnTo>
                <a:lnTo>
                  <a:pt x="480" y="222"/>
                </a:lnTo>
                <a:lnTo>
                  <a:pt x="498" y="198"/>
                </a:lnTo>
                <a:lnTo>
                  <a:pt x="468" y="168"/>
                </a:lnTo>
                <a:lnTo>
                  <a:pt x="468" y="132"/>
                </a:lnTo>
                <a:lnTo>
                  <a:pt x="444" y="132"/>
                </a:lnTo>
                <a:lnTo>
                  <a:pt x="468" y="96"/>
                </a:lnTo>
                <a:lnTo>
                  <a:pt x="432" y="78"/>
                </a:lnTo>
                <a:lnTo>
                  <a:pt x="444" y="48"/>
                </a:lnTo>
                <a:lnTo>
                  <a:pt x="426" y="36"/>
                </a:lnTo>
                <a:lnTo>
                  <a:pt x="426" y="18"/>
                </a:lnTo>
                <a:lnTo>
                  <a:pt x="414" y="12"/>
                </a:lnTo>
                <a:lnTo>
                  <a:pt x="402" y="12"/>
                </a:lnTo>
                <a:lnTo>
                  <a:pt x="396" y="18"/>
                </a:lnTo>
                <a:lnTo>
                  <a:pt x="396" y="36"/>
                </a:lnTo>
                <a:lnTo>
                  <a:pt x="378" y="54"/>
                </a:lnTo>
                <a:lnTo>
                  <a:pt x="366" y="48"/>
                </a:lnTo>
                <a:lnTo>
                  <a:pt x="360" y="42"/>
                </a:lnTo>
                <a:lnTo>
                  <a:pt x="348" y="36"/>
                </a:lnTo>
                <a:lnTo>
                  <a:pt x="342" y="36"/>
                </a:lnTo>
                <a:lnTo>
                  <a:pt x="336" y="30"/>
                </a:lnTo>
                <a:lnTo>
                  <a:pt x="330" y="30"/>
                </a:lnTo>
                <a:lnTo>
                  <a:pt x="324" y="42"/>
                </a:lnTo>
                <a:lnTo>
                  <a:pt x="312" y="54"/>
                </a:lnTo>
                <a:lnTo>
                  <a:pt x="306" y="66"/>
                </a:lnTo>
                <a:lnTo>
                  <a:pt x="306" y="54"/>
                </a:lnTo>
                <a:lnTo>
                  <a:pt x="300" y="42"/>
                </a:lnTo>
                <a:lnTo>
                  <a:pt x="288" y="30"/>
                </a:lnTo>
                <a:lnTo>
                  <a:pt x="276" y="42"/>
                </a:lnTo>
                <a:lnTo>
                  <a:pt x="270" y="54"/>
                </a:lnTo>
                <a:lnTo>
                  <a:pt x="264" y="60"/>
                </a:lnTo>
                <a:lnTo>
                  <a:pt x="258" y="54"/>
                </a:lnTo>
                <a:lnTo>
                  <a:pt x="258" y="48"/>
                </a:lnTo>
                <a:lnTo>
                  <a:pt x="252" y="36"/>
                </a:lnTo>
                <a:lnTo>
                  <a:pt x="252" y="24"/>
                </a:lnTo>
                <a:lnTo>
                  <a:pt x="210" y="24"/>
                </a:lnTo>
                <a:lnTo>
                  <a:pt x="204" y="30"/>
                </a:lnTo>
                <a:lnTo>
                  <a:pt x="192" y="36"/>
                </a:lnTo>
                <a:lnTo>
                  <a:pt x="180" y="36"/>
                </a:lnTo>
                <a:lnTo>
                  <a:pt x="174" y="30"/>
                </a:lnTo>
                <a:lnTo>
                  <a:pt x="168" y="18"/>
                </a:lnTo>
                <a:lnTo>
                  <a:pt x="162" y="12"/>
                </a:lnTo>
                <a:lnTo>
                  <a:pt x="156" y="18"/>
                </a:lnTo>
                <a:lnTo>
                  <a:pt x="138" y="18"/>
                </a:lnTo>
                <a:lnTo>
                  <a:pt x="132" y="6"/>
                </a:lnTo>
                <a:lnTo>
                  <a:pt x="132" y="0"/>
                </a:lnTo>
                <a:lnTo>
                  <a:pt x="96" y="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0" name="Guatemala" descr="© INSCALE GmbH, 05.05.2010&#10;http://www.presentationload.com/">
            <a:extLst>
              <a:ext uri="{FF2B5EF4-FFF2-40B4-BE49-F238E27FC236}">
                <a16:creationId xmlns:a16="http://schemas.microsoft.com/office/drawing/2014/main" id="{E7D92AD4-CD71-44F0-A5F7-35F22546B448}"/>
              </a:ext>
            </a:extLst>
          </p:cNvPr>
          <p:cNvSpPr>
            <a:spLocks/>
          </p:cNvSpPr>
          <p:nvPr/>
        </p:nvSpPr>
        <p:spPr bwMode="gray">
          <a:xfrm>
            <a:off x="2610704" y="3360594"/>
            <a:ext cx="140149" cy="158591"/>
          </a:xfrm>
          <a:custGeom>
            <a:avLst/>
            <a:gdLst>
              <a:gd name="T0" fmla="*/ 2147483647 w 300"/>
              <a:gd name="T1" fmla="*/ 2147483647 h 336"/>
              <a:gd name="T2" fmla="*/ 2147483647 w 300"/>
              <a:gd name="T3" fmla="*/ 2147483647 h 336"/>
              <a:gd name="T4" fmla="*/ 2147483647 w 300"/>
              <a:gd name="T5" fmla="*/ 2147483647 h 336"/>
              <a:gd name="T6" fmla="*/ 2147483647 w 300"/>
              <a:gd name="T7" fmla="*/ 2147483647 h 336"/>
              <a:gd name="T8" fmla="*/ 2147483647 w 300"/>
              <a:gd name="T9" fmla="*/ 2147483647 h 336"/>
              <a:gd name="T10" fmla="*/ 2147483647 w 300"/>
              <a:gd name="T11" fmla="*/ 0 h 336"/>
              <a:gd name="T12" fmla="*/ 2147483647 w 300"/>
              <a:gd name="T13" fmla="*/ 2147483647 h 336"/>
              <a:gd name="T14" fmla="*/ 2147483647 w 300"/>
              <a:gd name="T15" fmla="*/ 2147483647 h 336"/>
              <a:gd name="T16" fmla="*/ 2147483647 w 300"/>
              <a:gd name="T17" fmla="*/ 2147483647 h 336"/>
              <a:gd name="T18" fmla="*/ 2147483647 w 300"/>
              <a:gd name="T19" fmla="*/ 2147483647 h 336"/>
              <a:gd name="T20" fmla="*/ 2147483647 w 300"/>
              <a:gd name="T21" fmla="*/ 2147483647 h 336"/>
              <a:gd name="T22" fmla="*/ 2147483647 w 300"/>
              <a:gd name="T23" fmla="*/ 2147483647 h 336"/>
              <a:gd name="T24" fmla="*/ 2147483647 w 300"/>
              <a:gd name="T25" fmla="*/ 2147483647 h 336"/>
              <a:gd name="T26" fmla="*/ 2147483647 w 300"/>
              <a:gd name="T27" fmla="*/ 2147483647 h 336"/>
              <a:gd name="T28" fmla="*/ 2147483647 w 300"/>
              <a:gd name="T29" fmla="*/ 2147483647 h 336"/>
              <a:gd name="T30" fmla="*/ 2147483647 w 300"/>
              <a:gd name="T31" fmla="*/ 2147483647 h 336"/>
              <a:gd name="T32" fmla="*/ 2147483647 w 300"/>
              <a:gd name="T33" fmla="*/ 2147483647 h 336"/>
              <a:gd name="T34" fmla="*/ 2147483647 w 300"/>
              <a:gd name="T35" fmla="*/ 2147483647 h 336"/>
              <a:gd name="T36" fmla="*/ 2147483647 w 300"/>
              <a:gd name="T37" fmla="*/ 2147483647 h 336"/>
              <a:gd name="T38" fmla="*/ 2147483647 w 300"/>
              <a:gd name="T39" fmla="*/ 2147483647 h 336"/>
              <a:gd name="T40" fmla="*/ 2147483647 w 300"/>
              <a:gd name="T41" fmla="*/ 2147483647 h 336"/>
              <a:gd name="T42" fmla="*/ 2147483647 w 300"/>
              <a:gd name="T43" fmla="*/ 2147483647 h 336"/>
              <a:gd name="T44" fmla="*/ 2147483647 w 300"/>
              <a:gd name="T45" fmla="*/ 2147483647 h 336"/>
              <a:gd name="T46" fmla="*/ 2147483647 w 300"/>
              <a:gd name="T47" fmla="*/ 2147483647 h 336"/>
              <a:gd name="T48" fmla="*/ 2147483647 w 300"/>
              <a:gd name="T49" fmla="*/ 2147483647 h 336"/>
              <a:gd name="T50" fmla="*/ 2147483647 w 300"/>
              <a:gd name="T51" fmla="*/ 2147483647 h 336"/>
              <a:gd name="T52" fmla="*/ 2147483647 w 300"/>
              <a:gd name="T53" fmla="*/ 2147483647 h 336"/>
              <a:gd name="T54" fmla="*/ 2147483647 w 300"/>
              <a:gd name="T55" fmla="*/ 2147483647 h 336"/>
              <a:gd name="T56" fmla="*/ 2147483647 w 300"/>
              <a:gd name="T57" fmla="*/ 2147483647 h 336"/>
              <a:gd name="T58" fmla="*/ 0 w 300"/>
              <a:gd name="T59" fmla="*/ 2147483647 h 336"/>
              <a:gd name="T60" fmla="*/ 2147483647 w 300"/>
              <a:gd name="T61" fmla="*/ 2147483647 h 336"/>
              <a:gd name="T62" fmla="*/ 2147483647 w 300"/>
              <a:gd name="T63" fmla="*/ 2147483647 h 336"/>
              <a:gd name="T64" fmla="*/ 2147483647 w 300"/>
              <a:gd name="T65" fmla="*/ 2147483647 h 336"/>
              <a:gd name="T66" fmla="*/ 2147483647 w 300"/>
              <a:gd name="T67" fmla="*/ 2147483647 h 336"/>
              <a:gd name="T68" fmla="*/ 2147483647 w 300"/>
              <a:gd name="T69" fmla="*/ 2147483647 h 336"/>
              <a:gd name="T70" fmla="*/ 2147483647 w 300"/>
              <a:gd name="T71" fmla="*/ 2147483647 h 336"/>
              <a:gd name="T72" fmla="*/ 2147483647 w 300"/>
              <a:gd name="T73" fmla="*/ 2147483647 h 336"/>
              <a:gd name="T74" fmla="*/ 2147483647 w 300"/>
              <a:gd name="T75" fmla="*/ 2147483647 h 336"/>
              <a:gd name="T76" fmla="*/ 2147483647 w 300"/>
              <a:gd name="T77" fmla="*/ 2147483647 h 336"/>
              <a:gd name="T78" fmla="*/ 2147483647 w 300"/>
              <a:gd name="T79" fmla="*/ 2147483647 h 336"/>
              <a:gd name="T80" fmla="*/ 2147483647 w 300"/>
              <a:gd name="T81" fmla="*/ 2147483647 h 336"/>
              <a:gd name="T82" fmla="*/ 2147483647 w 300"/>
              <a:gd name="T83" fmla="*/ 2147483647 h 336"/>
              <a:gd name="T84" fmla="*/ 2147483647 w 300"/>
              <a:gd name="T85" fmla="*/ 2147483647 h 336"/>
              <a:gd name="T86" fmla="*/ 2147483647 w 300"/>
              <a:gd name="T87" fmla="*/ 2147483647 h 336"/>
              <a:gd name="T88" fmla="*/ 2147483647 w 300"/>
              <a:gd name="T89" fmla="*/ 2147483647 h 336"/>
              <a:gd name="T90" fmla="*/ 2147483647 w 300"/>
              <a:gd name="T91" fmla="*/ 2147483647 h 336"/>
              <a:gd name="T92" fmla="*/ 2147483647 w 300"/>
              <a:gd name="T93" fmla="*/ 2147483647 h 336"/>
              <a:gd name="T94" fmla="*/ 2147483647 w 300"/>
              <a:gd name="T95" fmla="*/ 2147483647 h 336"/>
              <a:gd name="T96" fmla="*/ 2147483647 w 300"/>
              <a:gd name="T97" fmla="*/ 2147483647 h 336"/>
              <a:gd name="T98" fmla="*/ 2147483647 w 300"/>
              <a:gd name="T99" fmla="*/ 2147483647 h 336"/>
              <a:gd name="T100" fmla="*/ 2147483647 w 300"/>
              <a:gd name="T101" fmla="*/ 2147483647 h 336"/>
              <a:gd name="T102" fmla="*/ 2147483647 w 300"/>
              <a:gd name="T103" fmla="*/ 2147483647 h 336"/>
              <a:gd name="T104" fmla="*/ 2147483647 w 300"/>
              <a:gd name="T105" fmla="*/ 2147483647 h 336"/>
              <a:gd name="T106" fmla="*/ 2147483647 w 300"/>
              <a:gd name="T107" fmla="*/ 2147483647 h 336"/>
              <a:gd name="T108" fmla="*/ 2147483647 w 300"/>
              <a:gd name="T109" fmla="*/ 2147483647 h 336"/>
              <a:gd name="T110" fmla="*/ 2147483647 w 300"/>
              <a:gd name="T111" fmla="*/ 2147483647 h 336"/>
              <a:gd name="T112" fmla="*/ 2147483647 w 300"/>
              <a:gd name="T113" fmla="*/ 2147483647 h 336"/>
              <a:gd name="T114" fmla="*/ 2147483647 w 300"/>
              <a:gd name="T115" fmla="*/ 2147483647 h 336"/>
              <a:gd name="T116" fmla="*/ 2147483647 w 300"/>
              <a:gd name="T117" fmla="*/ 2147483647 h 336"/>
              <a:gd name="T118" fmla="*/ 2147483647 w 300"/>
              <a:gd name="T119" fmla="*/ 2147483647 h 336"/>
              <a:gd name="T120" fmla="*/ 2147483647 w 300"/>
              <a:gd name="T121" fmla="*/ 2147483647 h 3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36"/>
              <a:gd name="T185" fmla="*/ 300 w 300"/>
              <a:gd name="T186" fmla="*/ 336 h 3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36">
                <a:moveTo>
                  <a:pt x="288" y="156"/>
                </a:moveTo>
                <a:lnTo>
                  <a:pt x="270" y="168"/>
                </a:lnTo>
                <a:lnTo>
                  <a:pt x="258" y="162"/>
                </a:lnTo>
                <a:lnTo>
                  <a:pt x="228" y="162"/>
                </a:lnTo>
                <a:lnTo>
                  <a:pt x="252" y="6"/>
                </a:lnTo>
                <a:lnTo>
                  <a:pt x="120" y="0"/>
                </a:lnTo>
                <a:lnTo>
                  <a:pt x="120" y="12"/>
                </a:lnTo>
                <a:lnTo>
                  <a:pt x="126" y="24"/>
                </a:lnTo>
                <a:lnTo>
                  <a:pt x="126" y="48"/>
                </a:lnTo>
                <a:lnTo>
                  <a:pt x="120" y="48"/>
                </a:lnTo>
                <a:lnTo>
                  <a:pt x="108" y="54"/>
                </a:lnTo>
                <a:lnTo>
                  <a:pt x="84" y="54"/>
                </a:lnTo>
                <a:lnTo>
                  <a:pt x="96" y="60"/>
                </a:lnTo>
                <a:lnTo>
                  <a:pt x="96" y="66"/>
                </a:lnTo>
                <a:lnTo>
                  <a:pt x="102" y="78"/>
                </a:lnTo>
                <a:lnTo>
                  <a:pt x="108" y="84"/>
                </a:lnTo>
                <a:lnTo>
                  <a:pt x="114" y="84"/>
                </a:lnTo>
                <a:lnTo>
                  <a:pt x="126" y="90"/>
                </a:lnTo>
                <a:lnTo>
                  <a:pt x="132" y="90"/>
                </a:lnTo>
                <a:lnTo>
                  <a:pt x="138" y="114"/>
                </a:lnTo>
                <a:lnTo>
                  <a:pt x="156" y="114"/>
                </a:lnTo>
                <a:lnTo>
                  <a:pt x="156" y="126"/>
                </a:lnTo>
                <a:lnTo>
                  <a:pt x="150" y="132"/>
                </a:lnTo>
                <a:lnTo>
                  <a:pt x="144" y="132"/>
                </a:lnTo>
                <a:lnTo>
                  <a:pt x="144" y="150"/>
                </a:lnTo>
                <a:lnTo>
                  <a:pt x="54" y="144"/>
                </a:lnTo>
                <a:lnTo>
                  <a:pt x="24" y="192"/>
                </a:lnTo>
                <a:lnTo>
                  <a:pt x="24" y="264"/>
                </a:lnTo>
                <a:lnTo>
                  <a:pt x="18" y="270"/>
                </a:lnTo>
                <a:lnTo>
                  <a:pt x="0" y="270"/>
                </a:lnTo>
                <a:lnTo>
                  <a:pt x="6" y="282"/>
                </a:lnTo>
                <a:lnTo>
                  <a:pt x="12" y="288"/>
                </a:lnTo>
                <a:lnTo>
                  <a:pt x="24" y="288"/>
                </a:lnTo>
                <a:lnTo>
                  <a:pt x="42" y="300"/>
                </a:lnTo>
                <a:lnTo>
                  <a:pt x="60" y="318"/>
                </a:lnTo>
                <a:lnTo>
                  <a:pt x="72" y="324"/>
                </a:lnTo>
                <a:lnTo>
                  <a:pt x="120" y="324"/>
                </a:lnTo>
                <a:lnTo>
                  <a:pt x="126" y="330"/>
                </a:lnTo>
                <a:lnTo>
                  <a:pt x="132" y="330"/>
                </a:lnTo>
                <a:lnTo>
                  <a:pt x="138" y="336"/>
                </a:lnTo>
                <a:lnTo>
                  <a:pt x="150" y="324"/>
                </a:lnTo>
                <a:lnTo>
                  <a:pt x="162" y="318"/>
                </a:lnTo>
                <a:lnTo>
                  <a:pt x="168" y="312"/>
                </a:lnTo>
                <a:lnTo>
                  <a:pt x="174" y="312"/>
                </a:lnTo>
                <a:lnTo>
                  <a:pt x="180" y="300"/>
                </a:lnTo>
                <a:lnTo>
                  <a:pt x="186" y="294"/>
                </a:lnTo>
                <a:lnTo>
                  <a:pt x="186" y="282"/>
                </a:lnTo>
                <a:lnTo>
                  <a:pt x="204" y="282"/>
                </a:lnTo>
                <a:lnTo>
                  <a:pt x="210" y="276"/>
                </a:lnTo>
                <a:lnTo>
                  <a:pt x="222" y="270"/>
                </a:lnTo>
                <a:lnTo>
                  <a:pt x="222" y="264"/>
                </a:lnTo>
                <a:lnTo>
                  <a:pt x="228" y="252"/>
                </a:lnTo>
                <a:lnTo>
                  <a:pt x="228" y="234"/>
                </a:lnTo>
                <a:lnTo>
                  <a:pt x="234" y="222"/>
                </a:lnTo>
                <a:lnTo>
                  <a:pt x="246" y="216"/>
                </a:lnTo>
                <a:lnTo>
                  <a:pt x="258" y="204"/>
                </a:lnTo>
                <a:lnTo>
                  <a:pt x="270" y="198"/>
                </a:lnTo>
                <a:lnTo>
                  <a:pt x="282" y="186"/>
                </a:lnTo>
                <a:lnTo>
                  <a:pt x="294" y="180"/>
                </a:lnTo>
                <a:lnTo>
                  <a:pt x="300" y="168"/>
                </a:lnTo>
                <a:lnTo>
                  <a:pt x="288" y="15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1" name="Greenland" descr="© INSCALE GmbH, 05.05.2010&#10;http://www.presentationload.com/">
            <a:extLst>
              <a:ext uri="{FF2B5EF4-FFF2-40B4-BE49-F238E27FC236}">
                <a16:creationId xmlns:a16="http://schemas.microsoft.com/office/drawing/2014/main" id="{0342CB2D-E2EB-4703-92D8-C21D19500545}"/>
              </a:ext>
            </a:extLst>
          </p:cNvPr>
          <p:cNvSpPr>
            <a:spLocks noEditPoints="1"/>
          </p:cNvSpPr>
          <p:nvPr/>
        </p:nvSpPr>
        <p:spPr bwMode="gray">
          <a:xfrm>
            <a:off x="4237174" y="1075787"/>
            <a:ext cx="1322199" cy="719187"/>
          </a:xfrm>
          <a:custGeom>
            <a:avLst/>
            <a:gdLst>
              <a:gd name="T0" fmla="*/ 2147483647 w 732"/>
              <a:gd name="T1" fmla="*/ 2147483647 h 398"/>
              <a:gd name="T2" fmla="*/ 2147483647 w 732"/>
              <a:gd name="T3" fmla="*/ 2147483647 h 398"/>
              <a:gd name="T4" fmla="*/ 2147483647 w 732"/>
              <a:gd name="T5" fmla="*/ 2147483647 h 398"/>
              <a:gd name="T6" fmla="*/ 2147483647 w 732"/>
              <a:gd name="T7" fmla="*/ 2147483647 h 398"/>
              <a:gd name="T8" fmla="*/ 2147483647 w 732"/>
              <a:gd name="T9" fmla="*/ 2147483647 h 398"/>
              <a:gd name="T10" fmla="*/ 2147483647 w 732"/>
              <a:gd name="T11" fmla="*/ 2147483647 h 398"/>
              <a:gd name="T12" fmla="*/ 2147483647 w 732"/>
              <a:gd name="T13" fmla="*/ 2147483647 h 398"/>
              <a:gd name="T14" fmla="*/ 2147483647 w 732"/>
              <a:gd name="T15" fmla="*/ 2147483647 h 398"/>
              <a:gd name="T16" fmla="*/ 2147483647 w 732"/>
              <a:gd name="T17" fmla="*/ 2147483647 h 398"/>
              <a:gd name="T18" fmla="*/ 2147483647 w 732"/>
              <a:gd name="T19" fmla="*/ 2147483647 h 398"/>
              <a:gd name="T20" fmla="*/ 2147483647 w 732"/>
              <a:gd name="T21" fmla="*/ 2147483647 h 398"/>
              <a:gd name="T22" fmla="*/ 2147483647 w 732"/>
              <a:gd name="T23" fmla="*/ 2147483647 h 398"/>
              <a:gd name="T24" fmla="*/ 2147483647 w 732"/>
              <a:gd name="T25" fmla="*/ 2147483647 h 398"/>
              <a:gd name="T26" fmla="*/ 2147483647 w 732"/>
              <a:gd name="T27" fmla="*/ 2147483647 h 398"/>
              <a:gd name="T28" fmla="*/ 2147483647 w 732"/>
              <a:gd name="T29" fmla="*/ 2147483647 h 398"/>
              <a:gd name="T30" fmla="*/ 2147483647 w 732"/>
              <a:gd name="T31" fmla="*/ 2147483647 h 398"/>
              <a:gd name="T32" fmla="*/ 2147483647 w 732"/>
              <a:gd name="T33" fmla="*/ 2147483647 h 398"/>
              <a:gd name="T34" fmla="*/ 2147483647 w 732"/>
              <a:gd name="T35" fmla="*/ 2147483647 h 398"/>
              <a:gd name="T36" fmla="*/ 2147483647 w 732"/>
              <a:gd name="T37" fmla="*/ 2147483647 h 398"/>
              <a:gd name="T38" fmla="*/ 2147483647 w 732"/>
              <a:gd name="T39" fmla="*/ 2147483647 h 398"/>
              <a:gd name="T40" fmla="*/ 2147483647 w 732"/>
              <a:gd name="T41" fmla="*/ 2147483647 h 398"/>
              <a:gd name="T42" fmla="*/ 2147483647 w 732"/>
              <a:gd name="T43" fmla="*/ 2147483647 h 398"/>
              <a:gd name="T44" fmla="*/ 2147483647 w 732"/>
              <a:gd name="T45" fmla="*/ 2147483647 h 398"/>
              <a:gd name="T46" fmla="*/ 2147483647 w 732"/>
              <a:gd name="T47" fmla="*/ 2147483647 h 398"/>
              <a:gd name="T48" fmla="*/ 2147483647 w 732"/>
              <a:gd name="T49" fmla="*/ 2147483647 h 398"/>
              <a:gd name="T50" fmla="*/ 2147483647 w 732"/>
              <a:gd name="T51" fmla="*/ 2147483647 h 398"/>
              <a:gd name="T52" fmla="*/ 2147483647 w 732"/>
              <a:gd name="T53" fmla="*/ 2147483647 h 398"/>
              <a:gd name="T54" fmla="*/ 2147483647 w 732"/>
              <a:gd name="T55" fmla="*/ 2147483647 h 398"/>
              <a:gd name="T56" fmla="*/ 2147483647 w 732"/>
              <a:gd name="T57" fmla="*/ 2147483647 h 398"/>
              <a:gd name="T58" fmla="*/ 2147483647 w 732"/>
              <a:gd name="T59" fmla="*/ 2147483647 h 398"/>
              <a:gd name="T60" fmla="*/ 2147483647 w 732"/>
              <a:gd name="T61" fmla="*/ 2147483647 h 398"/>
              <a:gd name="T62" fmla="*/ 2147483647 w 732"/>
              <a:gd name="T63" fmla="*/ 2147483647 h 398"/>
              <a:gd name="T64" fmla="*/ 2147483647 w 732"/>
              <a:gd name="T65" fmla="*/ 2147483647 h 398"/>
              <a:gd name="T66" fmla="*/ 2147483647 w 732"/>
              <a:gd name="T67" fmla="*/ 2147483647 h 398"/>
              <a:gd name="T68" fmla="*/ 2147483647 w 732"/>
              <a:gd name="T69" fmla="*/ 2147483647 h 398"/>
              <a:gd name="T70" fmla="*/ 2147483647 w 732"/>
              <a:gd name="T71" fmla="*/ 2147483647 h 398"/>
              <a:gd name="T72" fmla="*/ 2147483647 w 732"/>
              <a:gd name="T73" fmla="*/ 2147483647 h 398"/>
              <a:gd name="T74" fmla="*/ 2147483647 w 732"/>
              <a:gd name="T75" fmla="*/ 2147483647 h 398"/>
              <a:gd name="T76" fmla="*/ 2147483647 w 732"/>
              <a:gd name="T77" fmla="*/ 2147483647 h 398"/>
              <a:gd name="T78" fmla="*/ 2147483647 w 732"/>
              <a:gd name="T79" fmla="*/ 2147483647 h 398"/>
              <a:gd name="T80" fmla="*/ 2147483647 w 732"/>
              <a:gd name="T81" fmla="*/ 2147483647 h 398"/>
              <a:gd name="T82" fmla="*/ 2147483647 w 732"/>
              <a:gd name="T83" fmla="*/ 2147483647 h 398"/>
              <a:gd name="T84" fmla="*/ 2147483647 w 732"/>
              <a:gd name="T85" fmla="*/ 2147483647 h 398"/>
              <a:gd name="T86" fmla="*/ 2147483647 w 732"/>
              <a:gd name="T87" fmla="*/ 2147483647 h 398"/>
              <a:gd name="T88" fmla="*/ 2147483647 w 732"/>
              <a:gd name="T89" fmla="*/ 2147483647 h 398"/>
              <a:gd name="T90" fmla="*/ 2147483647 w 732"/>
              <a:gd name="T91" fmla="*/ 2147483647 h 398"/>
              <a:gd name="T92" fmla="*/ 2147483647 w 732"/>
              <a:gd name="T93" fmla="*/ 2147483647 h 398"/>
              <a:gd name="T94" fmla="*/ 2147483647 w 732"/>
              <a:gd name="T95" fmla="*/ 2147483647 h 398"/>
              <a:gd name="T96" fmla="*/ 2147483647 w 732"/>
              <a:gd name="T97" fmla="*/ 2147483647 h 398"/>
              <a:gd name="T98" fmla="*/ 2147483647 w 732"/>
              <a:gd name="T99" fmla="*/ 2147483647 h 398"/>
              <a:gd name="T100" fmla="*/ 2147483647 w 732"/>
              <a:gd name="T101" fmla="*/ 2147483647 h 398"/>
              <a:gd name="T102" fmla="*/ 2147483647 w 732"/>
              <a:gd name="T103" fmla="*/ 2147483647 h 398"/>
              <a:gd name="T104" fmla="*/ 2147483647 w 732"/>
              <a:gd name="T105" fmla="*/ 2147483647 h 398"/>
              <a:gd name="T106" fmla="*/ 2147483647 w 732"/>
              <a:gd name="T107" fmla="*/ 2147483647 h 398"/>
              <a:gd name="T108" fmla="*/ 2147483647 w 732"/>
              <a:gd name="T109" fmla="*/ 2147483647 h 398"/>
              <a:gd name="T110" fmla="*/ 2147483647 w 732"/>
              <a:gd name="T111" fmla="*/ 2147483647 h 398"/>
              <a:gd name="T112" fmla="*/ 2147483647 w 732"/>
              <a:gd name="T113" fmla="*/ 2147483647 h 398"/>
              <a:gd name="T114" fmla="*/ 2147483647 w 732"/>
              <a:gd name="T115" fmla="*/ 2147483647 h 398"/>
              <a:gd name="T116" fmla="*/ 2147483647 w 732"/>
              <a:gd name="T117" fmla="*/ 2147483647 h 398"/>
              <a:gd name="T118" fmla="*/ 2147483647 w 732"/>
              <a:gd name="T119" fmla="*/ 2147483647 h 398"/>
              <a:gd name="T120" fmla="*/ 2147483647 w 732"/>
              <a:gd name="T121" fmla="*/ 2147483647 h 398"/>
              <a:gd name="T122" fmla="*/ 2147483647 w 732"/>
              <a:gd name="T123" fmla="*/ 2147483647 h 3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32"/>
              <a:gd name="T187" fmla="*/ 0 h 398"/>
              <a:gd name="T188" fmla="*/ 732 w 732"/>
              <a:gd name="T189" fmla="*/ 398 h 39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32" h="398">
                <a:moveTo>
                  <a:pt x="730" y="24"/>
                </a:moveTo>
                <a:lnTo>
                  <a:pt x="728" y="24"/>
                </a:lnTo>
                <a:lnTo>
                  <a:pt x="723" y="24"/>
                </a:lnTo>
                <a:lnTo>
                  <a:pt x="718" y="22"/>
                </a:lnTo>
                <a:lnTo>
                  <a:pt x="678" y="22"/>
                </a:lnTo>
                <a:lnTo>
                  <a:pt x="678" y="24"/>
                </a:lnTo>
                <a:lnTo>
                  <a:pt x="670" y="26"/>
                </a:lnTo>
                <a:lnTo>
                  <a:pt x="659" y="26"/>
                </a:lnTo>
                <a:lnTo>
                  <a:pt x="651" y="24"/>
                </a:lnTo>
                <a:lnTo>
                  <a:pt x="637" y="24"/>
                </a:lnTo>
                <a:lnTo>
                  <a:pt x="623" y="29"/>
                </a:lnTo>
                <a:lnTo>
                  <a:pt x="616" y="34"/>
                </a:lnTo>
                <a:lnTo>
                  <a:pt x="611" y="34"/>
                </a:lnTo>
                <a:lnTo>
                  <a:pt x="606" y="34"/>
                </a:lnTo>
                <a:lnTo>
                  <a:pt x="604" y="36"/>
                </a:lnTo>
                <a:lnTo>
                  <a:pt x="602" y="36"/>
                </a:lnTo>
                <a:lnTo>
                  <a:pt x="597" y="38"/>
                </a:lnTo>
                <a:lnTo>
                  <a:pt x="592" y="38"/>
                </a:lnTo>
                <a:lnTo>
                  <a:pt x="599" y="34"/>
                </a:lnTo>
                <a:lnTo>
                  <a:pt x="609" y="31"/>
                </a:lnTo>
                <a:lnTo>
                  <a:pt x="621" y="26"/>
                </a:lnTo>
                <a:lnTo>
                  <a:pt x="623" y="24"/>
                </a:lnTo>
                <a:lnTo>
                  <a:pt x="618" y="19"/>
                </a:lnTo>
                <a:lnTo>
                  <a:pt x="606" y="19"/>
                </a:lnTo>
                <a:lnTo>
                  <a:pt x="604" y="22"/>
                </a:lnTo>
                <a:lnTo>
                  <a:pt x="602" y="22"/>
                </a:lnTo>
                <a:lnTo>
                  <a:pt x="597" y="24"/>
                </a:lnTo>
                <a:lnTo>
                  <a:pt x="594" y="24"/>
                </a:lnTo>
                <a:lnTo>
                  <a:pt x="566" y="26"/>
                </a:lnTo>
                <a:lnTo>
                  <a:pt x="566" y="29"/>
                </a:lnTo>
                <a:lnTo>
                  <a:pt x="563" y="29"/>
                </a:lnTo>
                <a:lnTo>
                  <a:pt x="566" y="26"/>
                </a:lnTo>
                <a:lnTo>
                  <a:pt x="568" y="26"/>
                </a:lnTo>
                <a:lnTo>
                  <a:pt x="573" y="26"/>
                </a:lnTo>
                <a:lnTo>
                  <a:pt x="578" y="24"/>
                </a:lnTo>
                <a:lnTo>
                  <a:pt x="580" y="24"/>
                </a:lnTo>
                <a:lnTo>
                  <a:pt x="582" y="24"/>
                </a:lnTo>
                <a:lnTo>
                  <a:pt x="585" y="22"/>
                </a:lnTo>
                <a:lnTo>
                  <a:pt x="578" y="19"/>
                </a:lnTo>
                <a:lnTo>
                  <a:pt x="552" y="19"/>
                </a:lnTo>
                <a:lnTo>
                  <a:pt x="542" y="22"/>
                </a:lnTo>
                <a:lnTo>
                  <a:pt x="525" y="19"/>
                </a:lnTo>
                <a:lnTo>
                  <a:pt x="523" y="19"/>
                </a:lnTo>
                <a:lnTo>
                  <a:pt x="523" y="22"/>
                </a:lnTo>
                <a:lnTo>
                  <a:pt x="518" y="22"/>
                </a:lnTo>
                <a:lnTo>
                  <a:pt x="514" y="24"/>
                </a:lnTo>
                <a:lnTo>
                  <a:pt x="511" y="24"/>
                </a:lnTo>
                <a:lnTo>
                  <a:pt x="509" y="24"/>
                </a:lnTo>
                <a:lnTo>
                  <a:pt x="506" y="24"/>
                </a:lnTo>
                <a:lnTo>
                  <a:pt x="509" y="22"/>
                </a:lnTo>
                <a:lnTo>
                  <a:pt x="518" y="19"/>
                </a:lnTo>
                <a:lnTo>
                  <a:pt x="530" y="19"/>
                </a:lnTo>
                <a:lnTo>
                  <a:pt x="563" y="19"/>
                </a:lnTo>
                <a:lnTo>
                  <a:pt x="580" y="17"/>
                </a:lnTo>
                <a:lnTo>
                  <a:pt x="625" y="17"/>
                </a:lnTo>
                <a:lnTo>
                  <a:pt x="632" y="14"/>
                </a:lnTo>
                <a:lnTo>
                  <a:pt x="628" y="12"/>
                </a:lnTo>
                <a:lnTo>
                  <a:pt x="618" y="10"/>
                </a:lnTo>
                <a:lnTo>
                  <a:pt x="592" y="10"/>
                </a:lnTo>
                <a:lnTo>
                  <a:pt x="594" y="10"/>
                </a:lnTo>
                <a:lnTo>
                  <a:pt x="597" y="7"/>
                </a:lnTo>
                <a:lnTo>
                  <a:pt x="594" y="5"/>
                </a:lnTo>
                <a:lnTo>
                  <a:pt x="585" y="5"/>
                </a:lnTo>
                <a:lnTo>
                  <a:pt x="582" y="7"/>
                </a:lnTo>
                <a:lnTo>
                  <a:pt x="568" y="7"/>
                </a:lnTo>
                <a:lnTo>
                  <a:pt x="566" y="5"/>
                </a:lnTo>
                <a:lnTo>
                  <a:pt x="571" y="5"/>
                </a:lnTo>
                <a:lnTo>
                  <a:pt x="573" y="5"/>
                </a:lnTo>
                <a:lnTo>
                  <a:pt x="578" y="5"/>
                </a:lnTo>
                <a:lnTo>
                  <a:pt x="578" y="2"/>
                </a:lnTo>
                <a:lnTo>
                  <a:pt x="575" y="2"/>
                </a:lnTo>
                <a:lnTo>
                  <a:pt x="571" y="0"/>
                </a:lnTo>
                <a:lnTo>
                  <a:pt x="537" y="0"/>
                </a:lnTo>
                <a:lnTo>
                  <a:pt x="528" y="2"/>
                </a:lnTo>
                <a:lnTo>
                  <a:pt x="518" y="2"/>
                </a:lnTo>
                <a:lnTo>
                  <a:pt x="509" y="0"/>
                </a:lnTo>
                <a:lnTo>
                  <a:pt x="483" y="0"/>
                </a:lnTo>
                <a:lnTo>
                  <a:pt x="478" y="2"/>
                </a:lnTo>
                <a:lnTo>
                  <a:pt x="454" y="2"/>
                </a:lnTo>
                <a:lnTo>
                  <a:pt x="452" y="0"/>
                </a:lnTo>
                <a:lnTo>
                  <a:pt x="447" y="0"/>
                </a:lnTo>
                <a:lnTo>
                  <a:pt x="445" y="2"/>
                </a:lnTo>
                <a:lnTo>
                  <a:pt x="442" y="2"/>
                </a:lnTo>
                <a:lnTo>
                  <a:pt x="442" y="5"/>
                </a:lnTo>
                <a:lnTo>
                  <a:pt x="445" y="5"/>
                </a:lnTo>
                <a:lnTo>
                  <a:pt x="447" y="5"/>
                </a:lnTo>
                <a:lnTo>
                  <a:pt x="442" y="7"/>
                </a:lnTo>
                <a:lnTo>
                  <a:pt x="428" y="7"/>
                </a:lnTo>
                <a:lnTo>
                  <a:pt x="409" y="5"/>
                </a:lnTo>
                <a:lnTo>
                  <a:pt x="378" y="5"/>
                </a:lnTo>
                <a:lnTo>
                  <a:pt x="373" y="5"/>
                </a:lnTo>
                <a:lnTo>
                  <a:pt x="371" y="5"/>
                </a:lnTo>
                <a:lnTo>
                  <a:pt x="368" y="7"/>
                </a:lnTo>
                <a:lnTo>
                  <a:pt x="366" y="7"/>
                </a:lnTo>
                <a:lnTo>
                  <a:pt x="366" y="10"/>
                </a:lnTo>
                <a:lnTo>
                  <a:pt x="368" y="10"/>
                </a:lnTo>
                <a:lnTo>
                  <a:pt x="378" y="10"/>
                </a:lnTo>
                <a:lnTo>
                  <a:pt x="387" y="10"/>
                </a:lnTo>
                <a:lnTo>
                  <a:pt x="399" y="12"/>
                </a:lnTo>
                <a:lnTo>
                  <a:pt x="404" y="12"/>
                </a:lnTo>
                <a:lnTo>
                  <a:pt x="426" y="14"/>
                </a:lnTo>
                <a:lnTo>
                  <a:pt x="399" y="14"/>
                </a:lnTo>
                <a:lnTo>
                  <a:pt x="395" y="14"/>
                </a:lnTo>
                <a:lnTo>
                  <a:pt x="392" y="14"/>
                </a:lnTo>
                <a:lnTo>
                  <a:pt x="387" y="12"/>
                </a:lnTo>
                <a:lnTo>
                  <a:pt x="378" y="12"/>
                </a:lnTo>
                <a:lnTo>
                  <a:pt x="380" y="14"/>
                </a:lnTo>
                <a:lnTo>
                  <a:pt x="383" y="14"/>
                </a:lnTo>
                <a:lnTo>
                  <a:pt x="385" y="14"/>
                </a:lnTo>
                <a:lnTo>
                  <a:pt x="376" y="14"/>
                </a:lnTo>
                <a:lnTo>
                  <a:pt x="373" y="17"/>
                </a:lnTo>
                <a:lnTo>
                  <a:pt x="373" y="19"/>
                </a:lnTo>
                <a:lnTo>
                  <a:pt x="371" y="22"/>
                </a:lnTo>
                <a:lnTo>
                  <a:pt x="371" y="24"/>
                </a:lnTo>
                <a:lnTo>
                  <a:pt x="368" y="24"/>
                </a:lnTo>
                <a:lnTo>
                  <a:pt x="366" y="24"/>
                </a:lnTo>
                <a:lnTo>
                  <a:pt x="364" y="24"/>
                </a:lnTo>
                <a:lnTo>
                  <a:pt x="359" y="24"/>
                </a:lnTo>
                <a:lnTo>
                  <a:pt x="357" y="22"/>
                </a:lnTo>
                <a:lnTo>
                  <a:pt x="345" y="19"/>
                </a:lnTo>
                <a:lnTo>
                  <a:pt x="330" y="14"/>
                </a:lnTo>
                <a:lnTo>
                  <a:pt x="309" y="14"/>
                </a:lnTo>
                <a:lnTo>
                  <a:pt x="309" y="24"/>
                </a:lnTo>
                <a:lnTo>
                  <a:pt x="297" y="24"/>
                </a:lnTo>
                <a:lnTo>
                  <a:pt x="292" y="22"/>
                </a:lnTo>
                <a:lnTo>
                  <a:pt x="288" y="22"/>
                </a:lnTo>
                <a:lnTo>
                  <a:pt x="285" y="19"/>
                </a:lnTo>
                <a:lnTo>
                  <a:pt x="278" y="19"/>
                </a:lnTo>
                <a:lnTo>
                  <a:pt x="273" y="22"/>
                </a:lnTo>
                <a:lnTo>
                  <a:pt x="273" y="24"/>
                </a:lnTo>
                <a:lnTo>
                  <a:pt x="269" y="24"/>
                </a:lnTo>
                <a:lnTo>
                  <a:pt x="271" y="19"/>
                </a:lnTo>
                <a:lnTo>
                  <a:pt x="269" y="17"/>
                </a:lnTo>
                <a:lnTo>
                  <a:pt x="238" y="17"/>
                </a:lnTo>
                <a:lnTo>
                  <a:pt x="228" y="19"/>
                </a:lnTo>
                <a:lnTo>
                  <a:pt x="209" y="19"/>
                </a:lnTo>
                <a:lnTo>
                  <a:pt x="214" y="22"/>
                </a:lnTo>
                <a:lnTo>
                  <a:pt x="223" y="26"/>
                </a:lnTo>
                <a:lnTo>
                  <a:pt x="226" y="29"/>
                </a:lnTo>
                <a:lnTo>
                  <a:pt x="223" y="29"/>
                </a:lnTo>
                <a:lnTo>
                  <a:pt x="223" y="26"/>
                </a:lnTo>
                <a:lnTo>
                  <a:pt x="214" y="24"/>
                </a:lnTo>
                <a:lnTo>
                  <a:pt x="207" y="24"/>
                </a:lnTo>
                <a:lnTo>
                  <a:pt x="202" y="22"/>
                </a:lnTo>
                <a:lnTo>
                  <a:pt x="197" y="22"/>
                </a:lnTo>
                <a:lnTo>
                  <a:pt x="192" y="19"/>
                </a:lnTo>
                <a:lnTo>
                  <a:pt x="190" y="19"/>
                </a:lnTo>
                <a:lnTo>
                  <a:pt x="188" y="22"/>
                </a:lnTo>
                <a:lnTo>
                  <a:pt x="185" y="24"/>
                </a:lnTo>
                <a:lnTo>
                  <a:pt x="183" y="26"/>
                </a:lnTo>
                <a:lnTo>
                  <a:pt x="178" y="29"/>
                </a:lnTo>
                <a:lnTo>
                  <a:pt x="176" y="29"/>
                </a:lnTo>
                <a:lnTo>
                  <a:pt x="171" y="31"/>
                </a:lnTo>
                <a:lnTo>
                  <a:pt x="150" y="31"/>
                </a:lnTo>
                <a:lnTo>
                  <a:pt x="143" y="34"/>
                </a:lnTo>
                <a:lnTo>
                  <a:pt x="133" y="36"/>
                </a:lnTo>
                <a:lnTo>
                  <a:pt x="124" y="38"/>
                </a:lnTo>
                <a:lnTo>
                  <a:pt x="119" y="38"/>
                </a:lnTo>
                <a:lnTo>
                  <a:pt x="102" y="41"/>
                </a:lnTo>
                <a:lnTo>
                  <a:pt x="97" y="43"/>
                </a:lnTo>
                <a:lnTo>
                  <a:pt x="100" y="46"/>
                </a:lnTo>
                <a:lnTo>
                  <a:pt x="105" y="48"/>
                </a:lnTo>
                <a:lnTo>
                  <a:pt x="126" y="48"/>
                </a:lnTo>
                <a:lnTo>
                  <a:pt x="116" y="50"/>
                </a:lnTo>
                <a:lnTo>
                  <a:pt x="112" y="55"/>
                </a:lnTo>
                <a:lnTo>
                  <a:pt x="109" y="55"/>
                </a:lnTo>
                <a:lnTo>
                  <a:pt x="93" y="60"/>
                </a:lnTo>
                <a:lnTo>
                  <a:pt x="88" y="60"/>
                </a:lnTo>
                <a:lnTo>
                  <a:pt x="66" y="60"/>
                </a:lnTo>
                <a:lnTo>
                  <a:pt x="57" y="62"/>
                </a:lnTo>
                <a:lnTo>
                  <a:pt x="47" y="65"/>
                </a:lnTo>
                <a:lnTo>
                  <a:pt x="45" y="67"/>
                </a:lnTo>
                <a:lnTo>
                  <a:pt x="40" y="67"/>
                </a:lnTo>
                <a:lnTo>
                  <a:pt x="38" y="65"/>
                </a:lnTo>
                <a:lnTo>
                  <a:pt x="31" y="70"/>
                </a:lnTo>
                <a:lnTo>
                  <a:pt x="9" y="70"/>
                </a:lnTo>
                <a:lnTo>
                  <a:pt x="7" y="70"/>
                </a:lnTo>
                <a:lnTo>
                  <a:pt x="2" y="70"/>
                </a:lnTo>
                <a:lnTo>
                  <a:pt x="0" y="74"/>
                </a:lnTo>
                <a:lnTo>
                  <a:pt x="2" y="74"/>
                </a:lnTo>
                <a:lnTo>
                  <a:pt x="9" y="79"/>
                </a:lnTo>
                <a:lnTo>
                  <a:pt x="12" y="82"/>
                </a:lnTo>
                <a:lnTo>
                  <a:pt x="14" y="84"/>
                </a:lnTo>
                <a:lnTo>
                  <a:pt x="24" y="79"/>
                </a:lnTo>
                <a:lnTo>
                  <a:pt x="24" y="84"/>
                </a:lnTo>
                <a:lnTo>
                  <a:pt x="28" y="86"/>
                </a:lnTo>
                <a:lnTo>
                  <a:pt x="33" y="86"/>
                </a:lnTo>
                <a:lnTo>
                  <a:pt x="36" y="84"/>
                </a:lnTo>
                <a:lnTo>
                  <a:pt x="38" y="84"/>
                </a:lnTo>
                <a:lnTo>
                  <a:pt x="40" y="82"/>
                </a:lnTo>
                <a:lnTo>
                  <a:pt x="40" y="84"/>
                </a:lnTo>
                <a:lnTo>
                  <a:pt x="43" y="86"/>
                </a:lnTo>
                <a:lnTo>
                  <a:pt x="45" y="86"/>
                </a:lnTo>
                <a:lnTo>
                  <a:pt x="47" y="84"/>
                </a:lnTo>
                <a:lnTo>
                  <a:pt x="52" y="84"/>
                </a:lnTo>
                <a:lnTo>
                  <a:pt x="57" y="84"/>
                </a:lnTo>
                <a:lnTo>
                  <a:pt x="59" y="82"/>
                </a:lnTo>
                <a:lnTo>
                  <a:pt x="64" y="82"/>
                </a:lnTo>
                <a:lnTo>
                  <a:pt x="64" y="84"/>
                </a:lnTo>
                <a:lnTo>
                  <a:pt x="64" y="86"/>
                </a:lnTo>
                <a:lnTo>
                  <a:pt x="62" y="86"/>
                </a:lnTo>
                <a:lnTo>
                  <a:pt x="57" y="91"/>
                </a:lnTo>
                <a:lnTo>
                  <a:pt x="55" y="91"/>
                </a:lnTo>
                <a:lnTo>
                  <a:pt x="52" y="89"/>
                </a:lnTo>
                <a:lnTo>
                  <a:pt x="40" y="89"/>
                </a:lnTo>
                <a:lnTo>
                  <a:pt x="36" y="91"/>
                </a:lnTo>
                <a:lnTo>
                  <a:pt x="33" y="91"/>
                </a:lnTo>
                <a:lnTo>
                  <a:pt x="21" y="89"/>
                </a:lnTo>
                <a:lnTo>
                  <a:pt x="19" y="89"/>
                </a:lnTo>
                <a:lnTo>
                  <a:pt x="14" y="86"/>
                </a:lnTo>
                <a:lnTo>
                  <a:pt x="7" y="86"/>
                </a:lnTo>
                <a:lnTo>
                  <a:pt x="2" y="89"/>
                </a:lnTo>
                <a:lnTo>
                  <a:pt x="2" y="93"/>
                </a:lnTo>
                <a:lnTo>
                  <a:pt x="2" y="96"/>
                </a:lnTo>
                <a:lnTo>
                  <a:pt x="7" y="98"/>
                </a:lnTo>
                <a:lnTo>
                  <a:pt x="19" y="98"/>
                </a:lnTo>
                <a:lnTo>
                  <a:pt x="17" y="101"/>
                </a:lnTo>
                <a:lnTo>
                  <a:pt x="14" y="101"/>
                </a:lnTo>
                <a:lnTo>
                  <a:pt x="9" y="101"/>
                </a:lnTo>
                <a:lnTo>
                  <a:pt x="12" y="103"/>
                </a:lnTo>
                <a:lnTo>
                  <a:pt x="19" y="105"/>
                </a:lnTo>
                <a:lnTo>
                  <a:pt x="21" y="105"/>
                </a:lnTo>
                <a:lnTo>
                  <a:pt x="24" y="108"/>
                </a:lnTo>
                <a:lnTo>
                  <a:pt x="33" y="108"/>
                </a:lnTo>
                <a:lnTo>
                  <a:pt x="33" y="105"/>
                </a:lnTo>
                <a:lnTo>
                  <a:pt x="36" y="105"/>
                </a:lnTo>
                <a:lnTo>
                  <a:pt x="38" y="105"/>
                </a:lnTo>
                <a:lnTo>
                  <a:pt x="43" y="108"/>
                </a:lnTo>
                <a:lnTo>
                  <a:pt x="52" y="105"/>
                </a:lnTo>
                <a:lnTo>
                  <a:pt x="52" y="108"/>
                </a:lnTo>
                <a:lnTo>
                  <a:pt x="57" y="108"/>
                </a:lnTo>
                <a:lnTo>
                  <a:pt x="62" y="105"/>
                </a:lnTo>
                <a:lnTo>
                  <a:pt x="64" y="105"/>
                </a:lnTo>
                <a:lnTo>
                  <a:pt x="69" y="103"/>
                </a:lnTo>
                <a:lnTo>
                  <a:pt x="76" y="105"/>
                </a:lnTo>
                <a:lnTo>
                  <a:pt x="81" y="105"/>
                </a:lnTo>
                <a:lnTo>
                  <a:pt x="83" y="105"/>
                </a:lnTo>
                <a:lnTo>
                  <a:pt x="85" y="103"/>
                </a:lnTo>
                <a:lnTo>
                  <a:pt x="88" y="103"/>
                </a:lnTo>
                <a:lnTo>
                  <a:pt x="93" y="105"/>
                </a:lnTo>
                <a:lnTo>
                  <a:pt x="97" y="105"/>
                </a:lnTo>
                <a:lnTo>
                  <a:pt x="112" y="105"/>
                </a:lnTo>
                <a:lnTo>
                  <a:pt x="121" y="110"/>
                </a:lnTo>
                <a:lnTo>
                  <a:pt x="124" y="110"/>
                </a:lnTo>
                <a:lnTo>
                  <a:pt x="128" y="115"/>
                </a:lnTo>
                <a:lnTo>
                  <a:pt x="135" y="115"/>
                </a:lnTo>
                <a:lnTo>
                  <a:pt x="133" y="117"/>
                </a:lnTo>
                <a:lnTo>
                  <a:pt x="133" y="120"/>
                </a:lnTo>
                <a:lnTo>
                  <a:pt x="133" y="125"/>
                </a:lnTo>
                <a:lnTo>
                  <a:pt x="138" y="125"/>
                </a:lnTo>
                <a:lnTo>
                  <a:pt x="140" y="125"/>
                </a:lnTo>
                <a:lnTo>
                  <a:pt x="145" y="127"/>
                </a:lnTo>
                <a:lnTo>
                  <a:pt x="147" y="129"/>
                </a:lnTo>
                <a:lnTo>
                  <a:pt x="143" y="134"/>
                </a:lnTo>
                <a:lnTo>
                  <a:pt x="145" y="141"/>
                </a:lnTo>
                <a:lnTo>
                  <a:pt x="152" y="144"/>
                </a:lnTo>
                <a:lnTo>
                  <a:pt x="145" y="149"/>
                </a:lnTo>
                <a:lnTo>
                  <a:pt x="150" y="151"/>
                </a:lnTo>
                <a:lnTo>
                  <a:pt x="147" y="151"/>
                </a:lnTo>
                <a:lnTo>
                  <a:pt x="145" y="153"/>
                </a:lnTo>
                <a:lnTo>
                  <a:pt x="145" y="156"/>
                </a:lnTo>
                <a:lnTo>
                  <a:pt x="150" y="161"/>
                </a:lnTo>
                <a:lnTo>
                  <a:pt x="152" y="161"/>
                </a:lnTo>
                <a:lnTo>
                  <a:pt x="152" y="163"/>
                </a:lnTo>
                <a:lnTo>
                  <a:pt x="147" y="165"/>
                </a:lnTo>
                <a:lnTo>
                  <a:pt x="145" y="168"/>
                </a:lnTo>
                <a:lnTo>
                  <a:pt x="143" y="168"/>
                </a:lnTo>
                <a:lnTo>
                  <a:pt x="147" y="170"/>
                </a:lnTo>
                <a:lnTo>
                  <a:pt x="143" y="170"/>
                </a:lnTo>
                <a:lnTo>
                  <a:pt x="140" y="170"/>
                </a:lnTo>
                <a:lnTo>
                  <a:pt x="138" y="170"/>
                </a:lnTo>
                <a:lnTo>
                  <a:pt x="133" y="173"/>
                </a:lnTo>
                <a:lnTo>
                  <a:pt x="131" y="173"/>
                </a:lnTo>
                <a:lnTo>
                  <a:pt x="131" y="175"/>
                </a:lnTo>
                <a:lnTo>
                  <a:pt x="143" y="175"/>
                </a:lnTo>
                <a:lnTo>
                  <a:pt x="138" y="180"/>
                </a:lnTo>
                <a:lnTo>
                  <a:pt x="126" y="180"/>
                </a:lnTo>
                <a:lnTo>
                  <a:pt x="124" y="180"/>
                </a:lnTo>
                <a:lnTo>
                  <a:pt x="124" y="182"/>
                </a:lnTo>
                <a:lnTo>
                  <a:pt x="133" y="189"/>
                </a:lnTo>
                <a:lnTo>
                  <a:pt x="138" y="189"/>
                </a:lnTo>
                <a:lnTo>
                  <a:pt x="145" y="184"/>
                </a:lnTo>
                <a:lnTo>
                  <a:pt x="147" y="184"/>
                </a:lnTo>
                <a:lnTo>
                  <a:pt x="152" y="184"/>
                </a:lnTo>
                <a:lnTo>
                  <a:pt x="154" y="182"/>
                </a:lnTo>
                <a:lnTo>
                  <a:pt x="157" y="182"/>
                </a:lnTo>
                <a:lnTo>
                  <a:pt x="157" y="180"/>
                </a:lnTo>
                <a:lnTo>
                  <a:pt x="157" y="175"/>
                </a:lnTo>
                <a:lnTo>
                  <a:pt x="159" y="173"/>
                </a:lnTo>
                <a:lnTo>
                  <a:pt x="159" y="180"/>
                </a:lnTo>
                <a:lnTo>
                  <a:pt x="166" y="175"/>
                </a:lnTo>
                <a:lnTo>
                  <a:pt x="164" y="177"/>
                </a:lnTo>
                <a:lnTo>
                  <a:pt x="164" y="180"/>
                </a:lnTo>
                <a:lnTo>
                  <a:pt x="166" y="180"/>
                </a:lnTo>
                <a:lnTo>
                  <a:pt x="169" y="182"/>
                </a:lnTo>
                <a:lnTo>
                  <a:pt x="176" y="182"/>
                </a:lnTo>
                <a:lnTo>
                  <a:pt x="171" y="187"/>
                </a:lnTo>
                <a:lnTo>
                  <a:pt x="171" y="189"/>
                </a:lnTo>
                <a:lnTo>
                  <a:pt x="173" y="192"/>
                </a:lnTo>
                <a:lnTo>
                  <a:pt x="176" y="194"/>
                </a:lnTo>
                <a:lnTo>
                  <a:pt x="178" y="196"/>
                </a:lnTo>
                <a:lnTo>
                  <a:pt x="181" y="199"/>
                </a:lnTo>
                <a:lnTo>
                  <a:pt x="178" y="201"/>
                </a:lnTo>
                <a:lnTo>
                  <a:pt x="173" y="201"/>
                </a:lnTo>
                <a:lnTo>
                  <a:pt x="173" y="204"/>
                </a:lnTo>
                <a:lnTo>
                  <a:pt x="166" y="204"/>
                </a:lnTo>
                <a:lnTo>
                  <a:pt x="164" y="201"/>
                </a:lnTo>
                <a:lnTo>
                  <a:pt x="162" y="201"/>
                </a:lnTo>
                <a:lnTo>
                  <a:pt x="159" y="201"/>
                </a:lnTo>
                <a:lnTo>
                  <a:pt x="157" y="199"/>
                </a:lnTo>
                <a:lnTo>
                  <a:pt x="143" y="199"/>
                </a:lnTo>
                <a:lnTo>
                  <a:pt x="140" y="196"/>
                </a:lnTo>
                <a:lnTo>
                  <a:pt x="138" y="194"/>
                </a:lnTo>
                <a:lnTo>
                  <a:pt x="131" y="194"/>
                </a:lnTo>
                <a:lnTo>
                  <a:pt x="128" y="199"/>
                </a:lnTo>
                <a:lnTo>
                  <a:pt x="128" y="201"/>
                </a:lnTo>
                <a:lnTo>
                  <a:pt x="133" y="201"/>
                </a:lnTo>
                <a:lnTo>
                  <a:pt x="133" y="204"/>
                </a:lnTo>
                <a:lnTo>
                  <a:pt x="140" y="204"/>
                </a:lnTo>
                <a:lnTo>
                  <a:pt x="143" y="206"/>
                </a:lnTo>
                <a:lnTo>
                  <a:pt x="145" y="206"/>
                </a:lnTo>
                <a:lnTo>
                  <a:pt x="147" y="206"/>
                </a:lnTo>
                <a:lnTo>
                  <a:pt x="152" y="211"/>
                </a:lnTo>
                <a:lnTo>
                  <a:pt x="162" y="211"/>
                </a:lnTo>
                <a:lnTo>
                  <a:pt x="164" y="211"/>
                </a:lnTo>
                <a:lnTo>
                  <a:pt x="166" y="211"/>
                </a:lnTo>
                <a:lnTo>
                  <a:pt x="173" y="213"/>
                </a:lnTo>
                <a:lnTo>
                  <a:pt x="178" y="208"/>
                </a:lnTo>
                <a:lnTo>
                  <a:pt x="178" y="216"/>
                </a:lnTo>
                <a:lnTo>
                  <a:pt x="176" y="213"/>
                </a:lnTo>
                <a:lnTo>
                  <a:pt x="173" y="213"/>
                </a:lnTo>
                <a:lnTo>
                  <a:pt x="171" y="213"/>
                </a:lnTo>
                <a:lnTo>
                  <a:pt x="171" y="216"/>
                </a:lnTo>
                <a:lnTo>
                  <a:pt x="173" y="220"/>
                </a:lnTo>
                <a:lnTo>
                  <a:pt x="169" y="220"/>
                </a:lnTo>
                <a:lnTo>
                  <a:pt x="166" y="220"/>
                </a:lnTo>
                <a:lnTo>
                  <a:pt x="164" y="220"/>
                </a:lnTo>
                <a:lnTo>
                  <a:pt x="164" y="223"/>
                </a:lnTo>
                <a:lnTo>
                  <a:pt x="164" y="225"/>
                </a:lnTo>
                <a:lnTo>
                  <a:pt x="173" y="225"/>
                </a:lnTo>
                <a:lnTo>
                  <a:pt x="171" y="225"/>
                </a:lnTo>
                <a:lnTo>
                  <a:pt x="171" y="228"/>
                </a:lnTo>
                <a:lnTo>
                  <a:pt x="169" y="230"/>
                </a:lnTo>
                <a:lnTo>
                  <a:pt x="162" y="225"/>
                </a:lnTo>
                <a:lnTo>
                  <a:pt x="159" y="225"/>
                </a:lnTo>
                <a:lnTo>
                  <a:pt x="159" y="228"/>
                </a:lnTo>
                <a:lnTo>
                  <a:pt x="159" y="230"/>
                </a:lnTo>
                <a:lnTo>
                  <a:pt x="162" y="232"/>
                </a:lnTo>
                <a:lnTo>
                  <a:pt x="157" y="232"/>
                </a:lnTo>
                <a:lnTo>
                  <a:pt x="157" y="237"/>
                </a:lnTo>
                <a:lnTo>
                  <a:pt x="154" y="237"/>
                </a:lnTo>
                <a:lnTo>
                  <a:pt x="152" y="240"/>
                </a:lnTo>
                <a:lnTo>
                  <a:pt x="152" y="242"/>
                </a:lnTo>
                <a:lnTo>
                  <a:pt x="157" y="247"/>
                </a:lnTo>
                <a:lnTo>
                  <a:pt x="159" y="247"/>
                </a:lnTo>
                <a:lnTo>
                  <a:pt x="159" y="252"/>
                </a:lnTo>
                <a:lnTo>
                  <a:pt x="157" y="252"/>
                </a:lnTo>
                <a:lnTo>
                  <a:pt x="154" y="252"/>
                </a:lnTo>
                <a:lnTo>
                  <a:pt x="152" y="249"/>
                </a:lnTo>
                <a:lnTo>
                  <a:pt x="150" y="244"/>
                </a:lnTo>
                <a:lnTo>
                  <a:pt x="147" y="242"/>
                </a:lnTo>
                <a:lnTo>
                  <a:pt x="147" y="240"/>
                </a:lnTo>
                <a:lnTo>
                  <a:pt x="145" y="237"/>
                </a:lnTo>
                <a:lnTo>
                  <a:pt x="143" y="235"/>
                </a:lnTo>
                <a:lnTo>
                  <a:pt x="140" y="235"/>
                </a:lnTo>
                <a:lnTo>
                  <a:pt x="135" y="235"/>
                </a:lnTo>
                <a:lnTo>
                  <a:pt x="133" y="235"/>
                </a:lnTo>
                <a:lnTo>
                  <a:pt x="128" y="240"/>
                </a:lnTo>
                <a:lnTo>
                  <a:pt x="128" y="242"/>
                </a:lnTo>
                <a:lnTo>
                  <a:pt x="133" y="244"/>
                </a:lnTo>
                <a:lnTo>
                  <a:pt x="138" y="244"/>
                </a:lnTo>
                <a:lnTo>
                  <a:pt x="140" y="247"/>
                </a:lnTo>
                <a:lnTo>
                  <a:pt x="135" y="249"/>
                </a:lnTo>
                <a:lnTo>
                  <a:pt x="131" y="249"/>
                </a:lnTo>
                <a:lnTo>
                  <a:pt x="128" y="247"/>
                </a:lnTo>
                <a:lnTo>
                  <a:pt x="121" y="247"/>
                </a:lnTo>
                <a:lnTo>
                  <a:pt x="119" y="249"/>
                </a:lnTo>
                <a:lnTo>
                  <a:pt x="116" y="249"/>
                </a:lnTo>
                <a:lnTo>
                  <a:pt x="114" y="249"/>
                </a:lnTo>
                <a:lnTo>
                  <a:pt x="112" y="252"/>
                </a:lnTo>
                <a:lnTo>
                  <a:pt x="109" y="252"/>
                </a:lnTo>
                <a:lnTo>
                  <a:pt x="121" y="252"/>
                </a:lnTo>
                <a:lnTo>
                  <a:pt x="126" y="252"/>
                </a:lnTo>
                <a:lnTo>
                  <a:pt x="140" y="252"/>
                </a:lnTo>
                <a:lnTo>
                  <a:pt x="143" y="252"/>
                </a:lnTo>
                <a:lnTo>
                  <a:pt x="131" y="252"/>
                </a:lnTo>
                <a:lnTo>
                  <a:pt x="112" y="256"/>
                </a:lnTo>
                <a:lnTo>
                  <a:pt x="107" y="256"/>
                </a:lnTo>
                <a:lnTo>
                  <a:pt x="105" y="259"/>
                </a:lnTo>
                <a:lnTo>
                  <a:pt x="107" y="259"/>
                </a:lnTo>
                <a:lnTo>
                  <a:pt x="107" y="261"/>
                </a:lnTo>
                <a:lnTo>
                  <a:pt x="114" y="261"/>
                </a:lnTo>
                <a:lnTo>
                  <a:pt x="119" y="259"/>
                </a:lnTo>
                <a:lnTo>
                  <a:pt x="124" y="259"/>
                </a:lnTo>
                <a:lnTo>
                  <a:pt x="128" y="256"/>
                </a:lnTo>
                <a:lnTo>
                  <a:pt x="138" y="256"/>
                </a:lnTo>
                <a:lnTo>
                  <a:pt x="140" y="259"/>
                </a:lnTo>
                <a:lnTo>
                  <a:pt x="138" y="261"/>
                </a:lnTo>
                <a:lnTo>
                  <a:pt x="114" y="261"/>
                </a:lnTo>
                <a:lnTo>
                  <a:pt x="112" y="261"/>
                </a:lnTo>
                <a:lnTo>
                  <a:pt x="102" y="261"/>
                </a:lnTo>
                <a:lnTo>
                  <a:pt x="102" y="264"/>
                </a:lnTo>
                <a:lnTo>
                  <a:pt x="107" y="264"/>
                </a:lnTo>
                <a:lnTo>
                  <a:pt x="107" y="266"/>
                </a:lnTo>
                <a:lnTo>
                  <a:pt x="112" y="266"/>
                </a:lnTo>
                <a:lnTo>
                  <a:pt x="114" y="266"/>
                </a:lnTo>
                <a:lnTo>
                  <a:pt x="109" y="266"/>
                </a:lnTo>
                <a:lnTo>
                  <a:pt x="107" y="268"/>
                </a:lnTo>
                <a:lnTo>
                  <a:pt x="107" y="271"/>
                </a:lnTo>
                <a:lnTo>
                  <a:pt x="105" y="273"/>
                </a:lnTo>
                <a:lnTo>
                  <a:pt x="102" y="273"/>
                </a:lnTo>
                <a:lnTo>
                  <a:pt x="100" y="275"/>
                </a:lnTo>
                <a:lnTo>
                  <a:pt x="97" y="275"/>
                </a:lnTo>
                <a:lnTo>
                  <a:pt x="107" y="278"/>
                </a:lnTo>
                <a:lnTo>
                  <a:pt x="97" y="280"/>
                </a:lnTo>
                <a:lnTo>
                  <a:pt x="97" y="283"/>
                </a:lnTo>
                <a:lnTo>
                  <a:pt x="100" y="285"/>
                </a:lnTo>
                <a:lnTo>
                  <a:pt x="105" y="285"/>
                </a:lnTo>
                <a:lnTo>
                  <a:pt x="107" y="285"/>
                </a:lnTo>
                <a:lnTo>
                  <a:pt x="114" y="285"/>
                </a:lnTo>
                <a:lnTo>
                  <a:pt x="112" y="285"/>
                </a:lnTo>
                <a:lnTo>
                  <a:pt x="109" y="285"/>
                </a:lnTo>
                <a:lnTo>
                  <a:pt x="107" y="287"/>
                </a:lnTo>
                <a:lnTo>
                  <a:pt x="102" y="290"/>
                </a:lnTo>
                <a:lnTo>
                  <a:pt x="102" y="292"/>
                </a:lnTo>
                <a:lnTo>
                  <a:pt x="105" y="295"/>
                </a:lnTo>
                <a:lnTo>
                  <a:pt x="107" y="295"/>
                </a:lnTo>
                <a:lnTo>
                  <a:pt x="109" y="292"/>
                </a:lnTo>
                <a:lnTo>
                  <a:pt x="114" y="290"/>
                </a:lnTo>
                <a:lnTo>
                  <a:pt x="112" y="295"/>
                </a:lnTo>
                <a:lnTo>
                  <a:pt x="109" y="295"/>
                </a:lnTo>
                <a:lnTo>
                  <a:pt x="107" y="299"/>
                </a:lnTo>
                <a:lnTo>
                  <a:pt x="107" y="304"/>
                </a:lnTo>
                <a:lnTo>
                  <a:pt x="109" y="304"/>
                </a:lnTo>
                <a:lnTo>
                  <a:pt x="109" y="302"/>
                </a:lnTo>
                <a:lnTo>
                  <a:pt x="114" y="302"/>
                </a:lnTo>
                <a:lnTo>
                  <a:pt x="109" y="307"/>
                </a:lnTo>
                <a:lnTo>
                  <a:pt x="107" y="307"/>
                </a:lnTo>
                <a:lnTo>
                  <a:pt x="105" y="309"/>
                </a:lnTo>
                <a:lnTo>
                  <a:pt x="102" y="311"/>
                </a:lnTo>
                <a:lnTo>
                  <a:pt x="102" y="316"/>
                </a:lnTo>
                <a:lnTo>
                  <a:pt x="105" y="316"/>
                </a:lnTo>
                <a:lnTo>
                  <a:pt x="107" y="314"/>
                </a:lnTo>
                <a:lnTo>
                  <a:pt x="114" y="307"/>
                </a:lnTo>
                <a:lnTo>
                  <a:pt x="124" y="307"/>
                </a:lnTo>
                <a:lnTo>
                  <a:pt x="126" y="304"/>
                </a:lnTo>
                <a:lnTo>
                  <a:pt x="128" y="304"/>
                </a:lnTo>
                <a:lnTo>
                  <a:pt x="128" y="307"/>
                </a:lnTo>
                <a:lnTo>
                  <a:pt x="133" y="304"/>
                </a:lnTo>
                <a:lnTo>
                  <a:pt x="128" y="311"/>
                </a:lnTo>
                <a:lnTo>
                  <a:pt x="135" y="311"/>
                </a:lnTo>
                <a:lnTo>
                  <a:pt x="128" y="311"/>
                </a:lnTo>
                <a:lnTo>
                  <a:pt x="124" y="314"/>
                </a:lnTo>
                <a:lnTo>
                  <a:pt x="124" y="316"/>
                </a:lnTo>
                <a:lnTo>
                  <a:pt x="119" y="316"/>
                </a:lnTo>
                <a:lnTo>
                  <a:pt x="116" y="316"/>
                </a:lnTo>
                <a:lnTo>
                  <a:pt x="114" y="319"/>
                </a:lnTo>
                <a:lnTo>
                  <a:pt x="114" y="321"/>
                </a:lnTo>
                <a:lnTo>
                  <a:pt x="112" y="321"/>
                </a:lnTo>
                <a:lnTo>
                  <a:pt x="107" y="323"/>
                </a:lnTo>
                <a:lnTo>
                  <a:pt x="105" y="326"/>
                </a:lnTo>
                <a:lnTo>
                  <a:pt x="109" y="326"/>
                </a:lnTo>
                <a:lnTo>
                  <a:pt x="107" y="326"/>
                </a:lnTo>
                <a:lnTo>
                  <a:pt x="107" y="328"/>
                </a:lnTo>
                <a:lnTo>
                  <a:pt x="107" y="331"/>
                </a:lnTo>
                <a:lnTo>
                  <a:pt x="109" y="331"/>
                </a:lnTo>
                <a:lnTo>
                  <a:pt x="107" y="333"/>
                </a:lnTo>
                <a:lnTo>
                  <a:pt x="107" y="335"/>
                </a:lnTo>
                <a:lnTo>
                  <a:pt x="116" y="335"/>
                </a:lnTo>
                <a:lnTo>
                  <a:pt x="112" y="343"/>
                </a:lnTo>
                <a:lnTo>
                  <a:pt x="116" y="340"/>
                </a:lnTo>
                <a:lnTo>
                  <a:pt x="119" y="340"/>
                </a:lnTo>
                <a:lnTo>
                  <a:pt x="116" y="340"/>
                </a:lnTo>
                <a:lnTo>
                  <a:pt x="114" y="343"/>
                </a:lnTo>
                <a:lnTo>
                  <a:pt x="114" y="345"/>
                </a:lnTo>
                <a:lnTo>
                  <a:pt x="112" y="347"/>
                </a:lnTo>
                <a:lnTo>
                  <a:pt x="112" y="352"/>
                </a:lnTo>
                <a:lnTo>
                  <a:pt x="114" y="352"/>
                </a:lnTo>
                <a:lnTo>
                  <a:pt x="121" y="352"/>
                </a:lnTo>
                <a:lnTo>
                  <a:pt x="116" y="359"/>
                </a:lnTo>
                <a:lnTo>
                  <a:pt x="126" y="357"/>
                </a:lnTo>
                <a:lnTo>
                  <a:pt x="121" y="362"/>
                </a:lnTo>
                <a:lnTo>
                  <a:pt x="124" y="366"/>
                </a:lnTo>
                <a:lnTo>
                  <a:pt x="128" y="366"/>
                </a:lnTo>
                <a:lnTo>
                  <a:pt x="126" y="366"/>
                </a:lnTo>
                <a:lnTo>
                  <a:pt x="126" y="369"/>
                </a:lnTo>
                <a:lnTo>
                  <a:pt x="128" y="371"/>
                </a:lnTo>
                <a:lnTo>
                  <a:pt x="133" y="371"/>
                </a:lnTo>
                <a:lnTo>
                  <a:pt x="128" y="376"/>
                </a:lnTo>
                <a:lnTo>
                  <a:pt x="135" y="376"/>
                </a:lnTo>
                <a:lnTo>
                  <a:pt x="133" y="381"/>
                </a:lnTo>
                <a:lnTo>
                  <a:pt x="145" y="378"/>
                </a:lnTo>
                <a:lnTo>
                  <a:pt x="147" y="381"/>
                </a:lnTo>
                <a:lnTo>
                  <a:pt x="150" y="381"/>
                </a:lnTo>
                <a:lnTo>
                  <a:pt x="152" y="378"/>
                </a:lnTo>
                <a:lnTo>
                  <a:pt x="162" y="374"/>
                </a:lnTo>
                <a:lnTo>
                  <a:pt x="164" y="371"/>
                </a:lnTo>
                <a:lnTo>
                  <a:pt x="164" y="374"/>
                </a:lnTo>
                <a:lnTo>
                  <a:pt x="162" y="376"/>
                </a:lnTo>
                <a:lnTo>
                  <a:pt x="169" y="378"/>
                </a:lnTo>
                <a:lnTo>
                  <a:pt x="171" y="376"/>
                </a:lnTo>
                <a:lnTo>
                  <a:pt x="173" y="376"/>
                </a:lnTo>
                <a:lnTo>
                  <a:pt x="169" y="378"/>
                </a:lnTo>
                <a:lnTo>
                  <a:pt x="164" y="381"/>
                </a:lnTo>
                <a:lnTo>
                  <a:pt x="162" y="383"/>
                </a:lnTo>
                <a:lnTo>
                  <a:pt x="162" y="386"/>
                </a:lnTo>
                <a:lnTo>
                  <a:pt x="169" y="386"/>
                </a:lnTo>
                <a:lnTo>
                  <a:pt x="173" y="386"/>
                </a:lnTo>
                <a:lnTo>
                  <a:pt x="176" y="386"/>
                </a:lnTo>
                <a:lnTo>
                  <a:pt x="173" y="386"/>
                </a:lnTo>
                <a:lnTo>
                  <a:pt x="171" y="388"/>
                </a:lnTo>
                <a:lnTo>
                  <a:pt x="169" y="390"/>
                </a:lnTo>
                <a:lnTo>
                  <a:pt x="169" y="393"/>
                </a:lnTo>
                <a:lnTo>
                  <a:pt x="169" y="395"/>
                </a:lnTo>
                <a:lnTo>
                  <a:pt x="176" y="395"/>
                </a:lnTo>
                <a:lnTo>
                  <a:pt x="178" y="393"/>
                </a:lnTo>
                <a:lnTo>
                  <a:pt x="178" y="395"/>
                </a:lnTo>
                <a:lnTo>
                  <a:pt x="183" y="398"/>
                </a:lnTo>
                <a:lnTo>
                  <a:pt x="188" y="398"/>
                </a:lnTo>
                <a:lnTo>
                  <a:pt x="192" y="395"/>
                </a:lnTo>
                <a:lnTo>
                  <a:pt x="195" y="393"/>
                </a:lnTo>
                <a:lnTo>
                  <a:pt x="192" y="390"/>
                </a:lnTo>
                <a:lnTo>
                  <a:pt x="192" y="388"/>
                </a:lnTo>
                <a:lnTo>
                  <a:pt x="197" y="388"/>
                </a:lnTo>
                <a:lnTo>
                  <a:pt x="200" y="386"/>
                </a:lnTo>
                <a:lnTo>
                  <a:pt x="200" y="378"/>
                </a:lnTo>
                <a:lnTo>
                  <a:pt x="202" y="381"/>
                </a:lnTo>
                <a:lnTo>
                  <a:pt x="207" y="381"/>
                </a:lnTo>
                <a:lnTo>
                  <a:pt x="207" y="376"/>
                </a:lnTo>
                <a:lnTo>
                  <a:pt x="207" y="374"/>
                </a:lnTo>
                <a:lnTo>
                  <a:pt x="207" y="371"/>
                </a:lnTo>
                <a:lnTo>
                  <a:pt x="207" y="374"/>
                </a:lnTo>
                <a:lnTo>
                  <a:pt x="209" y="376"/>
                </a:lnTo>
                <a:lnTo>
                  <a:pt x="212" y="376"/>
                </a:lnTo>
                <a:lnTo>
                  <a:pt x="214" y="374"/>
                </a:lnTo>
                <a:lnTo>
                  <a:pt x="214" y="371"/>
                </a:lnTo>
                <a:lnTo>
                  <a:pt x="209" y="366"/>
                </a:lnTo>
                <a:lnTo>
                  <a:pt x="216" y="366"/>
                </a:lnTo>
                <a:lnTo>
                  <a:pt x="216" y="364"/>
                </a:lnTo>
                <a:lnTo>
                  <a:pt x="214" y="362"/>
                </a:lnTo>
                <a:lnTo>
                  <a:pt x="223" y="362"/>
                </a:lnTo>
                <a:lnTo>
                  <a:pt x="219" y="357"/>
                </a:lnTo>
                <a:lnTo>
                  <a:pt x="223" y="355"/>
                </a:lnTo>
                <a:lnTo>
                  <a:pt x="219" y="352"/>
                </a:lnTo>
                <a:lnTo>
                  <a:pt x="216" y="350"/>
                </a:lnTo>
                <a:lnTo>
                  <a:pt x="219" y="350"/>
                </a:lnTo>
                <a:lnTo>
                  <a:pt x="221" y="350"/>
                </a:lnTo>
                <a:lnTo>
                  <a:pt x="216" y="343"/>
                </a:lnTo>
                <a:lnTo>
                  <a:pt x="221" y="347"/>
                </a:lnTo>
                <a:lnTo>
                  <a:pt x="223" y="347"/>
                </a:lnTo>
                <a:lnTo>
                  <a:pt x="228" y="343"/>
                </a:lnTo>
                <a:lnTo>
                  <a:pt x="235" y="343"/>
                </a:lnTo>
                <a:lnTo>
                  <a:pt x="235" y="340"/>
                </a:lnTo>
                <a:lnTo>
                  <a:pt x="233" y="338"/>
                </a:lnTo>
                <a:lnTo>
                  <a:pt x="238" y="338"/>
                </a:lnTo>
                <a:lnTo>
                  <a:pt x="242" y="331"/>
                </a:lnTo>
                <a:lnTo>
                  <a:pt x="245" y="331"/>
                </a:lnTo>
                <a:lnTo>
                  <a:pt x="252" y="331"/>
                </a:lnTo>
                <a:lnTo>
                  <a:pt x="252" y="326"/>
                </a:lnTo>
                <a:lnTo>
                  <a:pt x="257" y="331"/>
                </a:lnTo>
                <a:lnTo>
                  <a:pt x="259" y="326"/>
                </a:lnTo>
                <a:lnTo>
                  <a:pt x="259" y="319"/>
                </a:lnTo>
                <a:lnTo>
                  <a:pt x="252" y="316"/>
                </a:lnTo>
                <a:lnTo>
                  <a:pt x="257" y="316"/>
                </a:lnTo>
                <a:lnTo>
                  <a:pt x="264" y="311"/>
                </a:lnTo>
                <a:lnTo>
                  <a:pt x="266" y="307"/>
                </a:lnTo>
                <a:lnTo>
                  <a:pt x="259" y="304"/>
                </a:lnTo>
                <a:lnTo>
                  <a:pt x="264" y="299"/>
                </a:lnTo>
                <a:lnTo>
                  <a:pt x="278" y="299"/>
                </a:lnTo>
                <a:lnTo>
                  <a:pt x="280" y="297"/>
                </a:lnTo>
                <a:lnTo>
                  <a:pt x="280" y="292"/>
                </a:lnTo>
                <a:lnTo>
                  <a:pt x="288" y="290"/>
                </a:lnTo>
                <a:lnTo>
                  <a:pt x="292" y="290"/>
                </a:lnTo>
                <a:lnTo>
                  <a:pt x="295" y="292"/>
                </a:lnTo>
                <a:lnTo>
                  <a:pt x="302" y="292"/>
                </a:lnTo>
                <a:lnTo>
                  <a:pt x="311" y="283"/>
                </a:lnTo>
                <a:lnTo>
                  <a:pt x="311" y="280"/>
                </a:lnTo>
                <a:lnTo>
                  <a:pt x="314" y="280"/>
                </a:lnTo>
                <a:lnTo>
                  <a:pt x="316" y="278"/>
                </a:lnTo>
                <a:lnTo>
                  <a:pt x="319" y="278"/>
                </a:lnTo>
                <a:lnTo>
                  <a:pt x="319" y="280"/>
                </a:lnTo>
                <a:lnTo>
                  <a:pt x="316" y="283"/>
                </a:lnTo>
                <a:lnTo>
                  <a:pt x="314" y="285"/>
                </a:lnTo>
                <a:lnTo>
                  <a:pt x="311" y="290"/>
                </a:lnTo>
                <a:lnTo>
                  <a:pt x="319" y="290"/>
                </a:lnTo>
                <a:lnTo>
                  <a:pt x="319" y="285"/>
                </a:lnTo>
                <a:lnTo>
                  <a:pt x="323" y="285"/>
                </a:lnTo>
                <a:lnTo>
                  <a:pt x="326" y="283"/>
                </a:lnTo>
                <a:lnTo>
                  <a:pt x="328" y="283"/>
                </a:lnTo>
                <a:lnTo>
                  <a:pt x="328" y="285"/>
                </a:lnTo>
                <a:lnTo>
                  <a:pt x="333" y="285"/>
                </a:lnTo>
                <a:lnTo>
                  <a:pt x="335" y="285"/>
                </a:lnTo>
                <a:lnTo>
                  <a:pt x="342" y="283"/>
                </a:lnTo>
                <a:lnTo>
                  <a:pt x="347" y="278"/>
                </a:lnTo>
                <a:lnTo>
                  <a:pt x="349" y="275"/>
                </a:lnTo>
                <a:lnTo>
                  <a:pt x="359" y="275"/>
                </a:lnTo>
                <a:lnTo>
                  <a:pt x="366" y="275"/>
                </a:lnTo>
                <a:lnTo>
                  <a:pt x="371" y="271"/>
                </a:lnTo>
                <a:lnTo>
                  <a:pt x="373" y="268"/>
                </a:lnTo>
                <a:lnTo>
                  <a:pt x="376" y="266"/>
                </a:lnTo>
                <a:lnTo>
                  <a:pt x="383" y="259"/>
                </a:lnTo>
                <a:lnTo>
                  <a:pt x="385" y="256"/>
                </a:lnTo>
                <a:lnTo>
                  <a:pt x="390" y="254"/>
                </a:lnTo>
                <a:lnTo>
                  <a:pt x="399" y="252"/>
                </a:lnTo>
                <a:lnTo>
                  <a:pt x="402" y="252"/>
                </a:lnTo>
                <a:lnTo>
                  <a:pt x="404" y="249"/>
                </a:lnTo>
                <a:lnTo>
                  <a:pt x="407" y="249"/>
                </a:lnTo>
                <a:lnTo>
                  <a:pt x="407" y="247"/>
                </a:lnTo>
                <a:lnTo>
                  <a:pt x="407" y="244"/>
                </a:lnTo>
                <a:lnTo>
                  <a:pt x="407" y="240"/>
                </a:lnTo>
                <a:lnTo>
                  <a:pt x="407" y="235"/>
                </a:lnTo>
                <a:lnTo>
                  <a:pt x="414" y="242"/>
                </a:lnTo>
                <a:lnTo>
                  <a:pt x="416" y="244"/>
                </a:lnTo>
                <a:lnTo>
                  <a:pt x="418" y="244"/>
                </a:lnTo>
                <a:lnTo>
                  <a:pt x="437" y="244"/>
                </a:lnTo>
                <a:lnTo>
                  <a:pt x="447" y="242"/>
                </a:lnTo>
                <a:lnTo>
                  <a:pt x="454" y="240"/>
                </a:lnTo>
                <a:lnTo>
                  <a:pt x="459" y="240"/>
                </a:lnTo>
                <a:lnTo>
                  <a:pt x="468" y="237"/>
                </a:lnTo>
                <a:lnTo>
                  <a:pt x="480" y="235"/>
                </a:lnTo>
                <a:lnTo>
                  <a:pt x="487" y="235"/>
                </a:lnTo>
                <a:lnTo>
                  <a:pt x="492" y="230"/>
                </a:lnTo>
                <a:lnTo>
                  <a:pt x="499" y="230"/>
                </a:lnTo>
                <a:lnTo>
                  <a:pt x="502" y="228"/>
                </a:lnTo>
                <a:lnTo>
                  <a:pt x="509" y="228"/>
                </a:lnTo>
                <a:lnTo>
                  <a:pt x="516" y="220"/>
                </a:lnTo>
                <a:lnTo>
                  <a:pt x="518" y="220"/>
                </a:lnTo>
                <a:lnTo>
                  <a:pt x="518" y="218"/>
                </a:lnTo>
                <a:lnTo>
                  <a:pt x="523" y="218"/>
                </a:lnTo>
                <a:lnTo>
                  <a:pt x="525" y="216"/>
                </a:lnTo>
                <a:lnTo>
                  <a:pt x="528" y="216"/>
                </a:lnTo>
                <a:lnTo>
                  <a:pt x="542" y="213"/>
                </a:lnTo>
                <a:lnTo>
                  <a:pt x="552" y="211"/>
                </a:lnTo>
                <a:lnTo>
                  <a:pt x="552" y="206"/>
                </a:lnTo>
                <a:lnTo>
                  <a:pt x="549" y="206"/>
                </a:lnTo>
                <a:lnTo>
                  <a:pt x="547" y="208"/>
                </a:lnTo>
                <a:lnTo>
                  <a:pt x="537" y="208"/>
                </a:lnTo>
                <a:lnTo>
                  <a:pt x="530" y="206"/>
                </a:lnTo>
                <a:lnTo>
                  <a:pt x="525" y="206"/>
                </a:lnTo>
                <a:lnTo>
                  <a:pt x="521" y="204"/>
                </a:lnTo>
                <a:lnTo>
                  <a:pt x="509" y="204"/>
                </a:lnTo>
                <a:lnTo>
                  <a:pt x="499" y="206"/>
                </a:lnTo>
                <a:lnTo>
                  <a:pt x="490" y="206"/>
                </a:lnTo>
                <a:lnTo>
                  <a:pt x="487" y="211"/>
                </a:lnTo>
                <a:lnTo>
                  <a:pt x="471" y="211"/>
                </a:lnTo>
                <a:lnTo>
                  <a:pt x="485" y="206"/>
                </a:lnTo>
                <a:lnTo>
                  <a:pt x="494" y="204"/>
                </a:lnTo>
                <a:lnTo>
                  <a:pt x="499" y="204"/>
                </a:lnTo>
                <a:lnTo>
                  <a:pt x="502" y="201"/>
                </a:lnTo>
                <a:lnTo>
                  <a:pt x="506" y="201"/>
                </a:lnTo>
                <a:lnTo>
                  <a:pt x="511" y="199"/>
                </a:lnTo>
                <a:lnTo>
                  <a:pt x="514" y="199"/>
                </a:lnTo>
                <a:lnTo>
                  <a:pt x="516" y="199"/>
                </a:lnTo>
                <a:lnTo>
                  <a:pt x="514" y="196"/>
                </a:lnTo>
                <a:lnTo>
                  <a:pt x="509" y="194"/>
                </a:lnTo>
                <a:lnTo>
                  <a:pt x="506" y="194"/>
                </a:lnTo>
                <a:lnTo>
                  <a:pt x="504" y="194"/>
                </a:lnTo>
                <a:lnTo>
                  <a:pt x="497" y="196"/>
                </a:lnTo>
                <a:lnTo>
                  <a:pt x="483" y="201"/>
                </a:lnTo>
                <a:lnTo>
                  <a:pt x="468" y="201"/>
                </a:lnTo>
                <a:lnTo>
                  <a:pt x="478" y="196"/>
                </a:lnTo>
                <a:lnTo>
                  <a:pt x="485" y="192"/>
                </a:lnTo>
                <a:lnTo>
                  <a:pt x="487" y="192"/>
                </a:lnTo>
                <a:lnTo>
                  <a:pt x="492" y="194"/>
                </a:lnTo>
                <a:lnTo>
                  <a:pt x="497" y="194"/>
                </a:lnTo>
                <a:lnTo>
                  <a:pt x="499" y="192"/>
                </a:lnTo>
                <a:lnTo>
                  <a:pt x="504" y="192"/>
                </a:lnTo>
                <a:lnTo>
                  <a:pt x="506" y="189"/>
                </a:lnTo>
                <a:lnTo>
                  <a:pt x="516" y="189"/>
                </a:lnTo>
                <a:lnTo>
                  <a:pt x="518" y="189"/>
                </a:lnTo>
                <a:lnTo>
                  <a:pt x="516" y="187"/>
                </a:lnTo>
                <a:lnTo>
                  <a:pt x="514" y="187"/>
                </a:lnTo>
                <a:lnTo>
                  <a:pt x="509" y="184"/>
                </a:lnTo>
                <a:lnTo>
                  <a:pt x="485" y="184"/>
                </a:lnTo>
                <a:lnTo>
                  <a:pt x="492" y="182"/>
                </a:lnTo>
                <a:lnTo>
                  <a:pt x="485" y="180"/>
                </a:lnTo>
                <a:lnTo>
                  <a:pt x="485" y="175"/>
                </a:lnTo>
                <a:lnTo>
                  <a:pt x="487" y="175"/>
                </a:lnTo>
                <a:lnTo>
                  <a:pt x="490" y="177"/>
                </a:lnTo>
                <a:lnTo>
                  <a:pt x="492" y="180"/>
                </a:lnTo>
                <a:lnTo>
                  <a:pt x="497" y="182"/>
                </a:lnTo>
                <a:lnTo>
                  <a:pt x="504" y="182"/>
                </a:lnTo>
                <a:lnTo>
                  <a:pt x="506" y="184"/>
                </a:lnTo>
                <a:lnTo>
                  <a:pt x="509" y="184"/>
                </a:lnTo>
                <a:lnTo>
                  <a:pt x="514" y="184"/>
                </a:lnTo>
                <a:lnTo>
                  <a:pt x="518" y="184"/>
                </a:lnTo>
                <a:lnTo>
                  <a:pt x="518" y="187"/>
                </a:lnTo>
                <a:lnTo>
                  <a:pt x="523" y="187"/>
                </a:lnTo>
                <a:lnTo>
                  <a:pt x="523" y="184"/>
                </a:lnTo>
                <a:lnTo>
                  <a:pt x="528" y="184"/>
                </a:lnTo>
                <a:lnTo>
                  <a:pt x="528" y="187"/>
                </a:lnTo>
                <a:lnTo>
                  <a:pt x="528" y="189"/>
                </a:lnTo>
                <a:lnTo>
                  <a:pt x="528" y="192"/>
                </a:lnTo>
                <a:lnTo>
                  <a:pt x="528" y="196"/>
                </a:lnTo>
                <a:lnTo>
                  <a:pt x="528" y="199"/>
                </a:lnTo>
                <a:lnTo>
                  <a:pt x="533" y="199"/>
                </a:lnTo>
                <a:lnTo>
                  <a:pt x="537" y="201"/>
                </a:lnTo>
                <a:lnTo>
                  <a:pt x="542" y="201"/>
                </a:lnTo>
                <a:lnTo>
                  <a:pt x="547" y="201"/>
                </a:lnTo>
                <a:lnTo>
                  <a:pt x="549" y="201"/>
                </a:lnTo>
                <a:lnTo>
                  <a:pt x="552" y="199"/>
                </a:lnTo>
                <a:lnTo>
                  <a:pt x="554" y="199"/>
                </a:lnTo>
                <a:lnTo>
                  <a:pt x="554" y="204"/>
                </a:lnTo>
                <a:lnTo>
                  <a:pt x="559" y="204"/>
                </a:lnTo>
                <a:lnTo>
                  <a:pt x="561" y="201"/>
                </a:lnTo>
                <a:lnTo>
                  <a:pt x="563" y="201"/>
                </a:lnTo>
                <a:lnTo>
                  <a:pt x="563" y="194"/>
                </a:lnTo>
                <a:lnTo>
                  <a:pt x="561" y="194"/>
                </a:lnTo>
                <a:lnTo>
                  <a:pt x="563" y="189"/>
                </a:lnTo>
                <a:lnTo>
                  <a:pt x="563" y="187"/>
                </a:lnTo>
                <a:lnTo>
                  <a:pt x="559" y="187"/>
                </a:lnTo>
                <a:lnTo>
                  <a:pt x="556" y="182"/>
                </a:lnTo>
                <a:lnTo>
                  <a:pt x="552" y="180"/>
                </a:lnTo>
                <a:lnTo>
                  <a:pt x="552" y="175"/>
                </a:lnTo>
                <a:lnTo>
                  <a:pt x="533" y="170"/>
                </a:lnTo>
                <a:lnTo>
                  <a:pt x="523" y="170"/>
                </a:lnTo>
                <a:lnTo>
                  <a:pt x="521" y="170"/>
                </a:lnTo>
                <a:lnTo>
                  <a:pt x="528" y="168"/>
                </a:lnTo>
                <a:lnTo>
                  <a:pt x="530" y="165"/>
                </a:lnTo>
                <a:lnTo>
                  <a:pt x="528" y="165"/>
                </a:lnTo>
                <a:lnTo>
                  <a:pt x="525" y="163"/>
                </a:lnTo>
                <a:lnTo>
                  <a:pt x="514" y="163"/>
                </a:lnTo>
                <a:lnTo>
                  <a:pt x="509" y="161"/>
                </a:lnTo>
                <a:lnTo>
                  <a:pt x="504" y="161"/>
                </a:lnTo>
                <a:lnTo>
                  <a:pt x="509" y="156"/>
                </a:lnTo>
                <a:lnTo>
                  <a:pt x="523" y="156"/>
                </a:lnTo>
                <a:lnTo>
                  <a:pt x="528" y="153"/>
                </a:lnTo>
                <a:lnTo>
                  <a:pt x="533" y="153"/>
                </a:lnTo>
                <a:lnTo>
                  <a:pt x="547" y="156"/>
                </a:lnTo>
                <a:lnTo>
                  <a:pt x="552" y="156"/>
                </a:lnTo>
                <a:lnTo>
                  <a:pt x="554" y="156"/>
                </a:lnTo>
                <a:lnTo>
                  <a:pt x="556" y="158"/>
                </a:lnTo>
                <a:lnTo>
                  <a:pt x="559" y="161"/>
                </a:lnTo>
                <a:lnTo>
                  <a:pt x="563" y="165"/>
                </a:lnTo>
                <a:lnTo>
                  <a:pt x="568" y="165"/>
                </a:lnTo>
                <a:lnTo>
                  <a:pt x="568" y="163"/>
                </a:lnTo>
                <a:lnTo>
                  <a:pt x="568" y="158"/>
                </a:lnTo>
                <a:lnTo>
                  <a:pt x="559" y="156"/>
                </a:lnTo>
                <a:lnTo>
                  <a:pt x="552" y="153"/>
                </a:lnTo>
                <a:lnTo>
                  <a:pt x="540" y="151"/>
                </a:lnTo>
                <a:lnTo>
                  <a:pt x="544" y="149"/>
                </a:lnTo>
                <a:lnTo>
                  <a:pt x="547" y="149"/>
                </a:lnTo>
                <a:lnTo>
                  <a:pt x="552" y="151"/>
                </a:lnTo>
                <a:lnTo>
                  <a:pt x="556" y="151"/>
                </a:lnTo>
                <a:lnTo>
                  <a:pt x="559" y="153"/>
                </a:lnTo>
                <a:lnTo>
                  <a:pt x="578" y="153"/>
                </a:lnTo>
                <a:lnTo>
                  <a:pt x="594" y="151"/>
                </a:lnTo>
                <a:lnTo>
                  <a:pt x="594" y="144"/>
                </a:lnTo>
                <a:lnTo>
                  <a:pt x="582" y="141"/>
                </a:lnTo>
                <a:lnTo>
                  <a:pt x="578" y="146"/>
                </a:lnTo>
                <a:lnTo>
                  <a:pt x="573" y="141"/>
                </a:lnTo>
                <a:lnTo>
                  <a:pt x="573" y="139"/>
                </a:lnTo>
                <a:lnTo>
                  <a:pt x="587" y="139"/>
                </a:lnTo>
                <a:lnTo>
                  <a:pt x="599" y="137"/>
                </a:lnTo>
                <a:lnTo>
                  <a:pt x="602" y="139"/>
                </a:lnTo>
                <a:lnTo>
                  <a:pt x="609" y="139"/>
                </a:lnTo>
                <a:lnTo>
                  <a:pt x="616" y="134"/>
                </a:lnTo>
                <a:lnTo>
                  <a:pt x="618" y="134"/>
                </a:lnTo>
                <a:lnTo>
                  <a:pt x="618" y="132"/>
                </a:lnTo>
                <a:lnTo>
                  <a:pt x="599" y="132"/>
                </a:lnTo>
                <a:lnTo>
                  <a:pt x="599" y="129"/>
                </a:lnTo>
                <a:lnTo>
                  <a:pt x="597" y="129"/>
                </a:lnTo>
                <a:lnTo>
                  <a:pt x="597" y="127"/>
                </a:lnTo>
                <a:lnTo>
                  <a:pt x="592" y="127"/>
                </a:lnTo>
                <a:lnTo>
                  <a:pt x="587" y="125"/>
                </a:lnTo>
                <a:lnTo>
                  <a:pt x="592" y="125"/>
                </a:lnTo>
                <a:lnTo>
                  <a:pt x="594" y="125"/>
                </a:lnTo>
                <a:lnTo>
                  <a:pt x="594" y="122"/>
                </a:lnTo>
                <a:lnTo>
                  <a:pt x="592" y="120"/>
                </a:lnTo>
                <a:lnTo>
                  <a:pt x="590" y="120"/>
                </a:lnTo>
                <a:lnTo>
                  <a:pt x="582" y="117"/>
                </a:lnTo>
                <a:lnTo>
                  <a:pt x="592" y="117"/>
                </a:lnTo>
                <a:lnTo>
                  <a:pt x="594" y="120"/>
                </a:lnTo>
                <a:lnTo>
                  <a:pt x="597" y="120"/>
                </a:lnTo>
                <a:lnTo>
                  <a:pt x="602" y="120"/>
                </a:lnTo>
                <a:lnTo>
                  <a:pt x="606" y="120"/>
                </a:lnTo>
                <a:lnTo>
                  <a:pt x="609" y="125"/>
                </a:lnTo>
                <a:lnTo>
                  <a:pt x="613" y="125"/>
                </a:lnTo>
                <a:lnTo>
                  <a:pt x="618" y="120"/>
                </a:lnTo>
                <a:lnTo>
                  <a:pt x="618" y="113"/>
                </a:lnTo>
                <a:lnTo>
                  <a:pt x="616" y="110"/>
                </a:lnTo>
                <a:lnTo>
                  <a:pt x="613" y="110"/>
                </a:lnTo>
                <a:lnTo>
                  <a:pt x="611" y="108"/>
                </a:lnTo>
                <a:lnTo>
                  <a:pt x="609" y="105"/>
                </a:lnTo>
                <a:lnTo>
                  <a:pt x="592" y="103"/>
                </a:lnTo>
                <a:lnTo>
                  <a:pt x="587" y="101"/>
                </a:lnTo>
                <a:lnTo>
                  <a:pt x="587" y="98"/>
                </a:lnTo>
                <a:lnTo>
                  <a:pt x="590" y="98"/>
                </a:lnTo>
                <a:lnTo>
                  <a:pt x="599" y="98"/>
                </a:lnTo>
                <a:lnTo>
                  <a:pt x="611" y="96"/>
                </a:lnTo>
                <a:lnTo>
                  <a:pt x="618" y="96"/>
                </a:lnTo>
                <a:lnTo>
                  <a:pt x="623" y="98"/>
                </a:lnTo>
                <a:lnTo>
                  <a:pt x="632" y="98"/>
                </a:lnTo>
                <a:lnTo>
                  <a:pt x="637" y="96"/>
                </a:lnTo>
                <a:lnTo>
                  <a:pt x="642" y="93"/>
                </a:lnTo>
                <a:lnTo>
                  <a:pt x="642" y="91"/>
                </a:lnTo>
                <a:lnTo>
                  <a:pt x="642" y="89"/>
                </a:lnTo>
                <a:lnTo>
                  <a:pt x="632" y="89"/>
                </a:lnTo>
                <a:lnTo>
                  <a:pt x="625" y="86"/>
                </a:lnTo>
                <a:lnTo>
                  <a:pt x="616" y="86"/>
                </a:lnTo>
                <a:lnTo>
                  <a:pt x="613" y="84"/>
                </a:lnTo>
                <a:lnTo>
                  <a:pt x="623" y="84"/>
                </a:lnTo>
                <a:lnTo>
                  <a:pt x="621" y="82"/>
                </a:lnTo>
                <a:lnTo>
                  <a:pt x="618" y="79"/>
                </a:lnTo>
                <a:lnTo>
                  <a:pt x="618" y="77"/>
                </a:lnTo>
                <a:lnTo>
                  <a:pt x="613" y="77"/>
                </a:lnTo>
                <a:lnTo>
                  <a:pt x="611" y="79"/>
                </a:lnTo>
                <a:lnTo>
                  <a:pt x="611" y="84"/>
                </a:lnTo>
                <a:lnTo>
                  <a:pt x="606" y="84"/>
                </a:lnTo>
                <a:lnTo>
                  <a:pt x="604" y="84"/>
                </a:lnTo>
                <a:lnTo>
                  <a:pt x="602" y="82"/>
                </a:lnTo>
                <a:lnTo>
                  <a:pt x="599" y="79"/>
                </a:lnTo>
                <a:lnTo>
                  <a:pt x="602" y="79"/>
                </a:lnTo>
                <a:lnTo>
                  <a:pt x="606" y="77"/>
                </a:lnTo>
                <a:lnTo>
                  <a:pt x="609" y="74"/>
                </a:lnTo>
                <a:lnTo>
                  <a:pt x="613" y="70"/>
                </a:lnTo>
                <a:lnTo>
                  <a:pt x="616" y="67"/>
                </a:lnTo>
                <a:lnTo>
                  <a:pt x="618" y="65"/>
                </a:lnTo>
                <a:lnTo>
                  <a:pt x="621" y="65"/>
                </a:lnTo>
                <a:lnTo>
                  <a:pt x="623" y="65"/>
                </a:lnTo>
                <a:lnTo>
                  <a:pt x="628" y="65"/>
                </a:lnTo>
                <a:lnTo>
                  <a:pt x="630" y="65"/>
                </a:lnTo>
                <a:lnTo>
                  <a:pt x="632" y="62"/>
                </a:lnTo>
                <a:lnTo>
                  <a:pt x="637" y="60"/>
                </a:lnTo>
                <a:lnTo>
                  <a:pt x="635" y="55"/>
                </a:lnTo>
                <a:lnTo>
                  <a:pt x="637" y="53"/>
                </a:lnTo>
                <a:lnTo>
                  <a:pt x="640" y="50"/>
                </a:lnTo>
                <a:lnTo>
                  <a:pt x="642" y="50"/>
                </a:lnTo>
                <a:lnTo>
                  <a:pt x="647" y="50"/>
                </a:lnTo>
                <a:lnTo>
                  <a:pt x="649" y="50"/>
                </a:lnTo>
                <a:lnTo>
                  <a:pt x="651" y="53"/>
                </a:lnTo>
                <a:lnTo>
                  <a:pt x="656" y="53"/>
                </a:lnTo>
                <a:lnTo>
                  <a:pt x="659" y="50"/>
                </a:lnTo>
                <a:lnTo>
                  <a:pt x="661" y="50"/>
                </a:lnTo>
                <a:lnTo>
                  <a:pt x="663" y="48"/>
                </a:lnTo>
                <a:lnTo>
                  <a:pt x="644" y="48"/>
                </a:lnTo>
                <a:lnTo>
                  <a:pt x="642" y="48"/>
                </a:lnTo>
                <a:lnTo>
                  <a:pt x="637" y="48"/>
                </a:lnTo>
                <a:lnTo>
                  <a:pt x="635" y="50"/>
                </a:lnTo>
                <a:lnTo>
                  <a:pt x="630" y="50"/>
                </a:lnTo>
                <a:lnTo>
                  <a:pt x="630" y="48"/>
                </a:lnTo>
                <a:lnTo>
                  <a:pt x="640" y="43"/>
                </a:lnTo>
                <a:lnTo>
                  <a:pt x="670" y="43"/>
                </a:lnTo>
                <a:lnTo>
                  <a:pt x="675" y="43"/>
                </a:lnTo>
                <a:lnTo>
                  <a:pt x="678" y="43"/>
                </a:lnTo>
                <a:lnTo>
                  <a:pt x="682" y="41"/>
                </a:lnTo>
                <a:lnTo>
                  <a:pt x="678" y="41"/>
                </a:lnTo>
                <a:lnTo>
                  <a:pt x="673" y="38"/>
                </a:lnTo>
                <a:lnTo>
                  <a:pt x="656" y="38"/>
                </a:lnTo>
                <a:lnTo>
                  <a:pt x="651" y="41"/>
                </a:lnTo>
                <a:lnTo>
                  <a:pt x="635" y="41"/>
                </a:lnTo>
                <a:lnTo>
                  <a:pt x="635" y="38"/>
                </a:lnTo>
                <a:lnTo>
                  <a:pt x="637" y="38"/>
                </a:lnTo>
                <a:lnTo>
                  <a:pt x="642" y="38"/>
                </a:lnTo>
                <a:lnTo>
                  <a:pt x="687" y="38"/>
                </a:lnTo>
                <a:lnTo>
                  <a:pt x="692" y="36"/>
                </a:lnTo>
                <a:lnTo>
                  <a:pt x="699" y="34"/>
                </a:lnTo>
                <a:lnTo>
                  <a:pt x="701" y="31"/>
                </a:lnTo>
                <a:lnTo>
                  <a:pt x="718" y="31"/>
                </a:lnTo>
                <a:lnTo>
                  <a:pt x="723" y="29"/>
                </a:lnTo>
                <a:lnTo>
                  <a:pt x="725" y="29"/>
                </a:lnTo>
                <a:lnTo>
                  <a:pt x="730" y="29"/>
                </a:lnTo>
                <a:lnTo>
                  <a:pt x="732" y="26"/>
                </a:lnTo>
                <a:lnTo>
                  <a:pt x="730" y="24"/>
                </a:lnTo>
                <a:close/>
                <a:moveTo>
                  <a:pt x="119" y="268"/>
                </a:moveTo>
                <a:lnTo>
                  <a:pt x="116" y="266"/>
                </a:lnTo>
                <a:lnTo>
                  <a:pt x="119" y="268"/>
                </a:lnTo>
                <a:close/>
                <a:moveTo>
                  <a:pt x="128" y="223"/>
                </a:moveTo>
                <a:lnTo>
                  <a:pt x="135" y="223"/>
                </a:lnTo>
                <a:lnTo>
                  <a:pt x="138" y="220"/>
                </a:lnTo>
                <a:lnTo>
                  <a:pt x="145" y="220"/>
                </a:lnTo>
                <a:lnTo>
                  <a:pt x="147" y="220"/>
                </a:lnTo>
                <a:lnTo>
                  <a:pt x="147" y="216"/>
                </a:lnTo>
                <a:lnTo>
                  <a:pt x="150" y="216"/>
                </a:lnTo>
                <a:lnTo>
                  <a:pt x="147" y="213"/>
                </a:lnTo>
                <a:lnTo>
                  <a:pt x="145" y="211"/>
                </a:lnTo>
                <a:lnTo>
                  <a:pt x="143" y="211"/>
                </a:lnTo>
                <a:lnTo>
                  <a:pt x="138" y="211"/>
                </a:lnTo>
                <a:lnTo>
                  <a:pt x="135" y="206"/>
                </a:lnTo>
                <a:lnTo>
                  <a:pt x="119" y="206"/>
                </a:lnTo>
                <a:lnTo>
                  <a:pt x="119" y="213"/>
                </a:lnTo>
                <a:lnTo>
                  <a:pt x="116" y="216"/>
                </a:lnTo>
                <a:lnTo>
                  <a:pt x="114" y="216"/>
                </a:lnTo>
                <a:lnTo>
                  <a:pt x="114" y="218"/>
                </a:lnTo>
                <a:lnTo>
                  <a:pt x="116" y="220"/>
                </a:lnTo>
                <a:lnTo>
                  <a:pt x="119" y="220"/>
                </a:lnTo>
                <a:lnTo>
                  <a:pt x="119" y="225"/>
                </a:lnTo>
                <a:lnTo>
                  <a:pt x="128" y="223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2" name="Greece" descr="© INSCALE GmbH, 05.05.2010&#10;http://www.presentationload.com/">
            <a:extLst>
              <a:ext uri="{FF2B5EF4-FFF2-40B4-BE49-F238E27FC236}">
                <a16:creationId xmlns:a16="http://schemas.microsoft.com/office/drawing/2014/main" id="{0314BB48-1A24-44BE-AD4C-479CB991EA93}"/>
              </a:ext>
            </a:extLst>
          </p:cNvPr>
          <p:cNvSpPr>
            <a:spLocks noEditPoints="1"/>
          </p:cNvSpPr>
          <p:nvPr/>
        </p:nvSpPr>
        <p:spPr bwMode="gray">
          <a:xfrm>
            <a:off x="6333883" y="2455153"/>
            <a:ext cx="250793" cy="260015"/>
          </a:xfrm>
          <a:custGeom>
            <a:avLst/>
            <a:gdLst>
              <a:gd name="T0" fmla="*/ 0 w 534"/>
              <a:gd name="T1" fmla="*/ 2147483647 h 552"/>
              <a:gd name="T2" fmla="*/ 2147483647 w 534"/>
              <a:gd name="T3" fmla="*/ 2147483647 h 552"/>
              <a:gd name="T4" fmla="*/ 2147483647 w 534"/>
              <a:gd name="T5" fmla="*/ 2147483647 h 552"/>
              <a:gd name="T6" fmla="*/ 2147483647 w 534"/>
              <a:gd name="T7" fmla="*/ 2147483647 h 552"/>
              <a:gd name="T8" fmla="*/ 2147483647 w 534"/>
              <a:gd name="T9" fmla="*/ 2147483647 h 552"/>
              <a:gd name="T10" fmla="*/ 2147483647 w 534"/>
              <a:gd name="T11" fmla="*/ 2147483647 h 552"/>
              <a:gd name="T12" fmla="*/ 2147483647 w 534"/>
              <a:gd name="T13" fmla="*/ 2147483647 h 552"/>
              <a:gd name="T14" fmla="*/ 2147483647 w 534"/>
              <a:gd name="T15" fmla="*/ 2147483647 h 552"/>
              <a:gd name="T16" fmla="*/ 2147483647 w 534"/>
              <a:gd name="T17" fmla="*/ 2147483647 h 552"/>
              <a:gd name="T18" fmla="*/ 2147483647 w 534"/>
              <a:gd name="T19" fmla="*/ 2147483647 h 552"/>
              <a:gd name="T20" fmla="*/ 2147483647 w 534"/>
              <a:gd name="T21" fmla="*/ 2147483647 h 552"/>
              <a:gd name="T22" fmla="*/ 2147483647 w 534"/>
              <a:gd name="T23" fmla="*/ 2147483647 h 552"/>
              <a:gd name="T24" fmla="*/ 2147483647 w 534"/>
              <a:gd name="T25" fmla="*/ 2147483647 h 552"/>
              <a:gd name="T26" fmla="*/ 2147483647 w 534"/>
              <a:gd name="T27" fmla="*/ 2147483647 h 552"/>
              <a:gd name="T28" fmla="*/ 2147483647 w 534"/>
              <a:gd name="T29" fmla="*/ 2147483647 h 552"/>
              <a:gd name="T30" fmla="*/ 2147483647 w 534"/>
              <a:gd name="T31" fmla="*/ 2147483647 h 552"/>
              <a:gd name="T32" fmla="*/ 2147483647 w 534"/>
              <a:gd name="T33" fmla="*/ 2147483647 h 552"/>
              <a:gd name="T34" fmla="*/ 2147483647 w 534"/>
              <a:gd name="T35" fmla="*/ 2147483647 h 552"/>
              <a:gd name="T36" fmla="*/ 2147483647 w 534"/>
              <a:gd name="T37" fmla="*/ 2147483647 h 552"/>
              <a:gd name="T38" fmla="*/ 2147483647 w 534"/>
              <a:gd name="T39" fmla="*/ 2147483647 h 552"/>
              <a:gd name="T40" fmla="*/ 2147483647 w 534"/>
              <a:gd name="T41" fmla="*/ 2147483647 h 552"/>
              <a:gd name="T42" fmla="*/ 2147483647 w 534"/>
              <a:gd name="T43" fmla="*/ 2147483647 h 552"/>
              <a:gd name="T44" fmla="*/ 2147483647 w 534"/>
              <a:gd name="T45" fmla="*/ 2147483647 h 552"/>
              <a:gd name="T46" fmla="*/ 2147483647 w 534"/>
              <a:gd name="T47" fmla="*/ 2147483647 h 552"/>
              <a:gd name="T48" fmla="*/ 2147483647 w 534"/>
              <a:gd name="T49" fmla="*/ 2147483647 h 552"/>
              <a:gd name="T50" fmla="*/ 2147483647 w 534"/>
              <a:gd name="T51" fmla="*/ 2147483647 h 552"/>
              <a:gd name="T52" fmla="*/ 2147483647 w 534"/>
              <a:gd name="T53" fmla="*/ 2147483647 h 552"/>
              <a:gd name="T54" fmla="*/ 2147483647 w 534"/>
              <a:gd name="T55" fmla="*/ 2147483647 h 552"/>
              <a:gd name="T56" fmla="*/ 2147483647 w 534"/>
              <a:gd name="T57" fmla="*/ 2147483647 h 552"/>
              <a:gd name="T58" fmla="*/ 2147483647 w 534"/>
              <a:gd name="T59" fmla="*/ 2147483647 h 552"/>
              <a:gd name="T60" fmla="*/ 2147483647 w 534"/>
              <a:gd name="T61" fmla="*/ 2147483647 h 552"/>
              <a:gd name="T62" fmla="*/ 2147483647 w 534"/>
              <a:gd name="T63" fmla="*/ 2147483647 h 552"/>
              <a:gd name="T64" fmla="*/ 2147483647 w 534"/>
              <a:gd name="T65" fmla="*/ 2147483647 h 552"/>
              <a:gd name="T66" fmla="*/ 2147483647 w 534"/>
              <a:gd name="T67" fmla="*/ 2147483647 h 552"/>
              <a:gd name="T68" fmla="*/ 2147483647 w 534"/>
              <a:gd name="T69" fmla="*/ 2147483647 h 552"/>
              <a:gd name="T70" fmla="*/ 2147483647 w 534"/>
              <a:gd name="T71" fmla="*/ 2147483647 h 552"/>
              <a:gd name="T72" fmla="*/ 2147483647 w 534"/>
              <a:gd name="T73" fmla="*/ 2147483647 h 552"/>
              <a:gd name="T74" fmla="*/ 2147483647 w 534"/>
              <a:gd name="T75" fmla="*/ 2147483647 h 552"/>
              <a:gd name="T76" fmla="*/ 2147483647 w 534"/>
              <a:gd name="T77" fmla="*/ 2147483647 h 552"/>
              <a:gd name="T78" fmla="*/ 2147483647 w 534"/>
              <a:gd name="T79" fmla="*/ 2147483647 h 552"/>
              <a:gd name="T80" fmla="*/ 2147483647 w 534"/>
              <a:gd name="T81" fmla="*/ 2147483647 h 552"/>
              <a:gd name="T82" fmla="*/ 2147483647 w 534"/>
              <a:gd name="T83" fmla="*/ 2147483647 h 552"/>
              <a:gd name="T84" fmla="*/ 2147483647 w 534"/>
              <a:gd name="T85" fmla="*/ 2147483647 h 552"/>
              <a:gd name="T86" fmla="*/ 2147483647 w 534"/>
              <a:gd name="T87" fmla="*/ 2147483647 h 552"/>
              <a:gd name="T88" fmla="*/ 2147483647 w 534"/>
              <a:gd name="T89" fmla="*/ 2147483647 h 552"/>
              <a:gd name="T90" fmla="*/ 2147483647 w 534"/>
              <a:gd name="T91" fmla="*/ 2147483647 h 552"/>
              <a:gd name="T92" fmla="*/ 2147483647 w 534"/>
              <a:gd name="T93" fmla="*/ 2147483647 h 552"/>
              <a:gd name="T94" fmla="*/ 2147483647 w 534"/>
              <a:gd name="T95" fmla="*/ 2147483647 h 552"/>
              <a:gd name="T96" fmla="*/ 2147483647 w 534"/>
              <a:gd name="T97" fmla="*/ 2147483647 h 552"/>
              <a:gd name="T98" fmla="*/ 2147483647 w 534"/>
              <a:gd name="T99" fmla="*/ 2147483647 h 552"/>
              <a:gd name="T100" fmla="*/ 2147483647 w 534"/>
              <a:gd name="T101" fmla="*/ 2147483647 h 552"/>
              <a:gd name="T102" fmla="*/ 2147483647 w 534"/>
              <a:gd name="T103" fmla="*/ 2147483647 h 552"/>
              <a:gd name="T104" fmla="*/ 2147483647 w 534"/>
              <a:gd name="T105" fmla="*/ 2147483647 h 552"/>
              <a:gd name="T106" fmla="*/ 2147483647 w 534"/>
              <a:gd name="T107" fmla="*/ 2147483647 h 55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34"/>
              <a:gd name="T163" fmla="*/ 0 h 552"/>
              <a:gd name="T164" fmla="*/ 534 w 534"/>
              <a:gd name="T165" fmla="*/ 552 h 55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34" h="552">
                <a:moveTo>
                  <a:pt x="240" y="108"/>
                </a:moveTo>
                <a:lnTo>
                  <a:pt x="270" y="126"/>
                </a:lnTo>
                <a:lnTo>
                  <a:pt x="282" y="120"/>
                </a:lnTo>
                <a:lnTo>
                  <a:pt x="240" y="108"/>
                </a:lnTo>
                <a:close/>
                <a:moveTo>
                  <a:pt x="24" y="258"/>
                </a:moveTo>
                <a:lnTo>
                  <a:pt x="0" y="282"/>
                </a:lnTo>
                <a:lnTo>
                  <a:pt x="42" y="294"/>
                </a:lnTo>
                <a:lnTo>
                  <a:pt x="24" y="258"/>
                </a:lnTo>
                <a:close/>
                <a:moveTo>
                  <a:pt x="312" y="414"/>
                </a:moveTo>
                <a:lnTo>
                  <a:pt x="312" y="420"/>
                </a:lnTo>
                <a:lnTo>
                  <a:pt x="324" y="420"/>
                </a:lnTo>
                <a:lnTo>
                  <a:pt x="324" y="414"/>
                </a:lnTo>
                <a:lnTo>
                  <a:pt x="318" y="408"/>
                </a:lnTo>
                <a:lnTo>
                  <a:pt x="312" y="408"/>
                </a:lnTo>
                <a:lnTo>
                  <a:pt x="312" y="414"/>
                </a:lnTo>
                <a:close/>
                <a:moveTo>
                  <a:pt x="306" y="390"/>
                </a:moveTo>
                <a:lnTo>
                  <a:pt x="300" y="378"/>
                </a:lnTo>
                <a:lnTo>
                  <a:pt x="294" y="390"/>
                </a:lnTo>
                <a:lnTo>
                  <a:pt x="306" y="390"/>
                </a:lnTo>
                <a:close/>
                <a:moveTo>
                  <a:pt x="294" y="294"/>
                </a:moveTo>
                <a:lnTo>
                  <a:pt x="318" y="336"/>
                </a:lnTo>
                <a:lnTo>
                  <a:pt x="330" y="318"/>
                </a:lnTo>
                <a:lnTo>
                  <a:pt x="294" y="294"/>
                </a:lnTo>
                <a:close/>
                <a:moveTo>
                  <a:pt x="108" y="264"/>
                </a:moveTo>
                <a:lnTo>
                  <a:pt x="138" y="264"/>
                </a:lnTo>
                <a:lnTo>
                  <a:pt x="144" y="270"/>
                </a:lnTo>
                <a:lnTo>
                  <a:pt x="156" y="270"/>
                </a:lnTo>
                <a:lnTo>
                  <a:pt x="180" y="282"/>
                </a:lnTo>
                <a:lnTo>
                  <a:pt x="192" y="282"/>
                </a:lnTo>
                <a:lnTo>
                  <a:pt x="198" y="288"/>
                </a:lnTo>
                <a:lnTo>
                  <a:pt x="204" y="288"/>
                </a:lnTo>
                <a:lnTo>
                  <a:pt x="216" y="300"/>
                </a:lnTo>
                <a:lnTo>
                  <a:pt x="228" y="306"/>
                </a:lnTo>
                <a:lnTo>
                  <a:pt x="234" y="312"/>
                </a:lnTo>
                <a:lnTo>
                  <a:pt x="246" y="312"/>
                </a:lnTo>
                <a:lnTo>
                  <a:pt x="252" y="306"/>
                </a:lnTo>
                <a:lnTo>
                  <a:pt x="252" y="288"/>
                </a:lnTo>
                <a:lnTo>
                  <a:pt x="228" y="264"/>
                </a:lnTo>
                <a:lnTo>
                  <a:pt x="216" y="258"/>
                </a:lnTo>
                <a:lnTo>
                  <a:pt x="210" y="252"/>
                </a:lnTo>
                <a:lnTo>
                  <a:pt x="204" y="252"/>
                </a:lnTo>
                <a:lnTo>
                  <a:pt x="198" y="246"/>
                </a:lnTo>
                <a:lnTo>
                  <a:pt x="186" y="246"/>
                </a:lnTo>
                <a:lnTo>
                  <a:pt x="174" y="234"/>
                </a:lnTo>
                <a:lnTo>
                  <a:pt x="168" y="234"/>
                </a:lnTo>
                <a:lnTo>
                  <a:pt x="174" y="228"/>
                </a:lnTo>
                <a:lnTo>
                  <a:pt x="192" y="228"/>
                </a:lnTo>
                <a:lnTo>
                  <a:pt x="198" y="240"/>
                </a:lnTo>
                <a:lnTo>
                  <a:pt x="222" y="252"/>
                </a:lnTo>
                <a:lnTo>
                  <a:pt x="234" y="264"/>
                </a:lnTo>
                <a:lnTo>
                  <a:pt x="258" y="264"/>
                </a:lnTo>
                <a:lnTo>
                  <a:pt x="270" y="252"/>
                </a:lnTo>
                <a:lnTo>
                  <a:pt x="258" y="240"/>
                </a:lnTo>
                <a:lnTo>
                  <a:pt x="246" y="240"/>
                </a:lnTo>
                <a:lnTo>
                  <a:pt x="234" y="234"/>
                </a:lnTo>
                <a:lnTo>
                  <a:pt x="222" y="234"/>
                </a:lnTo>
                <a:lnTo>
                  <a:pt x="210" y="228"/>
                </a:lnTo>
                <a:lnTo>
                  <a:pt x="204" y="216"/>
                </a:lnTo>
                <a:lnTo>
                  <a:pt x="198" y="210"/>
                </a:lnTo>
                <a:lnTo>
                  <a:pt x="198" y="204"/>
                </a:lnTo>
                <a:lnTo>
                  <a:pt x="192" y="192"/>
                </a:lnTo>
                <a:lnTo>
                  <a:pt x="186" y="186"/>
                </a:lnTo>
                <a:lnTo>
                  <a:pt x="174" y="162"/>
                </a:lnTo>
                <a:lnTo>
                  <a:pt x="168" y="156"/>
                </a:lnTo>
                <a:lnTo>
                  <a:pt x="162" y="144"/>
                </a:lnTo>
                <a:lnTo>
                  <a:pt x="150" y="132"/>
                </a:lnTo>
                <a:lnTo>
                  <a:pt x="150" y="120"/>
                </a:lnTo>
                <a:lnTo>
                  <a:pt x="144" y="114"/>
                </a:lnTo>
                <a:lnTo>
                  <a:pt x="144" y="102"/>
                </a:lnTo>
                <a:lnTo>
                  <a:pt x="150" y="96"/>
                </a:lnTo>
                <a:lnTo>
                  <a:pt x="156" y="96"/>
                </a:lnTo>
                <a:lnTo>
                  <a:pt x="162" y="102"/>
                </a:lnTo>
                <a:lnTo>
                  <a:pt x="162" y="108"/>
                </a:lnTo>
                <a:lnTo>
                  <a:pt x="168" y="114"/>
                </a:lnTo>
                <a:lnTo>
                  <a:pt x="180" y="114"/>
                </a:lnTo>
                <a:lnTo>
                  <a:pt x="180" y="120"/>
                </a:lnTo>
                <a:lnTo>
                  <a:pt x="186" y="120"/>
                </a:lnTo>
                <a:lnTo>
                  <a:pt x="198" y="132"/>
                </a:lnTo>
                <a:lnTo>
                  <a:pt x="198" y="144"/>
                </a:lnTo>
                <a:lnTo>
                  <a:pt x="204" y="144"/>
                </a:lnTo>
                <a:lnTo>
                  <a:pt x="210" y="138"/>
                </a:lnTo>
                <a:lnTo>
                  <a:pt x="216" y="138"/>
                </a:lnTo>
                <a:lnTo>
                  <a:pt x="204" y="120"/>
                </a:lnTo>
                <a:lnTo>
                  <a:pt x="210" y="120"/>
                </a:lnTo>
                <a:lnTo>
                  <a:pt x="234" y="132"/>
                </a:lnTo>
                <a:lnTo>
                  <a:pt x="222" y="114"/>
                </a:lnTo>
                <a:lnTo>
                  <a:pt x="228" y="108"/>
                </a:lnTo>
                <a:lnTo>
                  <a:pt x="228" y="84"/>
                </a:lnTo>
                <a:lnTo>
                  <a:pt x="240" y="72"/>
                </a:lnTo>
                <a:lnTo>
                  <a:pt x="270" y="72"/>
                </a:lnTo>
                <a:lnTo>
                  <a:pt x="276" y="78"/>
                </a:lnTo>
                <a:lnTo>
                  <a:pt x="276" y="90"/>
                </a:lnTo>
                <a:lnTo>
                  <a:pt x="288" y="90"/>
                </a:lnTo>
                <a:lnTo>
                  <a:pt x="294" y="84"/>
                </a:lnTo>
                <a:lnTo>
                  <a:pt x="300" y="72"/>
                </a:lnTo>
                <a:lnTo>
                  <a:pt x="306" y="66"/>
                </a:lnTo>
                <a:lnTo>
                  <a:pt x="342" y="66"/>
                </a:lnTo>
                <a:lnTo>
                  <a:pt x="360" y="72"/>
                </a:lnTo>
                <a:lnTo>
                  <a:pt x="372" y="72"/>
                </a:lnTo>
                <a:lnTo>
                  <a:pt x="378" y="78"/>
                </a:lnTo>
                <a:lnTo>
                  <a:pt x="384" y="78"/>
                </a:lnTo>
                <a:lnTo>
                  <a:pt x="384" y="72"/>
                </a:lnTo>
                <a:lnTo>
                  <a:pt x="390" y="60"/>
                </a:lnTo>
                <a:lnTo>
                  <a:pt x="390" y="48"/>
                </a:lnTo>
                <a:lnTo>
                  <a:pt x="384" y="42"/>
                </a:lnTo>
                <a:lnTo>
                  <a:pt x="384" y="36"/>
                </a:lnTo>
                <a:lnTo>
                  <a:pt x="390" y="30"/>
                </a:lnTo>
                <a:lnTo>
                  <a:pt x="408" y="30"/>
                </a:lnTo>
                <a:lnTo>
                  <a:pt x="408" y="18"/>
                </a:lnTo>
                <a:lnTo>
                  <a:pt x="402" y="12"/>
                </a:lnTo>
                <a:lnTo>
                  <a:pt x="402" y="6"/>
                </a:lnTo>
                <a:lnTo>
                  <a:pt x="390" y="6"/>
                </a:lnTo>
                <a:lnTo>
                  <a:pt x="384" y="0"/>
                </a:lnTo>
                <a:lnTo>
                  <a:pt x="366" y="6"/>
                </a:lnTo>
                <a:lnTo>
                  <a:pt x="372" y="12"/>
                </a:lnTo>
                <a:lnTo>
                  <a:pt x="372" y="30"/>
                </a:lnTo>
                <a:lnTo>
                  <a:pt x="366" y="36"/>
                </a:lnTo>
                <a:lnTo>
                  <a:pt x="348" y="36"/>
                </a:lnTo>
                <a:lnTo>
                  <a:pt x="336" y="24"/>
                </a:lnTo>
                <a:lnTo>
                  <a:pt x="324" y="36"/>
                </a:lnTo>
                <a:lnTo>
                  <a:pt x="312" y="36"/>
                </a:lnTo>
                <a:lnTo>
                  <a:pt x="300" y="24"/>
                </a:lnTo>
                <a:lnTo>
                  <a:pt x="294" y="30"/>
                </a:lnTo>
                <a:lnTo>
                  <a:pt x="282" y="30"/>
                </a:lnTo>
                <a:lnTo>
                  <a:pt x="264" y="12"/>
                </a:lnTo>
                <a:lnTo>
                  <a:pt x="264" y="6"/>
                </a:lnTo>
                <a:lnTo>
                  <a:pt x="234" y="12"/>
                </a:lnTo>
                <a:lnTo>
                  <a:pt x="228" y="30"/>
                </a:lnTo>
                <a:lnTo>
                  <a:pt x="204" y="24"/>
                </a:lnTo>
                <a:lnTo>
                  <a:pt x="198" y="30"/>
                </a:lnTo>
                <a:lnTo>
                  <a:pt x="186" y="36"/>
                </a:lnTo>
                <a:lnTo>
                  <a:pt x="174" y="36"/>
                </a:lnTo>
                <a:lnTo>
                  <a:pt x="168" y="30"/>
                </a:lnTo>
                <a:lnTo>
                  <a:pt x="162" y="30"/>
                </a:lnTo>
                <a:lnTo>
                  <a:pt x="150" y="36"/>
                </a:lnTo>
                <a:lnTo>
                  <a:pt x="138" y="48"/>
                </a:lnTo>
                <a:lnTo>
                  <a:pt x="126" y="54"/>
                </a:lnTo>
                <a:lnTo>
                  <a:pt x="102" y="54"/>
                </a:lnTo>
                <a:lnTo>
                  <a:pt x="102" y="60"/>
                </a:lnTo>
                <a:lnTo>
                  <a:pt x="96" y="72"/>
                </a:lnTo>
                <a:lnTo>
                  <a:pt x="72" y="72"/>
                </a:lnTo>
                <a:lnTo>
                  <a:pt x="66" y="66"/>
                </a:lnTo>
                <a:lnTo>
                  <a:pt x="60" y="66"/>
                </a:lnTo>
                <a:lnTo>
                  <a:pt x="48" y="72"/>
                </a:lnTo>
                <a:lnTo>
                  <a:pt x="54" y="84"/>
                </a:lnTo>
                <a:lnTo>
                  <a:pt x="54" y="90"/>
                </a:lnTo>
                <a:lnTo>
                  <a:pt x="42" y="102"/>
                </a:lnTo>
                <a:lnTo>
                  <a:pt x="24" y="102"/>
                </a:lnTo>
                <a:lnTo>
                  <a:pt x="24" y="126"/>
                </a:lnTo>
                <a:lnTo>
                  <a:pt x="12" y="132"/>
                </a:lnTo>
                <a:lnTo>
                  <a:pt x="0" y="132"/>
                </a:lnTo>
                <a:lnTo>
                  <a:pt x="0" y="198"/>
                </a:lnTo>
                <a:lnTo>
                  <a:pt x="6" y="204"/>
                </a:lnTo>
                <a:lnTo>
                  <a:pt x="18" y="210"/>
                </a:lnTo>
                <a:lnTo>
                  <a:pt x="24" y="216"/>
                </a:lnTo>
                <a:lnTo>
                  <a:pt x="30" y="228"/>
                </a:lnTo>
                <a:lnTo>
                  <a:pt x="36" y="234"/>
                </a:lnTo>
                <a:lnTo>
                  <a:pt x="42" y="246"/>
                </a:lnTo>
                <a:lnTo>
                  <a:pt x="54" y="258"/>
                </a:lnTo>
                <a:lnTo>
                  <a:pt x="60" y="270"/>
                </a:lnTo>
                <a:lnTo>
                  <a:pt x="84" y="270"/>
                </a:lnTo>
                <a:lnTo>
                  <a:pt x="96" y="264"/>
                </a:lnTo>
                <a:lnTo>
                  <a:pt x="108" y="264"/>
                </a:lnTo>
                <a:close/>
                <a:moveTo>
                  <a:pt x="396" y="252"/>
                </a:moveTo>
                <a:lnTo>
                  <a:pt x="372" y="252"/>
                </a:lnTo>
                <a:lnTo>
                  <a:pt x="372" y="270"/>
                </a:lnTo>
                <a:lnTo>
                  <a:pt x="384" y="294"/>
                </a:lnTo>
                <a:lnTo>
                  <a:pt x="396" y="252"/>
                </a:lnTo>
                <a:close/>
                <a:moveTo>
                  <a:pt x="24" y="312"/>
                </a:moveTo>
                <a:lnTo>
                  <a:pt x="18" y="318"/>
                </a:lnTo>
                <a:lnTo>
                  <a:pt x="24" y="324"/>
                </a:lnTo>
                <a:lnTo>
                  <a:pt x="30" y="324"/>
                </a:lnTo>
                <a:lnTo>
                  <a:pt x="36" y="330"/>
                </a:lnTo>
                <a:lnTo>
                  <a:pt x="42" y="324"/>
                </a:lnTo>
                <a:lnTo>
                  <a:pt x="42" y="318"/>
                </a:lnTo>
                <a:lnTo>
                  <a:pt x="30" y="306"/>
                </a:lnTo>
                <a:lnTo>
                  <a:pt x="24" y="312"/>
                </a:lnTo>
                <a:close/>
                <a:moveTo>
                  <a:pt x="378" y="390"/>
                </a:moveTo>
                <a:lnTo>
                  <a:pt x="378" y="408"/>
                </a:lnTo>
                <a:lnTo>
                  <a:pt x="390" y="390"/>
                </a:lnTo>
                <a:lnTo>
                  <a:pt x="378" y="390"/>
                </a:lnTo>
                <a:close/>
                <a:moveTo>
                  <a:pt x="408" y="330"/>
                </a:moveTo>
                <a:lnTo>
                  <a:pt x="396" y="330"/>
                </a:lnTo>
                <a:lnTo>
                  <a:pt x="384" y="336"/>
                </a:lnTo>
                <a:lnTo>
                  <a:pt x="384" y="342"/>
                </a:lnTo>
                <a:lnTo>
                  <a:pt x="396" y="342"/>
                </a:lnTo>
                <a:lnTo>
                  <a:pt x="402" y="336"/>
                </a:lnTo>
                <a:lnTo>
                  <a:pt x="408" y="336"/>
                </a:lnTo>
                <a:lnTo>
                  <a:pt x="408" y="330"/>
                </a:lnTo>
                <a:close/>
                <a:moveTo>
                  <a:pt x="396" y="192"/>
                </a:moveTo>
                <a:lnTo>
                  <a:pt x="372" y="198"/>
                </a:lnTo>
                <a:lnTo>
                  <a:pt x="372" y="210"/>
                </a:lnTo>
                <a:lnTo>
                  <a:pt x="390" y="210"/>
                </a:lnTo>
                <a:lnTo>
                  <a:pt x="396" y="216"/>
                </a:lnTo>
                <a:lnTo>
                  <a:pt x="396" y="222"/>
                </a:lnTo>
                <a:lnTo>
                  <a:pt x="414" y="222"/>
                </a:lnTo>
                <a:lnTo>
                  <a:pt x="414" y="210"/>
                </a:lnTo>
                <a:lnTo>
                  <a:pt x="396" y="192"/>
                </a:lnTo>
                <a:close/>
                <a:moveTo>
                  <a:pt x="342" y="372"/>
                </a:moveTo>
                <a:lnTo>
                  <a:pt x="342" y="378"/>
                </a:lnTo>
                <a:lnTo>
                  <a:pt x="348" y="384"/>
                </a:lnTo>
                <a:lnTo>
                  <a:pt x="360" y="384"/>
                </a:lnTo>
                <a:lnTo>
                  <a:pt x="366" y="378"/>
                </a:lnTo>
                <a:lnTo>
                  <a:pt x="366" y="372"/>
                </a:lnTo>
                <a:lnTo>
                  <a:pt x="360" y="366"/>
                </a:lnTo>
                <a:lnTo>
                  <a:pt x="342" y="366"/>
                </a:lnTo>
                <a:lnTo>
                  <a:pt x="342" y="372"/>
                </a:lnTo>
                <a:close/>
                <a:moveTo>
                  <a:pt x="444" y="312"/>
                </a:moveTo>
                <a:lnTo>
                  <a:pt x="432" y="312"/>
                </a:lnTo>
                <a:lnTo>
                  <a:pt x="432" y="330"/>
                </a:lnTo>
                <a:lnTo>
                  <a:pt x="444" y="336"/>
                </a:lnTo>
                <a:lnTo>
                  <a:pt x="450" y="330"/>
                </a:lnTo>
                <a:lnTo>
                  <a:pt x="450" y="318"/>
                </a:lnTo>
                <a:lnTo>
                  <a:pt x="444" y="312"/>
                </a:lnTo>
                <a:close/>
                <a:moveTo>
                  <a:pt x="444" y="372"/>
                </a:moveTo>
                <a:lnTo>
                  <a:pt x="456" y="354"/>
                </a:lnTo>
                <a:lnTo>
                  <a:pt x="438" y="354"/>
                </a:lnTo>
                <a:lnTo>
                  <a:pt x="444" y="372"/>
                </a:lnTo>
                <a:close/>
                <a:moveTo>
                  <a:pt x="276" y="222"/>
                </a:moveTo>
                <a:lnTo>
                  <a:pt x="276" y="240"/>
                </a:lnTo>
                <a:lnTo>
                  <a:pt x="288" y="240"/>
                </a:lnTo>
                <a:lnTo>
                  <a:pt x="276" y="222"/>
                </a:lnTo>
                <a:close/>
                <a:moveTo>
                  <a:pt x="534" y="420"/>
                </a:moveTo>
                <a:lnTo>
                  <a:pt x="522" y="420"/>
                </a:lnTo>
                <a:lnTo>
                  <a:pt x="516" y="426"/>
                </a:lnTo>
                <a:lnTo>
                  <a:pt x="510" y="438"/>
                </a:lnTo>
                <a:lnTo>
                  <a:pt x="510" y="468"/>
                </a:lnTo>
                <a:lnTo>
                  <a:pt x="516" y="468"/>
                </a:lnTo>
                <a:lnTo>
                  <a:pt x="522" y="456"/>
                </a:lnTo>
                <a:lnTo>
                  <a:pt x="528" y="450"/>
                </a:lnTo>
                <a:lnTo>
                  <a:pt x="534" y="438"/>
                </a:lnTo>
                <a:lnTo>
                  <a:pt x="534" y="420"/>
                </a:lnTo>
                <a:close/>
                <a:moveTo>
                  <a:pt x="462" y="384"/>
                </a:moveTo>
                <a:lnTo>
                  <a:pt x="456" y="408"/>
                </a:lnTo>
                <a:lnTo>
                  <a:pt x="498" y="378"/>
                </a:lnTo>
                <a:lnTo>
                  <a:pt x="486" y="372"/>
                </a:lnTo>
                <a:lnTo>
                  <a:pt x="462" y="384"/>
                </a:lnTo>
                <a:close/>
                <a:moveTo>
                  <a:pt x="462" y="510"/>
                </a:moveTo>
                <a:lnTo>
                  <a:pt x="480" y="510"/>
                </a:lnTo>
                <a:lnTo>
                  <a:pt x="468" y="468"/>
                </a:lnTo>
                <a:lnTo>
                  <a:pt x="462" y="510"/>
                </a:lnTo>
                <a:close/>
                <a:moveTo>
                  <a:pt x="276" y="330"/>
                </a:moveTo>
                <a:lnTo>
                  <a:pt x="270" y="336"/>
                </a:lnTo>
                <a:lnTo>
                  <a:pt x="270" y="348"/>
                </a:lnTo>
                <a:lnTo>
                  <a:pt x="276" y="348"/>
                </a:lnTo>
                <a:lnTo>
                  <a:pt x="288" y="336"/>
                </a:lnTo>
                <a:lnTo>
                  <a:pt x="282" y="330"/>
                </a:lnTo>
                <a:lnTo>
                  <a:pt x="276" y="330"/>
                </a:lnTo>
                <a:close/>
                <a:moveTo>
                  <a:pt x="186" y="432"/>
                </a:moveTo>
                <a:lnTo>
                  <a:pt x="180" y="438"/>
                </a:lnTo>
                <a:lnTo>
                  <a:pt x="180" y="450"/>
                </a:lnTo>
                <a:lnTo>
                  <a:pt x="186" y="456"/>
                </a:lnTo>
                <a:lnTo>
                  <a:pt x="198" y="444"/>
                </a:lnTo>
                <a:lnTo>
                  <a:pt x="198" y="438"/>
                </a:lnTo>
                <a:lnTo>
                  <a:pt x="192" y="432"/>
                </a:lnTo>
                <a:lnTo>
                  <a:pt x="186" y="432"/>
                </a:lnTo>
                <a:close/>
                <a:moveTo>
                  <a:pt x="384" y="528"/>
                </a:moveTo>
                <a:lnTo>
                  <a:pt x="378" y="528"/>
                </a:lnTo>
                <a:lnTo>
                  <a:pt x="378" y="516"/>
                </a:lnTo>
                <a:lnTo>
                  <a:pt x="372" y="510"/>
                </a:lnTo>
                <a:lnTo>
                  <a:pt x="342" y="510"/>
                </a:lnTo>
                <a:lnTo>
                  <a:pt x="306" y="504"/>
                </a:lnTo>
                <a:lnTo>
                  <a:pt x="276" y="504"/>
                </a:lnTo>
                <a:lnTo>
                  <a:pt x="246" y="486"/>
                </a:lnTo>
                <a:lnTo>
                  <a:pt x="228" y="504"/>
                </a:lnTo>
                <a:lnTo>
                  <a:pt x="234" y="510"/>
                </a:lnTo>
                <a:lnTo>
                  <a:pt x="246" y="516"/>
                </a:lnTo>
                <a:lnTo>
                  <a:pt x="252" y="522"/>
                </a:lnTo>
                <a:lnTo>
                  <a:pt x="258" y="516"/>
                </a:lnTo>
                <a:lnTo>
                  <a:pt x="264" y="528"/>
                </a:lnTo>
                <a:lnTo>
                  <a:pt x="300" y="528"/>
                </a:lnTo>
                <a:lnTo>
                  <a:pt x="312" y="552"/>
                </a:lnTo>
                <a:lnTo>
                  <a:pt x="354" y="546"/>
                </a:lnTo>
                <a:lnTo>
                  <a:pt x="354" y="540"/>
                </a:lnTo>
                <a:lnTo>
                  <a:pt x="402" y="540"/>
                </a:lnTo>
                <a:lnTo>
                  <a:pt x="414" y="528"/>
                </a:lnTo>
                <a:lnTo>
                  <a:pt x="414" y="522"/>
                </a:lnTo>
                <a:lnTo>
                  <a:pt x="408" y="516"/>
                </a:lnTo>
                <a:lnTo>
                  <a:pt x="402" y="516"/>
                </a:lnTo>
                <a:lnTo>
                  <a:pt x="396" y="522"/>
                </a:lnTo>
                <a:lnTo>
                  <a:pt x="390" y="522"/>
                </a:lnTo>
                <a:lnTo>
                  <a:pt x="384" y="528"/>
                </a:lnTo>
                <a:close/>
                <a:moveTo>
                  <a:pt x="420" y="408"/>
                </a:moveTo>
                <a:lnTo>
                  <a:pt x="408" y="408"/>
                </a:lnTo>
                <a:lnTo>
                  <a:pt x="408" y="420"/>
                </a:lnTo>
                <a:lnTo>
                  <a:pt x="420" y="420"/>
                </a:lnTo>
                <a:lnTo>
                  <a:pt x="426" y="414"/>
                </a:lnTo>
                <a:lnTo>
                  <a:pt x="420" y="408"/>
                </a:lnTo>
                <a:close/>
                <a:moveTo>
                  <a:pt x="114" y="276"/>
                </a:moveTo>
                <a:lnTo>
                  <a:pt x="90" y="288"/>
                </a:lnTo>
                <a:lnTo>
                  <a:pt x="84" y="288"/>
                </a:lnTo>
                <a:lnTo>
                  <a:pt x="66" y="312"/>
                </a:lnTo>
                <a:lnTo>
                  <a:pt x="96" y="336"/>
                </a:lnTo>
                <a:lnTo>
                  <a:pt x="96" y="348"/>
                </a:lnTo>
                <a:lnTo>
                  <a:pt x="90" y="366"/>
                </a:lnTo>
                <a:lnTo>
                  <a:pt x="90" y="384"/>
                </a:lnTo>
                <a:lnTo>
                  <a:pt x="96" y="390"/>
                </a:lnTo>
                <a:lnTo>
                  <a:pt x="108" y="396"/>
                </a:lnTo>
                <a:lnTo>
                  <a:pt x="114" y="396"/>
                </a:lnTo>
                <a:lnTo>
                  <a:pt x="114" y="390"/>
                </a:lnTo>
                <a:lnTo>
                  <a:pt x="126" y="378"/>
                </a:lnTo>
                <a:lnTo>
                  <a:pt x="132" y="378"/>
                </a:lnTo>
                <a:lnTo>
                  <a:pt x="156" y="420"/>
                </a:lnTo>
                <a:lnTo>
                  <a:pt x="162" y="390"/>
                </a:lnTo>
                <a:lnTo>
                  <a:pt x="180" y="414"/>
                </a:lnTo>
                <a:lnTo>
                  <a:pt x="204" y="420"/>
                </a:lnTo>
                <a:lnTo>
                  <a:pt x="186" y="402"/>
                </a:lnTo>
                <a:lnTo>
                  <a:pt x="192" y="396"/>
                </a:lnTo>
                <a:lnTo>
                  <a:pt x="192" y="372"/>
                </a:lnTo>
                <a:lnTo>
                  <a:pt x="186" y="366"/>
                </a:lnTo>
                <a:lnTo>
                  <a:pt x="180" y="354"/>
                </a:lnTo>
                <a:lnTo>
                  <a:pt x="174" y="348"/>
                </a:lnTo>
                <a:lnTo>
                  <a:pt x="168" y="336"/>
                </a:lnTo>
                <a:lnTo>
                  <a:pt x="168" y="330"/>
                </a:lnTo>
                <a:lnTo>
                  <a:pt x="186" y="330"/>
                </a:lnTo>
                <a:lnTo>
                  <a:pt x="198" y="336"/>
                </a:lnTo>
                <a:lnTo>
                  <a:pt x="210" y="348"/>
                </a:lnTo>
                <a:lnTo>
                  <a:pt x="222" y="342"/>
                </a:lnTo>
                <a:lnTo>
                  <a:pt x="210" y="336"/>
                </a:lnTo>
                <a:lnTo>
                  <a:pt x="204" y="324"/>
                </a:lnTo>
                <a:lnTo>
                  <a:pt x="192" y="318"/>
                </a:lnTo>
                <a:lnTo>
                  <a:pt x="186" y="312"/>
                </a:lnTo>
                <a:lnTo>
                  <a:pt x="174" y="306"/>
                </a:lnTo>
                <a:lnTo>
                  <a:pt x="156" y="294"/>
                </a:lnTo>
                <a:lnTo>
                  <a:pt x="138" y="288"/>
                </a:lnTo>
                <a:lnTo>
                  <a:pt x="126" y="282"/>
                </a:lnTo>
                <a:lnTo>
                  <a:pt x="120" y="276"/>
                </a:lnTo>
                <a:lnTo>
                  <a:pt x="114" y="27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3" name="Ghana" descr="© INSCALE GmbH, 05.05.2010&#10;http://www.presentationload.com/">
            <a:extLst>
              <a:ext uri="{FF2B5EF4-FFF2-40B4-BE49-F238E27FC236}">
                <a16:creationId xmlns:a16="http://schemas.microsoft.com/office/drawing/2014/main" id="{EFBBADD9-AF9A-453E-8A32-65664FF9C641}"/>
              </a:ext>
            </a:extLst>
          </p:cNvPr>
          <p:cNvSpPr>
            <a:spLocks/>
          </p:cNvSpPr>
          <p:nvPr/>
        </p:nvSpPr>
        <p:spPr bwMode="gray">
          <a:xfrm>
            <a:off x="5566751" y="3618763"/>
            <a:ext cx="153059" cy="243416"/>
          </a:xfrm>
          <a:custGeom>
            <a:avLst/>
            <a:gdLst>
              <a:gd name="T0" fmla="*/ 2147483647 w 324"/>
              <a:gd name="T1" fmla="*/ 2147483647 h 516"/>
              <a:gd name="T2" fmla="*/ 2147483647 w 324"/>
              <a:gd name="T3" fmla="*/ 2147483647 h 516"/>
              <a:gd name="T4" fmla="*/ 2147483647 w 324"/>
              <a:gd name="T5" fmla="*/ 2147483647 h 516"/>
              <a:gd name="T6" fmla="*/ 2147483647 w 324"/>
              <a:gd name="T7" fmla="*/ 2147483647 h 516"/>
              <a:gd name="T8" fmla="*/ 2147483647 w 324"/>
              <a:gd name="T9" fmla="*/ 2147483647 h 516"/>
              <a:gd name="T10" fmla="*/ 2147483647 w 324"/>
              <a:gd name="T11" fmla="*/ 2147483647 h 516"/>
              <a:gd name="T12" fmla="*/ 2147483647 w 324"/>
              <a:gd name="T13" fmla="*/ 2147483647 h 516"/>
              <a:gd name="T14" fmla="*/ 2147483647 w 324"/>
              <a:gd name="T15" fmla="*/ 2147483647 h 516"/>
              <a:gd name="T16" fmla="*/ 2147483647 w 324"/>
              <a:gd name="T17" fmla="*/ 2147483647 h 516"/>
              <a:gd name="T18" fmla="*/ 2147483647 w 324"/>
              <a:gd name="T19" fmla="*/ 2147483647 h 516"/>
              <a:gd name="T20" fmla="*/ 2147483647 w 324"/>
              <a:gd name="T21" fmla="*/ 2147483647 h 516"/>
              <a:gd name="T22" fmla="*/ 2147483647 w 324"/>
              <a:gd name="T23" fmla="*/ 2147483647 h 516"/>
              <a:gd name="T24" fmla="*/ 2147483647 w 324"/>
              <a:gd name="T25" fmla="*/ 2147483647 h 516"/>
              <a:gd name="T26" fmla="*/ 2147483647 w 324"/>
              <a:gd name="T27" fmla="*/ 0 h 516"/>
              <a:gd name="T28" fmla="*/ 2147483647 w 324"/>
              <a:gd name="T29" fmla="*/ 2147483647 h 516"/>
              <a:gd name="T30" fmla="*/ 2147483647 w 324"/>
              <a:gd name="T31" fmla="*/ 2147483647 h 516"/>
              <a:gd name="T32" fmla="*/ 2147483647 w 324"/>
              <a:gd name="T33" fmla="*/ 2147483647 h 516"/>
              <a:gd name="T34" fmla="*/ 2147483647 w 324"/>
              <a:gd name="T35" fmla="*/ 2147483647 h 516"/>
              <a:gd name="T36" fmla="*/ 2147483647 w 324"/>
              <a:gd name="T37" fmla="*/ 2147483647 h 516"/>
              <a:gd name="T38" fmla="*/ 2147483647 w 324"/>
              <a:gd name="T39" fmla="*/ 2147483647 h 516"/>
              <a:gd name="T40" fmla="*/ 2147483647 w 324"/>
              <a:gd name="T41" fmla="*/ 2147483647 h 516"/>
              <a:gd name="T42" fmla="*/ 2147483647 w 324"/>
              <a:gd name="T43" fmla="*/ 2147483647 h 516"/>
              <a:gd name="T44" fmla="*/ 2147483647 w 324"/>
              <a:gd name="T45" fmla="*/ 2147483647 h 516"/>
              <a:gd name="T46" fmla="*/ 2147483647 w 324"/>
              <a:gd name="T47" fmla="*/ 2147483647 h 516"/>
              <a:gd name="T48" fmla="*/ 2147483647 w 324"/>
              <a:gd name="T49" fmla="*/ 2147483647 h 516"/>
              <a:gd name="T50" fmla="*/ 2147483647 w 324"/>
              <a:gd name="T51" fmla="*/ 2147483647 h 516"/>
              <a:gd name="T52" fmla="*/ 2147483647 w 324"/>
              <a:gd name="T53" fmla="*/ 2147483647 h 516"/>
              <a:gd name="T54" fmla="*/ 0 w 324"/>
              <a:gd name="T55" fmla="*/ 2147483647 h 516"/>
              <a:gd name="T56" fmla="*/ 2147483647 w 324"/>
              <a:gd name="T57" fmla="*/ 2147483647 h 516"/>
              <a:gd name="T58" fmla="*/ 2147483647 w 324"/>
              <a:gd name="T59" fmla="*/ 2147483647 h 516"/>
              <a:gd name="T60" fmla="*/ 2147483647 w 324"/>
              <a:gd name="T61" fmla="*/ 2147483647 h 516"/>
              <a:gd name="T62" fmla="*/ 2147483647 w 324"/>
              <a:gd name="T63" fmla="*/ 2147483647 h 516"/>
              <a:gd name="T64" fmla="*/ 2147483647 w 324"/>
              <a:gd name="T65" fmla="*/ 2147483647 h 516"/>
              <a:gd name="T66" fmla="*/ 2147483647 w 324"/>
              <a:gd name="T67" fmla="*/ 2147483647 h 516"/>
              <a:gd name="T68" fmla="*/ 2147483647 w 324"/>
              <a:gd name="T69" fmla="*/ 2147483647 h 516"/>
              <a:gd name="T70" fmla="*/ 2147483647 w 324"/>
              <a:gd name="T71" fmla="*/ 2147483647 h 516"/>
              <a:gd name="T72" fmla="*/ 2147483647 w 324"/>
              <a:gd name="T73" fmla="*/ 2147483647 h 516"/>
              <a:gd name="T74" fmla="*/ 2147483647 w 324"/>
              <a:gd name="T75" fmla="*/ 2147483647 h 516"/>
              <a:gd name="T76" fmla="*/ 2147483647 w 324"/>
              <a:gd name="T77" fmla="*/ 2147483647 h 516"/>
              <a:gd name="T78" fmla="*/ 2147483647 w 324"/>
              <a:gd name="T79" fmla="*/ 2147483647 h 516"/>
              <a:gd name="T80" fmla="*/ 2147483647 w 324"/>
              <a:gd name="T81" fmla="*/ 2147483647 h 516"/>
              <a:gd name="T82" fmla="*/ 2147483647 w 324"/>
              <a:gd name="T83" fmla="*/ 2147483647 h 516"/>
              <a:gd name="T84" fmla="*/ 2147483647 w 324"/>
              <a:gd name="T85" fmla="*/ 2147483647 h 516"/>
              <a:gd name="T86" fmla="*/ 2147483647 w 324"/>
              <a:gd name="T87" fmla="*/ 2147483647 h 51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24"/>
              <a:gd name="T133" fmla="*/ 0 h 516"/>
              <a:gd name="T134" fmla="*/ 324 w 324"/>
              <a:gd name="T135" fmla="*/ 516 h 51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24" h="516">
                <a:moveTo>
                  <a:pt x="282" y="342"/>
                </a:moveTo>
                <a:lnTo>
                  <a:pt x="282" y="330"/>
                </a:lnTo>
                <a:lnTo>
                  <a:pt x="288" y="318"/>
                </a:lnTo>
                <a:lnTo>
                  <a:pt x="288" y="306"/>
                </a:lnTo>
                <a:lnTo>
                  <a:pt x="282" y="300"/>
                </a:lnTo>
                <a:lnTo>
                  <a:pt x="276" y="300"/>
                </a:lnTo>
                <a:lnTo>
                  <a:pt x="276" y="282"/>
                </a:lnTo>
                <a:lnTo>
                  <a:pt x="282" y="276"/>
                </a:lnTo>
                <a:lnTo>
                  <a:pt x="282" y="234"/>
                </a:lnTo>
                <a:lnTo>
                  <a:pt x="288" y="228"/>
                </a:lnTo>
                <a:lnTo>
                  <a:pt x="288" y="216"/>
                </a:lnTo>
                <a:lnTo>
                  <a:pt x="282" y="210"/>
                </a:lnTo>
                <a:lnTo>
                  <a:pt x="270" y="204"/>
                </a:lnTo>
                <a:lnTo>
                  <a:pt x="264" y="198"/>
                </a:lnTo>
                <a:lnTo>
                  <a:pt x="276" y="186"/>
                </a:lnTo>
                <a:lnTo>
                  <a:pt x="282" y="186"/>
                </a:lnTo>
                <a:lnTo>
                  <a:pt x="282" y="180"/>
                </a:lnTo>
                <a:lnTo>
                  <a:pt x="270" y="168"/>
                </a:lnTo>
                <a:lnTo>
                  <a:pt x="276" y="156"/>
                </a:lnTo>
                <a:lnTo>
                  <a:pt x="276" y="132"/>
                </a:lnTo>
                <a:lnTo>
                  <a:pt x="270" y="126"/>
                </a:lnTo>
                <a:lnTo>
                  <a:pt x="264" y="126"/>
                </a:lnTo>
                <a:lnTo>
                  <a:pt x="252" y="138"/>
                </a:lnTo>
                <a:lnTo>
                  <a:pt x="264" y="60"/>
                </a:lnTo>
                <a:lnTo>
                  <a:pt x="228" y="36"/>
                </a:lnTo>
                <a:lnTo>
                  <a:pt x="240" y="24"/>
                </a:lnTo>
                <a:lnTo>
                  <a:pt x="240" y="6"/>
                </a:lnTo>
                <a:lnTo>
                  <a:pt x="222" y="0"/>
                </a:lnTo>
                <a:lnTo>
                  <a:pt x="198" y="12"/>
                </a:lnTo>
                <a:lnTo>
                  <a:pt x="42" y="12"/>
                </a:lnTo>
                <a:lnTo>
                  <a:pt x="36" y="18"/>
                </a:lnTo>
                <a:lnTo>
                  <a:pt x="30" y="30"/>
                </a:lnTo>
                <a:lnTo>
                  <a:pt x="30" y="48"/>
                </a:lnTo>
                <a:lnTo>
                  <a:pt x="36" y="48"/>
                </a:lnTo>
                <a:lnTo>
                  <a:pt x="42" y="78"/>
                </a:lnTo>
                <a:lnTo>
                  <a:pt x="42" y="132"/>
                </a:lnTo>
                <a:lnTo>
                  <a:pt x="48" y="126"/>
                </a:lnTo>
                <a:lnTo>
                  <a:pt x="54" y="156"/>
                </a:lnTo>
                <a:lnTo>
                  <a:pt x="42" y="156"/>
                </a:lnTo>
                <a:lnTo>
                  <a:pt x="42" y="162"/>
                </a:lnTo>
                <a:lnTo>
                  <a:pt x="48" y="168"/>
                </a:lnTo>
                <a:lnTo>
                  <a:pt x="48" y="180"/>
                </a:lnTo>
                <a:lnTo>
                  <a:pt x="54" y="192"/>
                </a:lnTo>
                <a:lnTo>
                  <a:pt x="54" y="204"/>
                </a:lnTo>
                <a:lnTo>
                  <a:pt x="60" y="216"/>
                </a:lnTo>
                <a:lnTo>
                  <a:pt x="60" y="228"/>
                </a:lnTo>
                <a:lnTo>
                  <a:pt x="48" y="252"/>
                </a:lnTo>
                <a:lnTo>
                  <a:pt x="42" y="258"/>
                </a:lnTo>
                <a:lnTo>
                  <a:pt x="36" y="270"/>
                </a:lnTo>
                <a:lnTo>
                  <a:pt x="36" y="288"/>
                </a:lnTo>
                <a:lnTo>
                  <a:pt x="30" y="300"/>
                </a:lnTo>
                <a:lnTo>
                  <a:pt x="30" y="312"/>
                </a:lnTo>
                <a:lnTo>
                  <a:pt x="12" y="330"/>
                </a:lnTo>
                <a:lnTo>
                  <a:pt x="6" y="342"/>
                </a:lnTo>
                <a:lnTo>
                  <a:pt x="0" y="348"/>
                </a:lnTo>
                <a:lnTo>
                  <a:pt x="0" y="372"/>
                </a:lnTo>
                <a:lnTo>
                  <a:pt x="6" y="384"/>
                </a:lnTo>
                <a:lnTo>
                  <a:pt x="12" y="402"/>
                </a:lnTo>
                <a:lnTo>
                  <a:pt x="12" y="414"/>
                </a:lnTo>
                <a:lnTo>
                  <a:pt x="18" y="426"/>
                </a:lnTo>
                <a:lnTo>
                  <a:pt x="24" y="432"/>
                </a:lnTo>
                <a:lnTo>
                  <a:pt x="24" y="438"/>
                </a:lnTo>
                <a:lnTo>
                  <a:pt x="48" y="444"/>
                </a:lnTo>
                <a:lnTo>
                  <a:pt x="48" y="498"/>
                </a:lnTo>
                <a:lnTo>
                  <a:pt x="72" y="498"/>
                </a:lnTo>
                <a:lnTo>
                  <a:pt x="78" y="504"/>
                </a:lnTo>
                <a:lnTo>
                  <a:pt x="78" y="510"/>
                </a:lnTo>
                <a:lnTo>
                  <a:pt x="84" y="516"/>
                </a:lnTo>
                <a:lnTo>
                  <a:pt x="96" y="516"/>
                </a:lnTo>
                <a:lnTo>
                  <a:pt x="108" y="510"/>
                </a:lnTo>
                <a:lnTo>
                  <a:pt x="114" y="504"/>
                </a:lnTo>
                <a:lnTo>
                  <a:pt x="132" y="492"/>
                </a:lnTo>
                <a:lnTo>
                  <a:pt x="138" y="486"/>
                </a:lnTo>
                <a:lnTo>
                  <a:pt x="150" y="480"/>
                </a:lnTo>
                <a:lnTo>
                  <a:pt x="180" y="480"/>
                </a:lnTo>
                <a:lnTo>
                  <a:pt x="186" y="474"/>
                </a:lnTo>
                <a:lnTo>
                  <a:pt x="198" y="468"/>
                </a:lnTo>
                <a:lnTo>
                  <a:pt x="216" y="450"/>
                </a:lnTo>
                <a:lnTo>
                  <a:pt x="228" y="450"/>
                </a:lnTo>
                <a:lnTo>
                  <a:pt x="234" y="444"/>
                </a:lnTo>
                <a:lnTo>
                  <a:pt x="240" y="444"/>
                </a:lnTo>
                <a:lnTo>
                  <a:pt x="258" y="426"/>
                </a:lnTo>
                <a:lnTo>
                  <a:pt x="270" y="426"/>
                </a:lnTo>
                <a:lnTo>
                  <a:pt x="276" y="432"/>
                </a:lnTo>
                <a:lnTo>
                  <a:pt x="294" y="432"/>
                </a:lnTo>
                <a:lnTo>
                  <a:pt x="306" y="426"/>
                </a:lnTo>
                <a:lnTo>
                  <a:pt x="324" y="408"/>
                </a:lnTo>
                <a:lnTo>
                  <a:pt x="294" y="384"/>
                </a:lnTo>
                <a:lnTo>
                  <a:pt x="282" y="3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4" name="Germany" descr="© INSCALE GmbH, 05.05.2010&#10;http://www.presentationload.com/">
            <a:extLst>
              <a:ext uri="{FF2B5EF4-FFF2-40B4-BE49-F238E27FC236}">
                <a16:creationId xmlns:a16="http://schemas.microsoft.com/office/drawing/2014/main" id="{2CC2A98D-851F-497A-BBD7-B9E7AB54E3BF}"/>
              </a:ext>
            </a:extLst>
          </p:cNvPr>
          <p:cNvSpPr>
            <a:spLocks/>
          </p:cNvSpPr>
          <p:nvPr/>
        </p:nvSpPr>
        <p:spPr bwMode="gray">
          <a:xfrm>
            <a:off x="5894995" y="1968318"/>
            <a:ext cx="265547" cy="278455"/>
          </a:xfrm>
          <a:custGeom>
            <a:avLst/>
            <a:gdLst>
              <a:gd name="T0" fmla="*/ 2147483647 w 564"/>
              <a:gd name="T1" fmla="*/ 2147483647 h 588"/>
              <a:gd name="T2" fmla="*/ 2147483647 w 564"/>
              <a:gd name="T3" fmla="*/ 2147483647 h 588"/>
              <a:gd name="T4" fmla="*/ 2147483647 w 564"/>
              <a:gd name="T5" fmla="*/ 2147483647 h 588"/>
              <a:gd name="T6" fmla="*/ 2147483647 w 564"/>
              <a:gd name="T7" fmla="*/ 2147483647 h 588"/>
              <a:gd name="T8" fmla="*/ 2147483647 w 564"/>
              <a:gd name="T9" fmla="*/ 2147483647 h 588"/>
              <a:gd name="T10" fmla="*/ 2147483647 w 564"/>
              <a:gd name="T11" fmla="*/ 2147483647 h 588"/>
              <a:gd name="T12" fmla="*/ 2147483647 w 564"/>
              <a:gd name="T13" fmla="*/ 2147483647 h 588"/>
              <a:gd name="T14" fmla="*/ 2147483647 w 564"/>
              <a:gd name="T15" fmla="*/ 2147483647 h 588"/>
              <a:gd name="T16" fmla="*/ 2147483647 w 564"/>
              <a:gd name="T17" fmla="*/ 2147483647 h 588"/>
              <a:gd name="T18" fmla="*/ 2147483647 w 564"/>
              <a:gd name="T19" fmla="*/ 2147483647 h 588"/>
              <a:gd name="T20" fmla="*/ 2147483647 w 564"/>
              <a:gd name="T21" fmla="*/ 2147483647 h 588"/>
              <a:gd name="T22" fmla="*/ 2147483647 w 564"/>
              <a:gd name="T23" fmla="*/ 2147483647 h 588"/>
              <a:gd name="T24" fmla="*/ 2147483647 w 564"/>
              <a:gd name="T25" fmla="*/ 2147483647 h 588"/>
              <a:gd name="T26" fmla="*/ 2147483647 w 564"/>
              <a:gd name="T27" fmla="*/ 2147483647 h 588"/>
              <a:gd name="T28" fmla="*/ 2147483647 w 564"/>
              <a:gd name="T29" fmla="*/ 2147483647 h 588"/>
              <a:gd name="T30" fmla="*/ 2147483647 w 564"/>
              <a:gd name="T31" fmla="*/ 2147483647 h 588"/>
              <a:gd name="T32" fmla="*/ 2147483647 w 564"/>
              <a:gd name="T33" fmla="*/ 2147483647 h 588"/>
              <a:gd name="T34" fmla="*/ 2147483647 w 564"/>
              <a:gd name="T35" fmla="*/ 2147483647 h 588"/>
              <a:gd name="T36" fmla="*/ 2147483647 w 564"/>
              <a:gd name="T37" fmla="*/ 2147483647 h 588"/>
              <a:gd name="T38" fmla="*/ 2147483647 w 564"/>
              <a:gd name="T39" fmla="*/ 2147483647 h 588"/>
              <a:gd name="T40" fmla="*/ 2147483647 w 564"/>
              <a:gd name="T41" fmla="*/ 2147483647 h 588"/>
              <a:gd name="T42" fmla="*/ 2147483647 w 564"/>
              <a:gd name="T43" fmla="*/ 2147483647 h 588"/>
              <a:gd name="T44" fmla="*/ 2147483647 w 564"/>
              <a:gd name="T45" fmla="*/ 2147483647 h 588"/>
              <a:gd name="T46" fmla="*/ 2147483647 w 564"/>
              <a:gd name="T47" fmla="*/ 2147483647 h 588"/>
              <a:gd name="T48" fmla="*/ 2147483647 w 564"/>
              <a:gd name="T49" fmla="*/ 2147483647 h 588"/>
              <a:gd name="T50" fmla="*/ 2147483647 w 564"/>
              <a:gd name="T51" fmla="*/ 2147483647 h 588"/>
              <a:gd name="T52" fmla="*/ 2147483647 w 564"/>
              <a:gd name="T53" fmla="*/ 2147483647 h 588"/>
              <a:gd name="T54" fmla="*/ 2147483647 w 564"/>
              <a:gd name="T55" fmla="*/ 2147483647 h 588"/>
              <a:gd name="T56" fmla="*/ 2147483647 w 564"/>
              <a:gd name="T57" fmla="*/ 2147483647 h 588"/>
              <a:gd name="T58" fmla="*/ 2147483647 w 564"/>
              <a:gd name="T59" fmla="*/ 2147483647 h 588"/>
              <a:gd name="T60" fmla="*/ 2147483647 w 564"/>
              <a:gd name="T61" fmla="*/ 2147483647 h 588"/>
              <a:gd name="T62" fmla="*/ 2147483647 w 564"/>
              <a:gd name="T63" fmla="*/ 2147483647 h 588"/>
              <a:gd name="T64" fmla="*/ 2147483647 w 564"/>
              <a:gd name="T65" fmla="*/ 2147483647 h 588"/>
              <a:gd name="T66" fmla="*/ 2147483647 w 564"/>
              <a:gd name="T67" fmla="*/ 2147483647 h 588"/>
              <a:gd name="T68" fmla="*/ 2147483647 w 564"/>
              <a:gd name="T69" fmla="*/ 2147483647 h 588"/>
              <a:gd name="T70" fmla="*/ 2147483647 w 564"/>
              <a:gd name="T71" fmla="*/ 2147483647 h 588"/>
              <a:gd name="T72" fmla="*/ 2147483647 w 564"/>
              <a:gd name="T73" fmla="*/ 2147483647 h 588"/>
              <a:gd name="T74" fmla="*/ 2147483647 w 564"/>
              <a:gd name="T75" fmla="*/ 2147483647 h 588"/>
              <a:gd name="T76" fmla="*/ 2147483647 w 564"/>
              <a:gd name="T77" fmla="*/ 2147483647 h 588"/>
              <a:gd name="T78" fmla="*/ 2147483647 w 564"/>
              <a:gd name="T79" fmla="*/ 2147483647 h 588"/>
              <a:gd name="T80" fmla="*/ 2147483647 w 564"/>
              <a:gd name="T81" fmla="*/ 2147483647 h 588"/>
              <a:gd name="T82" fmla="*/ 2147483647 w 564"/>
              <a:gd name="T83" fmla="*/ 0 h 588"/>
              <a:gd name="T84" fmla="*/ 2147483647 w 564"/>
              <a:gd name="T85" fmla="*/ 2147483647 h 588"/>
              <a:gd name="T86" fmla="*/ 2147483647 w 564"/>
              <a:gd name="T87" fmla="*/ 2147483647 h 588"/>
              <a:gd name="T88" fmla="*/ 2147483647 w 564"/>
              <a:gd name="T89" fmla="*/ 2147483647 h 588"/>
              <a:gd name="T90" fmla="*/ 2147483647 w 564"/>
              <a:gd name="T91" fmla="*/ 2147483647 h 588"/>
              <a:gd name="T92" fmla="*/ 2147483647 w 564"/>
              <a:gd name="T93" fmla="*/ 2147483647 h 588"/>
              <a:gd name="T94" fmla="*/ 2147483647 w 564"/>
              <a:gd name="T95" fmla="*/ 2147483647 h 588"/>
              <a:gd name="T96" fmla="*/ 2147483647 w 564"/>
              <a:gd name="T97" fmla="*/ 2147483647 h 588"/>
              <a:gd name="T98" fmla="*/ 2147483647 w 564"/>
              <a:gd name="T99" fmla="*/ 2147483647 h 588"/>
              <a:gd name="T100" fmla="*/ 2147483647 w 564"/>
              <a:gd name="T101" fmla="*/ 2147483647 h 588"/>
              <a:gd name="T102" fmla="*/ 2147483647 w 564"/>
              <a:gd name="T103" fmla="*/ 2147483647 h 588"/>
              <a:gd name="T104" fmla="*/ 0 w 564"/>
              <a:gd name="T105" fmla="*/ 2147483647 h 588"/>
              <a:gd name="T106" fmla="*/ 2147483647 w 564"/>
              <a:gd name="T107" fmla="*/ 2147483647 h 588"/>
              <a:gd name="T108" fmla="*/ 2147483647 w 564"/>
              <a:gd name="T109" fmla="*/ 2147483647 h 588"/>
              <a:gd name="T110" fmla="*/ 2147483647 w 564"/>
              <a:gd name="T111" fmla="*/ 2147483647 h 5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64"/>
              <a:gd name="T169" fmla="*/ 0 h 588"/>
              <a:gd name="T170" fmla="*/ 564 w 564"/>
              <a:gd name="T171" fmla="*/ 588 h 5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64" h="588">
                <a:moveTo>
                  <a:pt x="30" y="414"/>
                </a:moveTo>
                <a:lnTo>
                  <a:pt x="30" y="420"/>
                </a:lnTo>
                <a:lnTo>
                  <a:pt x="36" y="420"/>
                </a:lnTo>
                <a:lnTo>
                  <a:pt x="36" y="444"/>
                </a:lnTo>
                <a:lnTo>
                  <a:pt x="60" y="444"/>
                </a:lnTo>
                <a:lnTo>
                  <a:pt x="60" y="450"/>
                </a:lnTo>
                <a:lnTo>
                  <a:pt x="72" y="450"/>
                </a:lnTo>
                <a:lnTo>
                  <a:pt x="84" y="444"/>
                </a:lnTo>
                <a:lnTo>
                  <a:pt x="96" y="444"/>
                </a:lnTo>
                <a:lnTo>
                  <a:pt x="96" y="450"/>
                </a:lnTo>
                <a:lnTo>
                  <a:pt x="120" y="450"/>
                </a:lnTo>
                <a:lnTo>
                  <a:pt x="138" y="456"/>
                </a:lnTo>
                <a:lnTo>
                  <a:pt x="132" y="468"/>
                </a:lnTo>
                <a:lnTo>
                  <a:pt x="114" y="486"/>
                </a:lnTo>
                <a:lnTo>
                  <a:pt x="114" y="498"/>
                </a:lnTo>
                <a:lnTo>
                  <a:pt x="108" y="510"/>
                </a:lnTo>
                <a:lnTo>
                  <a:pt x="102" y="516"/>
                </a:lnTo>
                <a:lnTo>
                  <a:pt x="96" y="528"/>
                </a:lnTo>
                <a:lnTo>
                  <a:pt x="96" y="570"/>
                </a:lnTo>
                <a:lnTo>
                  <a:pt x="132" y="570"/>
                </a:lnTo>
                <a:lnTo>
                  <a:pt x="150" y="564"/>
                </a:lnTo>
                <a:lnTo>
                  <a:pt x="156" y="570"/>
                </a:lnTo>
                <a:lnTo>
                  <a:pt x="150" y="564"/>
                </a:lnTo>
                <a:lnTo>
                  <a:pt x="150" y="552"/>
                </a:lnTo>
                <a:lnTo>
                  <a:pt x="156" y="546"/>
                </a:lnTo>
                <a:lnTo>
                  <a:pt x="162" y="546"/>
                </a:lnTo>
                <a:lnTo>
                  <a:pt x="174" y="552"/>
                </a:lnTo>
                <a:lnTo>
                  <a:pt x="180" y="558"/>
                </a:lnTo>
                <a:lnTo>
                  <a:pt x="192" y="558"/>
                </a:lnTo>
                <a:lnTo>
                  <a:pt x="210" y="564"/>
                </a:lnTo>
                <a:lnTo>
                  <a:pt x="216" y="576"/>
                </a:lnTo>
                <a:lnTo>
                  <a:pt x="252" y="576"/>
                </a:lnTo>
                <a:lnTo>
                  <a:pt x="258" y="582"/>
                </a:lnTo>
                <a:lnTo>
                  <a:pt x="258" y="588"/>
                </a:lnTo>
                <a:lnTo>
                  <a:pt x="270" y="588"/>
                </a:lnTo>
                <a:lnTo>
                  <a:pt x="276" y="582"/>
                </a:lnTo>
                <a:lnTo>
                  <a:pt x="276" y="570"/>
                </a:lnTo>
                <a:lnTo>
                  <a:pt x="294" y="570"/>
                </a:lnTo>
                <a:lnTo>
                  <a:pt x="312" y="588"/>
                </a:lnTo>
                <a:lnTo>
                  <a:pt x="330" y="588"/>
                </a:lnTo>
                <a:lnTo>
                  <a:pt x="336" y="582"/>
                </a:lnTo>
                <a:lnTo>
                  <a:pt x="354" y="570"/>
                </a:lnTo>
                <a:lnTo>
                  <a:pt x="372" y="570"/>
                </a:lnTo>
                <a:lnTo>
                  <a:pt x="390" y="558"/>
                </a:lnTo>
                <a:lnTo>
                  <a:pt x="402" y="564"/>
                </a:lnTo>
                <a:lnTo>
                  <a:pt x="420" y="570"/>
                </a:lnTo>
                <a:lnTo>
                  <a:pt x="432" y="582"/>
                </a:lnTo>
                <a:lnTo>
                  <a:pt x="438" y="582"/>
                </a:lnTo>
                <a:lnTo>
                  <a:pt x="438" y="540"/>
                </a:lnTo>
                <a:lnTo>
                  <a:pt x="426" y="540"/>
                </a:lnTo>
                <a:lnTo>
                  <a:pt x="426" y="534"/>
                </a:lnTo>
                <a:lnTo>
                  <a:pt x="432" y="528"/>
                </a:lnTo>
                <a:lnTo>
                  <a:pt x="432" y="522"/>
                </a:lnTo>
                <a:lnTo>
                  <a:pt x="438" y="516"/>
                </a:lnTo>
                <a:lnTo>
                  <a:pt x="456" y="516"/>
                </a:lnTo>
                <a:lnTo>
                  <a:pt x="462" y="522"/>
                </a:lnTo>
                <a:lnTo>
                  <a:pt x="468" y="522"/>
                </a:lnTo>
                <a:lnTo>
                  <a:pt x="468" y="504"/>
                </a:lnTo>
                <a:lnTo>
                  <a:pt x="462" y="492"/>
                </a:lnTo>
                <a:lnTo>
                  <a:pt x="480" y="492"/>
                </a:lnTo>
                <a:lnTo>
                  <a:pt x="486" y="474"/>
                </a:lnTo>
                <a:lnTo>
                  <a:pt x="486" y="462"/>
                </a:lnTo>
                <a:lnTo>
                  <a:pt x="480" y="462"/>
                </a:lnTo>
                <a:lnTo>
                  <a:pt x="474" y="456"/>
                </a:lnTo>
                <a:lnTo>
                  <a:pt x="462" y="456"/>
                </a:lnTo>
                <a:lnTo>
                  <a:pt x="456" y="444"/>
                </a:lnTo>
                <a:lnTo>
                  <a:pt x="450" y="444"/>
                </a:lnTo>
                <a:lnTo>
                  <a:pt x="444" y="432"/>
                </a:lnTo>
                <a:lnTo>
                  <a:pt x="432" y="432"/>
                </a:lnTo>
                <a:lnTo>
                  <a:pt x="420" y="426"/>
                </a:lnTo>
                <a:lnTo>
                  <a:pt x="420" y="420"/>
                </a:lnTo>
                <a:lnTo>
                  <a:pt x="414" y="420"/>
                </a:lnTo>
                <a:lnTo>
                  <a:pt x="408" y="408"/>
                </a:lnTo>
                <a:lnTo>
                  <a:pt x="396" y="396"/>
                </a:lnTo>
                <a:lnTo>
                  <a:pt x="396" y="390"/>
                </a:lnTo>
                <a:lnTo>
                  <a:pt x="402" y="390"/>
                </a:lnTo>
                <a:lnTo>
                  <a:pt x="408" y="384"/>
                </a:lnTo>
                <a:lnTo>
                  <a:pt x="396" y="372"/>
                </a:lnTo>
                <a:lnTo>
                  <a:pt x="390" y="372"/>
                </a:lnTo>
                <a:lnTo>
                  <a:pt x="384" y="366"/>
                </a:lnTo>
                <a:lnTo>
                  <a:pt x="384" y="354"/>
                </a:lnTo>
                <a:lnTo>
                  <a:pt x="390" y="354"/>
                </a:lnTo>
                <a:lnTo>
                  <a:pt x="390" y="360"/>
                </a:lnTo>
                <a:lnTo>
                  <a:pt x="402" y="360"/>
                </a:lnTo>
                <a:lnTo>
                  <a:pt x="402" y="354"/>
                </a:lnTo>
                <a:lnTo>
                  <a:pt x="414" y="354"/>
                </a:lnTo>
                <a:lnTo>
                  <a:pt x="414" y="348"/>
                </a:lnTo>
                <a:lnTo>
                  <a:pt x="420" y="342"/>
                </a:lnTo>
                <a:lnTo>
                  <a:pt x="426" y="342"/>
                </a:lnTo>
                <a:lnTo>
                  <a:pt x="438" y="348"/>
                </a:lnTo>
                <a:lnTo>
                  <a:pt x="450" y="336"/>
                </a:lnTo>
                <a:lnTo>
                  <a:pt x="468" y="330"/>
                </a:lnTo>
                <a:lnTo>
                  <a:pt x="468" y="324"/>
                </a:lnTo>
                <a:lnTo>
                  <a:pt x="492" y="324"/>
                </a:lnTo>
                <a:lnTo>
                  <a:pt x="492" y="318"/>
                </a:lnTo>
                <a:lnTo>
                  <a:pt x="510" y="318"/>
                </a:lnTo>
                <a:lnTo>
                  <a:pt x="510" y="312"/>
                </a:lnTo>
                <a:lnTo>
                  <a:pt x="516" y="306"/>
                </a:lnTo>
                <a:lnTo>
                  <a:pt x="522" y="306"/>
                </a:lnTo>
                <a:lnTo>
                  <a:pt x="528" y="300"/>
                </a:lnTo>
                <a:lnTo>
                  <a:pt x="540" y="312"/>
                </a:lnTo>
                <a:lnTo>
                  <a:pt x="552" y="312"/>
                </a:lnTo>
                <a:lnTo>
                  <a:pt x="558" y="300"/>
                </a:lnTo>
                <a:lnTo>
                  <a:pt x="558" y="294"/>
                </a:lnTo>
                <a:lnTo>
                  <a:pt x="564" y="288"/>
                </a:lnTo>
                <a:lnTo>
                  <a:pt x="564" y="282"/>
                </a:lnTo>
                <a:lnTo>
                  <a:pt x="552" y="282"/>
                </a:lnTo>
                <a:lnTo>
                  <a:pt x="558" y="276"/>
                </a:lnTo>
                <a:lnTo>
                  <a:pt x="558" y="264"/>
                </a:lnTo>
                <a:lnTo>
                  <a:pt x="552" y="264"/>
                </a:lnTo>
                <a:lnTo>
                  <a:pt x="546" y="270"/>
                </a:lnTo>
                <a:lnTo>
                  <a:pt x="546" y="252"/>
                </a:lnTo>
                <a:lnTo>
                  <a:pt x="540" y="246"/>
                </a:lnTo>
                <a:lnTo>
                  <a:pt x="534" y="246"/>
                </a:lnTo>
                <a:lnTo>
                  <a:pt x="528" y="240"/>
                </a:lnTo>
                <a:lnTo>
                  <a:pt x="528" y="234"/>
                </a:lnTo>
                <a:lnTo>
                  <a:pt x="540" y="228"/>
                </a:lnTo>
                <a:lnTo>
                  <a:pt x="546" y="222"/>
                </a:lnTo>
                <a:lnTo>
                  <a:pt x="540" y="216"/>
                </a:lnTo>
                <a:lnTo>
                  <a:pt x="534" y="216"/>
                </a:lnTo>
                <a:lnTo>
                  <a:pt x="540" y="210"/>
                </a:lnTo>
                <a:lnTo>
                  <a:pt x="540" y="204"/>
                </a:lnTo>
                <a:lnTo>
                  <a:pt x="528" y="204"/>
                </a:lnTo>
                <a:lnTo>
                  <a:pt x="528" y="192"/>
                </a:lnTo>
                <a:lnTo>
                  <a:pt x="534" y="192"/>
                </a:lnTo>
                <a:lnTo>
                  <a:pt x="534" y="174"/>
                </a:lnTo>
                <a:lnTo>
                  <a:pt x="522" y="174"/>
                </a:lnTo>
                <a:lnTo>
                  <a:pt x="516" y="168"/>
                </a:lnTo>
                <a:lnTo>
                  <a:pt x="510" y="168"/>
                </a:lnTo>
                <a:lnTo>
                  <a:pt x="504" y="162"/>
                </a:lnTo>
                <a:lnTo>
                  <a:pt x="504" y="150"/>
                </a:lnTo>
                <a:lnTo>
                  <a:pt x="510" y="150"/>
                </a:lnTo>
                <a:lnTo>
                  <a:pt x="522" y="138"/>
                </a:lnTo>
                <a:lnTo>
                  <a:pt x="522" y="120"/>
                </a:lnTo>
                <a:lnTo>
                  <a:pt x="516" y="114"/>
                </a:lnTo>
                <a:lnTo>
                  <a:pt x="510" y="114"/>
                </a:lnTo>
                <a:lnTo>
                  <a:pt x="510" y="96"/>
                </a:lnTo>
                <a:lnTo>
                  <a:pt x="504" y="90"/>
                </a:lnTo>
                <a:lnTo>
                  <a:pt x="486" y="84"/>
                </a:lnTo>
                <a:lnTo>
                  <a:pt x="486" y="78"/>
                </a:lnTo>
                <a:lnTo>
                  <a:pt x="480" y="66"/>
                </a:lnTo>
                <a:lnTo>
                  <a:pt x="474" y="60"/>
                </a:lnTo>
                <a:lnTo>
                  <a:pt x="456" y="60"/>
                </a:lnTo>
                <a:lnTo>
                  <a:pt x="450" y="54"/>
                </a:lnTo>
                <a:lnTo>
                  <a:pt x="444" y="54"/>
                </a:lnTo>
                <a:lnTo>
                  <a:pt x="438" y="48"/>
                </a:lnTo>
                <a:lnTo>
                  <a:pt x="426" y="48"/>
                </a:lnTo>
                <a:lnTo>
                  <a:pt x="420" y="42"/>
                </a:lnTo>
                <a:lnTo>
                  <a:pt x="396" y="42"/>
                </a:lnTo>
                <a:lnTo>
                  <a:pt x="384" y="54"/>
                </a:lnTo>
                <a:lnTo>
                  <a:pt x="342" y="54"/>
                </a:lnTo>
                <a:lnTo>
                  <a:pt x="342" y="72"/>
                </a:lnTo>
                <a:lnTo>
                  <a:pt x="300" y="72"/>
                </a:lnTo>
                <a:lnTo>
                  <a:pt x="300" y="60"/>
                </a:lnTo>
                <a:lnTo>
                  <a:pt x="312" y="48"/>
                </a:lnTo>
                <a:lnTo>
                  <a:pt x="312" y="42"/>
                </a:lnTo>
                <a:lnTo>
                  <a:pt x="318" y="30"/>
                </a:lnTo>
                <a:lnTo>
                  <a:pt x="294" y="42"/>
                </a:lnTo>
                <a:lnTo>
                  <a:pt x="252" y="36"/>
                </a:lnTo>
                <a:lnTo>
                  <a:pt x="246" y="30"/>
                </a:lnTo>
                <a:lnTo>
                  <a:pt x="246" y="18"/>
                </a:lnTo>
                <a:lnTo>
                  <a:pt x="240" y="6"/>
                </a:lnTo>
                <a:lnTo>
                  <a:pt x="234" y="6"/>
                </a:lnTo>
                <a:lnTo>
                  <a:pt x="234" y="12"/>
                </a:lnTo>
                <a:lnTo>
                  <a:pt x="228" y="6"/>
                </a:lnTo>
                <a:lnTo>
                  <a:pt x="204" y="6"/>
                </a:lnTo>
                <a:lnTo>
                  <a:pt x="198" y="0"/>
                </a:lnTo>
                <a:lnTo>
                  <a:pt x="168" y="0"/>
                </a:lnTo>
                <a:lnTo>
                  <a:pt x="192" y="36"/>
                </a:lnTo>
                <a:lnTo>
                  <a:pt x="180" y="48"/>
                </a:lnTo>
                <a:lnTo>
                  <a:pt x="198" y="72"/>
                </a:lnTo>
                <a:lnTo>
                  <a:pt x="216" y="90"/>
                </a:lnTo>
                <a:lnTo>
                  <a:pt x="186" y="78"/>
                </a:lnTo>
                <a:lnTo>
                  <a:pt x="162" y="84"/>
                </a:lnTo>
                <a:lnTo>
                  <a:pt x="162" y="108"/>
                </a:lnTo>
                <a:lnTo>
                  <a:pt x="132" y="108"/>
                </a:lnTo>
                <a:lnTo>
                  <a:pt x="126" y="96"/>
                </a:lnTo>
                <a:lnTo>
                  <a:pt x="84" y="96"/>
                </a:lnTo>
                <a:lnTo>
                  <a:pt x="84" y="126"/>
                </a:lnTo>
                <a:lnTo>
                  <a:pt x="90" y="126"/>
                </a:lnTo>
                <a:lnTo>
                  <a:pt x="84" y="132"/>
                </a:lnTo>
                <a:lnTo>
                  <a:pt x="90" y="144"/>
                </a:lnTo>
                <a:lnTo>
                  <a:pt x="78" y="150"/>
                </a:lnTo>
                <a:lnTo>
                  <a:pt x="72" y="150"/>
                </a:lnTo>
                <a:lnTo>
                  <a:pt x="72" y="168"/>
                </a:lnTo>
                <a:lnTo>
                  <a:pt x="78" y="174"/>
                </a:lnTo>
                <a:lnTo>
                  <a:pt x="66" y="174"/>
                </a:lnTo>
                <a:lnTo>
                  <a:pt x="54" y="180"/>
                </a:lnTo>
                <a:lnTo>
                  <a:pt x="48" y="180"/>
                </a:lnTo>
                <a:lnTo>
                  <a:pt x="48" y="186"/>
                </a:lnTo>
                <a:lnTo>
                  <a:pt x="54" y="192"/>
                </a:lnTo>
                <a:lnTo>
                  <a:pt x="60" y="192"/>
                </a:lnTo>
                <a:lnTo>
                  <a:pt x="72" y="204"/>
                </a:lnTo>
                <a:lnTo>
                  <a:pt x="72" y="210"/>
                </a:lnTo>
                <a:lnTo>
                  <a:pt x="66" y="210"/>
                </a:lnTo>
                <a:lnTo>
                  <a:pt x="60" y="216"/>
                </a:lnTo>
                <a:lnTo>
                  <a:pt x="54" y="228"/>
                </a:lnTo>
                <a:lnTo>
                  <a:pt x="48" y="228"/>
                </a:lnTo>
                <a:lnTo>
                  <a:pt x="42" y="234"/>
                </a:lnTo>
                <a:lnTo>
                  <a:pt x="42" y="240"/>
                </a:lnTo>
                <a:lnTo>
                  <a:pt x="18" y="240"/>
                </a:lnTo>
                <a:lnTo>
                  <a:pt x="12" y="234"/>
                </a:lnTo>
                <a:lnTo>
                  <a:pt x="6" y="234"/>
                </a:lnTo>
                <a:lnTo>
                  <a:pt x="12" y="258"/>
                </a:lnTo>
                <a:lnTo>
                  <a:pt x="12" y="264"/>
                </a:lnTo>
                <a:lnTo>
                  <a:pt x="18" y="270"/>
                </a:lnTo>
                <a:lnTo>
                  <a:pt x="18" y="276"/>
                </a:lnTo>
                <a:lnTo>
                  <a:pt x="6" y="282"/>
                </a:lnTo>
                <a:lnTo>
                  <a:pt x="0" y="288"/>
                </a:lnTo>
                <a:lnTo>
                  <a:pt x="6" y="294"/>
                </a:lnTo>
                <a:lnTo>
                  <a:pt x="6" y="306"/>
                </a:lnTo>
                <a:lnTo>
                  <a:pt x="0" y="312"/>
                </a:lnTo>
                <a:lnTo>
                  <a:pt x="0" y="324"/>
                </a:lnTo>
                <a:lnTo>
                  <a:pt x="12" y="324"/>
                </a:lnTo>
                <a:lnTo>
                  <a:pt x="24" y="336"/>
                </a:lnTo>
                <a:lnTo>
                  <a:pt x="24" y="354"/>
                </a:lnTo>
                <a:lnTo>
                  <a:pt x="30" y="360"/>
                </a:lnTo>
                <a:lnTo>
                  <a:pt x="18" y="360"/>
                </a:lnTo>
                <a:lnTo>
                  <a:pt x="12" y="366"/>
                </a:lnTo>
                <a:lnTo>
                  <a:pt x="12" y="384"/>
                </a:lnTo>
                <a:lnTo>
                  <a:pt x="18" y="390"/>
                </a:lnTo>
                <a:lnTo>
                  <a:pt x="24" y="390"/>
                </a:lnTo>
                <a:lnTo>
                  <a:pt x="36" y="396"/>
                </a:lnTo>
                <a:lnTo>
                  <a:pt x="36" y="408"/>
                </a:lnTo>
                <a:lnTo>
                  <a:pt x="30" y="41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5" name="Georgia" descr="© INSCALE GmbH, 05.05.2010&#10;http://www.presentationload.com/">
            <a:extLst>
              <a:ext uri="{FF2B5EF4-FFF2-40B4-BE49-F238E27FC236}">
                <a16:creationId xmlns:a16="http://schemas.microsoft.com/office/drawing/2014/main" id="{AF0D1591-E702-47DA-9AA5-F1287C4D18B7}"/>
              </a:ext>
            </a:extLst>
          </p:cNvPr>
          <p:cNvSpPr>
            <a:spLocks/>
          </p:cNvSpPr>
          <p:nvPr/>
        </p:nvSpPr>
        <p:spPr bwMode="gray">
          <a:xfrm>
            <a:off x="6925831" y="2385079"/>
            <a:ext cx="217599" cy="99579"/>
          </a:xfrm>
          <a:custGeom>
            <a:avLst/>
            <a:gdLst>
              <a:gd name="T0" fmla="*/ 2147483647 w 462"/>
              <a:gd name="T1" fmla="*/ 2147483647 h 210"/>
              <a:gd name="T2" fmla="*/ 2147483647 w 462"/>
              <a:gd name="T3" fmla="*/ 2147483647 h 210"/>
              <a:gd name="T4" fmla="*/ 2147483647 w 462"/>
              <a:gd name="T5" fmla="*/ 2147483647 h 210"/>
              <a:gd name="T6" fmla="*/ 2147483647 w 462"/>
              <a:gd name="T7" fmla="*/ 2147483647 h 210"/>
              <a:gd name="T8" fmla="*/ 2147483647 w 462"/>
              <a:gd name="T9" fmla="*/ 2147483647 h 210"/>
              <a:gd name="T10" fmla="*/ 2147483647 w 462"/>
              <a:gd name="T11" fmla="*/ 2147483647 h 210"/>
              <a:gd name="T12" fmla="*/ 2147483647 w 462"/>
              <a:gd name="T13" fmla="*/ 2147483647 h 210"/>
              <a:gd name="T14" fmla="*/ 2147483647 w 462"/>
              <a:gd name="T15" fmla="*/ 2147483647 h 210"/>
              <a:gd name="T16" fmla="*/ 2147483647 w 462"/>
              <a:gd name="T17" fmla="*/ 2147483647 h 210"/>
              <a:gd name="T18" fmla="*/ 2147483647 w 462"/>
              <a:gd name="T19" fmla="*/ 2147483647 h 210"/>
              <a:gd name="T20" fmla="*/ 2147483647 w 462"/>
              <a:gd name="T21" fmla="*/ 2147483647 h 210"/>
              <a:gd name="T22" fmla="*/ 2147483647 w 462"/>
              <a:gd name="T23" fmla="*/ 2147483647 h 210"/>
              <a:gd name="T24" fmla="*/ 2147483647 w 462"/>
              <a:gd name="T25" fmla="*/ 2147483647 h 210"/>
              <a:gd name="T26" fmla="*/ 2147483647 w 462"/>
              <a:gd name="T27" fmla="*/ 2147483647 h 210"/>
              <a:gd name="T28" fmla="*/ 2147483647 w 462"/>
              <a:gd name="T29" fmla="*/ 2147483647 h 210"/>
              <a:gd name="T30" fmla="*/ 2147483647 w 462"/>
              <a:gd name="T31" fmla="*/ 2147483647 h 210"/>
              <a:gd name="T32" fmla="*/ 2147483647 w 462"/>
              <a:gd name="T33" fmla="*/ 2147483647 h 210"/>
              <a:gd name="T34" fmla="*/ 2147483647 w 462"/>
              <a:gd name="T35" fmla="*/ 2147483647 h 210"/>
              <a:gd name="T36" fmla="*/ 2147483647 w 462"/>
              <a:gd name="T37" fmla="*/ 2147483647 h 210"/>
              <a:gd name="T38" fmla="*/ 2147483647 w 462"/>
              <a:gd name="T39" fmla="*/ 2147483647 h 210"/>
              <a:gd name="T40" fmla="*/ 2147483647 w 462"/>
              <a:gd name="T41" fmla="*/ 2147483647 h 210"/>
              <a:gd name="T42" fmla="*/ 2147483647 w 462"/>
              <a:gd name="T43" fmla="*/ 2147483647 h 210"/>
              <a:gd name="T44" fmla="*/ 2147483647 w 462"/>
              <a:gd name="T45" fmla="*/ 2147483647 h 210"/>
              <a:gd name="T46" fmla="*/ 2147483647 w 462"/>
              <a:gd name="T47" fmla="*/ 2147483647 h 210"/>
              <a:gd name="T48" fmla="*/ 2147483647 w 462"/>
              <a:gd name="T49" fmla="*/ 2147483647 h 210"/>
              <a:gd name="T50" fmla="*/ 2147483647 w 462"/>
              <a:gd name="T51" fmla="*/ 2147483647 h 210"/>
              <a:gd name="T52" fmla="*/ 2147483647 w 462"/>
              <a:gd name="T53" fmla="*/ 2147483647 h 210"/>
              <a:gd name="T54" fmla="*/ 2147483647 w 462"/>
              <a:gd name="T55" fmla="*/ 2147483647 h 210"/>
              <a:gd name="T56" fmla="*/ 2147483647 w 462"/>
              <a:gd name="T57" fmla="*/ 2147483647 h 210"/>
              <a:gd name="T58" fmla="*/ 2147483647 w 462"/>
              <a:gd name="T59" fmla="*/ 2147483647 h 210"/>
              <a:gd name="T60" fmla="*/ 2147483647 w 462"/>
              <a:gd name="T61" fmla="*/ 2147483647 h 210"/>
              <a:gd name="T62" fmla="*/ 2147483647 w 462"/>
              <a:gd name="T63" fmla="*/ 2147483647 h 210"/>
              <a:gd name="T64" fmla="*/ 2147483647 w 462"/>
              <a:gd name="T65" fmla="*/ 2147483647 h 210"/>
              <a:gd name="T66" fmla="*/ 2147483647 w 462"/>
              <a:gd name="T67" fmla="*/ 2147483647 h 210"/>
              <a:gd name="T68" fmla="*/ 2147483647 w 462"/>
              <a:gd name="T69" fmla="*/ 2147483647 h 210"/>
              <a:gd name="T70" fmla="*/ 2147483647 w 462"/>
              <a:gd name="T71" fmla="*/ 2147483647 h 210"/>
              <a:gd name="T72" fmla="*/ 2147483647 w 462"/>
              <a:gd name="T73" fmla="*/ 2147483647 h 210"/>
              <a:gd name="T74" fmla="*/ 2147483647 w 462"/>
              <a:gd name="T75" fmla="*/ 2147483647 h 210"/>
              <a:gd name="T76" fmla="*/ 2147483647 w 462"/>
              <a:gd name="T77" fmla="*/ 2147483647 h 210"/>
              <a:gd name="T78" fmla="*/ 2147483647 w 462"/>
              <a:gd name="T79" fmla="*/ 2147483647 h 210"/>
              <a:gd name="T80" fmla="*/ 2147483647 w 462"/>
              <a:gd name="T81" fmla="*/ 0 h 210"/>
              <a:gd name="T82" fmla="*/ 0 w 462"/>
              <a:gd name="T83" fmla="*/ 2147483647 h 21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62"/>
              <a:gd name="T127" fmla="*/ 0 h 210"/>
              <a:gd name="T128" fmla="*/ 462 w 462"/>
              <a:gd name="T129" fmla="*/ 210 h 21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62" h="210">
                <a:moveTo>
                  <a:pt x="6" y="18"/>
                </a:moveTo>
                <a:lnTo>
                  <a:pt x="12" y="18"/>
                </a:lnTo>
                <a:lnTo>
                  <a:pt x="18" y="24"/>
                </a:lnTo>
                <a:lnTo>
                  <a:pt x="30" y="30"/>
                </a:lnTo>
                <a:lnTo>
                  <a:pt x="42" y="42"/>
                </a:lnTo>
                <a:lnTo>
                  <a:pt x="60" y="48"/>
                </a:lnTo>
                <a:lnTo>
                  <a:pt x="72" y="54"/>
                </a:lnTo>
                <a:lnTo>
                  <a:pt x="78" y="54"/>
                </a:lnTo>
                <a:lnTo>
                  <a:pt x="84" y="60"/>
                </a:lnTo>
                <a:lnTo>
                  <a:pt x="96" y="66"/>
                </a:lnTo>
                <a:lnTo>
                  <a:pt x="102" y="78"/>
                </a:lnTo>
                <a:lnTo>
                  <a:pt x="114" y="84"/>
                </a:lnTo>
                <a:lnTo>
                  <a:pt x="114" y="96"/>
                </a:lnTo>
                <a:lnTo>
                  <a:pt x="120" y="114"/>
                </a:lnTo>
                <a:lnTo>
                  <a:pt x="120" y="132"/>
                </a:lnTo>
                <a:lnTo>
                  <a:pt x="126" y="138"/>
                </a:lnTo>
                <a:lnTo>
                  <a:pt x="132" y="150"/>
                </a:lnTo>
                <a:lnTo>
                  <a:pt x="138" y="156"/>
                </a:lnTo>
                <a:lnTo>
                  <a:pt x="138" y="162"/>
                </a:lnTo>
                <a:lnTo>
                  <a:pt x="132" y="168"/>
                </a:lnTo>
                <a:lnTo>
                  <a:pt x="168" y="174"/>
                </a:lnTo>
                <a:lnTo>
                  <a:pt x="174" y="168"/>
                </a:lnTo>
                <a:lnTo>
                  <a:pt x="186" y="162"/>
                </a:lnTo>
                <a:lnTo>
                  <a:pt x="198" y="162"/>
                </a:lnTo>
                <a:lnTo>
                  <a:pt x="210" y="168"/>
                </a:lnTo>
                <a:lnTo>
                  <a:pt x="216" y="174"/>
                </a:lnTo>
                <a:lnTo>
                  <a:pt x="222" y="186"/>
                </a:lnTo>
                <a:lnTo>
                  <a:pt x="222" y="192"/>
                </a:lnTo>
                <a:lnTo>
                  <a:pt x="246" y="192"/>
                </a:lnTo>
                <a:lnTo>
                  <a:pt x="246" y="198"/>
                </a:lnTo>
                <a:lnTo>
                  <a:pt x="252" y="204"/>
                </a:lnTo>
                <a:lnTo>
                  <a:pt x="276" y="198"/>
                </a:lnTo>
                <a:lnTo>
                  <a:pt x="282" y="192"/>
                </a:lnTo>
                <a:lnTo>
                  <a:pt x="336" y="198"/>
                </a:lnTo>
                <a:lnTo>
                  <a:pt x="336" y="180"/>
                </a:lnTo>
                <a:lnTo>
                  <a:pt x="342" y="180"/>
                </a:lnTo>
                <a:lnTo>
                  <a:pt x="348" y="186"/>
                </a:lnTo>
                <a:lnTo>
                  <a:pt x="354" y="186"/>
                </a:lnTo>
                <a:lnTo>
                  <a:pt x="354" y="180"/>
                </a:lnTo>
                <a:lnTo>
                  <a:pt x="366" y="168"/>
                </a:lnTo>
                <a:lnTo>
                  <a:pt x="390" y="168"/>
                </a:lnTo>
                <a:lnTo>
                  <a:pt x="396" y="174"/>
                </a:lnTo>
                <a:lnTo>
                  <a:pt x="396" y="180"/>
                </a:lnTo>
                <a:lnTo>
                  <a:pt x="414" y="198"/>
                </a:lnTo>
                <a:lnTo>
                  <a:pt x="426" y="192"/>
                </a:lnTo>
                <a:lnTo>
                  <a:pt x="438" y="192"/>
                </a:lnTo>
                <a:lnTo>
                  <a:pt x="456" y="210"/>
                </a:lnTo>
                <a:lnTo>
                  <a:pt x="462" y="204"/>
                </a:lnTo>
                <a:lnTo>
                  <a:pt x="456" y="192"/>
                </a:lnTo>
                <a:lnTo>
                  <a:pt x="450" y="186"/>
                </a:lnTo>
                <a:lnTo>
                  <a:pt x="444" y="174"/>
                </a:lnTo>
                <a:lnTo>
                  <a:pt x="438" y="168"/>
                </a:lnTo>
                <a:lnTo>
                  <a:pt x="432" y="168"/>
                </a:lnTo>
                <a:lnTo>
                  <a:pt x="414" y="150"/>
                </a:lnTo>
                <a:lnTo>
                  <a:pt x="420" y="144"/>
                </a:lnTo>
                <a:lnTo>
                  <a:pt x="432" y="144"/>
                </a:lnTo>
                <a:lnTo>
                  <a:pt x="420" y="132"/>
                </a:lnTo>
                <a:lnTo>
                  <a:pt x="408" y="126"/>
                </a:lnTo>
                <a:lnTo>
                  <a:pt x="396" y="114"/>
                </a:lnTo>
                <a:lnTo>
                  <a:pt x="378" y="114"/>
                </a:lnTo>
                <a:lnTo>
                  <a:pt x="378" y="108"/>
                </a:lnTo>
                <a:lnTo>
                  <a:pt x="384" y="102"/>
                </a:lnTo>
                <a:lnTo>
                  <a:pt x="384" y="90"/>
                </a:lnTo>
                <a:lnTo>
                  <a:pt x="354" y="84"/>
                </a:lnTo>
                <a:lnTo>
                  <a:pt x="342" y="72"/>
                </a:lnTo>
                <a:lnTo>
                  <a:pt x="330" y="66"/>
                </a:lnTo>
                <a:lnTo>
                  <a:pt x="300" y="66"/>
                </a:lnTo>
                <a:lnTo>
                  <a:pt x="300" y="72"/>
                </a:lnTo>
                <a:lnTo>
                  <a:pt x="288" y="72"/>
                </a:lnTo>
                <a:lnTo>
                  <a:pt x="282" y="78"/>
                </a:lnTo>
                <a:lnTo>
                  <a:pt x="258" y="78"/>
                </a:lnTo>
                <a:lnTo>
                  <a:pt x="246" y="72"/>
                </a:lnTo>
                <a:lnTo>
                  <a:pt x="240" y="72"/>
                </a:lnTo>
                <a:lnTo>
                  <a:pt x="240" y="66"/>
                </a:lnTo>
                <a:lnTo>
                  <a:pt x="192" y="36"/>
                </a:lnTo>
                <a:lnTo>
                  <a:pt x="186" y="36"/>
                </a:lnTo>
                <a:lnTo>
                  <a:pt x="180" y="30"/>
                </a:lnTo>
                <a:lnTo>
                  <a:pt x="144" y="30"/>
                </a:lnTo>
                <a:lnTo>
                  <a:pt x="84" y="18"/>
                </a:lnTo>
                <a:lnTo>
                  <a:pt x="66" y="12"/>
                </a:lnTo>
                <a:lnTo>
                  <a:pt x="54" y="6"/>
                </a:lnTo>
                <a:lnTo>
                  <a:pt x="36" y="0"/>
                </a:lnTo>
                <a:lnTo>
                  <a:pt x="24" y="0"/>
                </a:lnTo>
                <a:lnTo>
                  <a:pt x="0" y="18"/>
                </a:lnTo>
                <a:lnTo>
                  <a:pt x="6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6" name="The Gambia" descr="© INSCALE GmbH, 05.05.2010&#10;http://www.presentationload.com/">
            <a:extLst>
              <a:ext uri="{FF2B5EF4-FFF2-40B4-BE49-F238E27FC236}">
                <a16:creationId xmlns:a16="http://schemas.microsoft.com/office/drawing/2014/main" id="{8CE2FCAD-5A83-4176-8998-26F189005514}"/>
              </a:ext>
            </a:extLst>
          </p:cNvPr>
          <p:cNvSpPr>
            <a:spLocks/>
          </p:cNvSpPr>
          <p:nvPr/>
        </p:nvSpPr>
        <p:spPr bwMode="gray">
          <a:xfrm>
            <a:off x="5120485" y="3517339"/>
            <a:ext cx="101425" cy="23973"/>
          </a:xfrm>
          <a:custGeom>
            <a:avLst/>
            <a:gdLst>
              <a:gd name="T0" fmla="*/ 2147483647 w 216"/>
              <a:gd name="T1" fmla="*/ 2147483647 h 54"/>
              <a:gd name="T2" fmla="*/ 2147483647 w 216"/>
              <a:gd name="T3" fmla="*/ 2147483647 h 54"/>
              <a:gd name="T4" fmla="*/ 2147483647 w 216"/>
              <a:gd name="T5" fmla="*/ 2147483647 h 54"/>
              <a:gd name="T6" fmla="*/ 2147483647 w 216"/>
              <a:gd name="T7" fmla="*/ 2147483647 h 54"/>
              <a:gd name="T8" fmla="*/ 0 w 216"/>
              <a:gd name="T9" fmla="*/ 2147483647 h 54"/>
              <a:gd name="T10" fmla="*/ 0 w 216"/>
              <a:gd name="T11" fmla="*/ 2147483647 h 54"/>
              <a:gd name="T12" fmla="*/ 2147483647 w 216"/>
              <a:gd name="T13" fmla="*/ 2147483647 h 54"/>
              <a:gd name="T14" fmla="*/ 2147483647 w 216"/>
              <a:gd name="T15" fmla="*/ 2147483647 h 54"/>
              <a:gd name="T16" fmla="*/ 2147483647 w 216"/>
              <a:gd name="T17" fmla="*/ 2147483647 h 54"/>
              <a:gd name="T18" fmla="*/ 2147483647 w 216"/>
              <a:gd name="T19" fmla="*/ 2147483647 h 54"/>
              <a:gd name="T20" fmla="*/ 2147483647 w 216"/>
              <a:gd name="T21" fmla="*/ 2147483647 h 54"/>
              <a:gd name="T22" fmla="*/ 2147483647 w 216"/>
              <a:gd name="T23" fmla="*/ 2147483647 h 54"/>
              <a:gd name="T24" fmla="*/ 2147483647 w 216"/>
              <a:gd name="T25" fmla="*/ 2147483647 h 54"/>
              <a:gd name="T26" fmla="*/ 2147483647 w 216"/>
              <a:gd name="T27" fmla="*/ 2147483647 h 54"/>
              <a:gd name="T28" fmla="*/ 2147483647 w 216"/>
              <a:gd name="T29" fmla="*/ 2147483647 h 54"/>
              <a:gd name="T30" fmla="*/ 2147483647 w 216"/>
              <a:gd name="T31" fmla="*/ 2147483647 h 54"/>
              <a:gd name="T32" fmla="*/ 2147483647 w 216"/>
              <a:gd name="T33" fmla="*/ 2147483647 h 54"/>
              <a:gd name="T34" fmla="*/ 2147483647 w 216"/>
              <a:gd name="T35" fmla="*/ 2147483647 h 54"/>
              <a:gd name="T36" fmla="*/ 2147483647 w 216"/>
              <a:gd name="T37" fmla="*/ 2147483647 h 54"/>
              <a:gd name="T38" fmla="*/ 2147483647 w 216"/>
              <a:gd name="T39" fmla="*/ 2147483647 h 54"/>
              <a:gd name="T40" fmla="*/ 2147483647 w 216"/>
              <a:gd name="T41" fmla="*/ 2147483647 h 54"/>
              <a:gd name="T42" fmla="*/ 2147483647 w 216"/>
              <a:gd name="T43" fmla="*/ 2147483647 h 54"/>
              <a:gd name="T44" fmla="*/ 2147483647 w 216"/>
              <a:gd name="T45" fmla="*/ 2147483647 h 54"/>
              <a:gd name="T46" fmla="*/ 2147483647 w 216"/>
              <a:gd name="T47" fmla="*/ 2147483647 h 54"/>
              <a:gd name="T48" fmla="*/ 2147483647 w 216"/>
              <a:gd name="T49" fmla="*/ 2147483647 h 54"/>
              <a:gd name="T50" fmla="*/ 2147483647 w 216"/>
              <a:gd name="T51" fmla="*/ 2147483647 h 54"/>
              <a:gd name="T52" fmla="*/ 2147483647 w 216"/>
              <a:gd name="T53" fmla="*/ 2147483647 h 54"/>
              <a:gd name="T54" fmla="*/ 2147483647 w 216"/>
              <a:gd name="T55" fmla="*/ 2147483647 h 54"/>
              <a:gd name="T56" fmla="*/ 2147483647 w 216"/>
              <a:gd name="T57" fmla="*/ 2147483647 h 54"/>
              <a:gd name="T58" fmla="*/ 2147483647 w 216"/>
              <a:gd name="T59" fmla="*/ 0 h 54"/>
              <a:gd name="T60" fmla="*/ 2147483647 w 216"/>
              <a:gd name="T61" fmla="*/ 0 h 54"/>
              <a:gd name="T62" fmla="*/ 2147483647 w 216"/>
              <a:gd name="T63" fmla="*/ 2147483647 h 54"/>
              <a:gd name="T64" fmla="*/ 2147483647 w 216"/>
              <a:gd name="T65" fmla="*/ 2147483647 h 54"/>
              <a:gd name="T66" fmla="*/ 2147483647 w 216"/>
              <a:gd name="T67" fmla="*/ 2147483647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6"/>
              <a:gd name="T103" fmla="*/ 0 h 54"/>
              <a:gd name="T104" fmla="*/ 216 w 216"/>
              <a:gd name="T105" fmla="*/ 54 h 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6" h="54">
                <a:moveTo>
                  <a:pt x="18" y="18"/>
                </a:moveTo>
                <a:lnTo>
                  <a:pt x="12" y="24"/>
                </a:lnTo>
                <a:lnTo>
                  <a:pt x="6" y="36"/>
                </a:lnTo>
                <a:lnTo>
                  <a:pt x="6" y="42"/>
                </a:lnTo>
                <a:lnTo>
                  <a:pt x="0" y="48"/>
                </a:lnTo>
                <a:lnTo>
                  <a:pt x="0" y="54"/>
                </a:lnTo>
                <a:lnTo>
                  <a:pt x="72" y="54"/>
                </a:lnTo>
                <a:lnTo>
                  <a:pt x="72" y="42"/>
                </a:lnTo>
                <a:lnTo>
                  <a:pt x="84" y="42"/>
                </a:lnTo>
                <a:lnTo>
                  <a:pt x="90" y="36"/>
                </a:lnTo>
                <a:lnTo>
                  <a:pt x="114" y="36"/>
                </a:lnTo>
                <a:lnTo>
                  <a:pt x="120" y="24"/>
                </a:lnTo>
                <a:lnTo>
                  <a:pt x="126" y="18"/>
                </a:lnTo>
                <a:lnTo>
                  <a:pt x="132" y="24"/>
                </a:lnTo>
                <a:lnTo>
                  <a:pt x="144" y="30"/>
                </a:lnTo>
                <a:lnTo>
                  <a:pt x="150" y="42"/>
                </a:lnTo>
                <a:lnTo>
                  <a:pt x="168" y="48"/>
                </a:lnTo>
                <a:lnTo>
                  <a:pt x="192" y="48"/>
                </a:lnTo>
                <a:lnTo>
                  <a:pt x="198" y="42"/>
                </a:lnTo>
                <a:lnTo>
                  <a:pt x="210" y="36"/>
                </a:lnTo>
                <a:lnTo>
                  <a:pt x="216" y="30"/>
                </a:lnTo>
                <a:lnTo>
                  <a:pt x="216" y="24"/>
                </a:lnTo>
                <a:lnTo>
                  <a:pt x="210" y="18"/>
                </a:lnTo>
                <a:lnTo>
                  <a:pt x="186" y="18"/>
                </a:lnTo>
                <a:lnTo>
                  <a:pt x="180" y="24"/>
                </a:lnTo>
                <a:lnTo>
                  <a:pt x="168" y="24"/>
                </a:lnTo>
                <a:lnTo>
                  <a:pt x="162" y="12"/>
                </a:lnTo>
                <a:lnTo>
                  <a:pt x="156" y="6"/>
                </a:lnTo>
                <a:lnTo>
                  <a:pt x="144" y="12"/>
                </a:lnTo>
                <a:lnTo>
                  <a:pt x="144" y="0"/>
                </a:lnTo>
                <a:lnTo>
                  <a:pt x="90" y="0"/>
                </a:lnTo>
                <a:lnTo>
                  <a:pt x="90" y="12"/>
                </a:lnTo>
                <a:lnTo>
                  <a:pt x="18" y="12"/>
                </a:lnTo>
                <a:lnTo>
                  <a:pt x="18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7" name="Gabon" descr="© INSCALE GmbH, 05.05.2010&#10;http://www.presentationload.com/">
            <a:extLst>
              <a:ext uri="{FF2B5EF4-FFF2-40B4-BE49-F238E27FC236}">
                <a16:creationId xmlns:a16="http://schemas.microsoft.com/office/drawing/2014/main" id="{3940AB68-2482-4767-AB6E-616A8260E205}"/>
              </a:ext>
            </a:extLst>
          </p:cNvPr>
          <p:cNvSpPr>
            <a:spLocks/>
          </p:cNvSpPr>
          <p:nvPr/>
        </p:nvSpPr>
        <p:spPr bwMode="gray">
          <a:xfrm>
            <a:off x="5968758" y="3948852"/>
            <a:ext cx="197317" cy="241574"/>
          </a:xfrm>
          <a:custGeom>
            <a:avLst/>
            <a:gdLst>
              <a:gd name="T0" fmla="*/ 2147483647 w 420"/>
              <a:gd name="T1" fmla="*/ 2147483647 h 510"/>
              <a:gd name="T2" fmla="*/ 2147483647 w 420"/>
              <a:gd name="T3" fmla="*/ 2147483647 h 510"/>
              <a:gd name="T4" fmla="*/ 2147483647 w 420"/>
              <a:gd name="T5" fmla="*/ 2147483647 h 510"/>
              <a:gd name="T6" fmla="*/ 2147483647 w 420"/>
              <a:gd name="T7" fmla="*/ 2147483647 h 510"/>
              <a:gd name="T8" fmla="*/ 2147483647 w 420"/>
              <a:gd name="T9" fmla="*/ 2147483647 h 510"/>
              <a:gd name="T10" fmla="*/ 2147483647 w 420"/>
              <a:gd name="T11" fmla="*/ 2147483647 h 510"/>
              <a:gd name="T12" fmla="*/ 2147483647 w 420"/>
              <a:gd name="T13" fmla="*/ 2147483647 h 510"/>
              <a:gd name="T14" fmla="*/ 2147483647 w 420"/>
              <a:gd name="T15" fmla="*/ 2147483647 h 510"/>
              <a:gd name="T16" fmla="*/ 2147483647 w 420"/>
              <a:gd name="T17" fmla="*/ 2147483647 h 510"/>
              <a:gd name="T18" fmla="*/ 2147483647 w 420"/>
              <a:gd name="T19" fmla="*/ 2147483647 h 510"/>
              <a:gd name="T20" fmla="*/ 2147483647 w 420"/>
              <a:gd name="T21" fmla="*/ 2147483647 h 510"/>
              <a:gd name="T22" fmla="*/ 2147483647 w 420"/>
              <a:gd name="T23" fmla="*/ 2147483647 h 510"/>
              <a:gd name="T24" fmla="*/ 2147483647 w 420"/>
              <a:gd name="T25" fmla="*/ 2147483647 h 510"/>
              <a:gd name="T26" fmla="*/ 2147483647 w 420"/>
              <a:gd name="T27" fmla="*/ 2147483647 h 510"/>
              <a:gd name="T28" fmla="*/ 2147483647 w 420"/>
              <a:gd name="T29" fmla="*/ 2147483647 h 510"/>
              <a:gd name="T30" fmla="*/ 2147483647 w 420"/>
              <a:gd name="T31" fmla="*/ 2147483647 h 510"/>
              <a:gd name="T32" fmla="*/ 2147483647 w 420"/>
              <a:gd name="T33" fmla="*/ 2147483647 h 510"/>
              <a:gd name="T34" fmla="*/ 2147483647 w 420"/>
              <a:gd name="T35" fmla="*/ 2147483647 h 510"/>
              <a:gd name="T36" fmla="*/ 2147483647 w 420"/>
              <a:gd name="T37" fmla="*/ 2147483647 h 510"/>
              <a:gd name="T38" fmla="*/ 2147483647 w 420"/>
              <a:gd name="T39" fmla="*/ 2147483647 h 510"/>
              <a:gd name="T40" fmla="*/ 2147483647 w 420"/>
              <a:gd name="T41" fmla="*/ 2147483647 h 510"/>
              <a:gd name="T42" fmla="*/ 2147483647 w 420"/>
              <a:gd name="T43" fmla="*/ 2147483647 h 510"/>
              <a:gd name="T44" fmla="*/ 2147483647 w 420"/>
              <a:gd name="T45" fmla="*/ 2147483647 h 510"/>
              <a:gd name="T46" fmla="*/ 2147483647 w 420"/>
              <a:gd name="T47" fmla="*/ 2147483647 h 510"/>
              <a:gd name="T48" fmla="*/ 2147483647 w 420"/>
              <a:gd name="T49" fmla="*/ 2147483647 h 510"/>
              <a:gd name="T50" fmla="*/ 2147483647 w 420"/>
              <a:gd name="T51" fmla="*/ 2147483647 h 510"/>
              <a:gd name="T52" fmla="*/ 2147483647 w 420"/>
              <a:gd name="T53" fmla="*/ 2147483647 h 510"/>
              <a:gd name="T54" fmla="*/ 2147483647 w 420"/>
              <a:gd name="T55" fmla="*/ 2147483647 h 510"/>
              <a:gd name="T56" fmla="*/ 2147483647 w 420"/>
              <a:gd name="T57" fmla="*/ 2147483647 h 510"/>
              <a:gd name="T58" fmla="*/ 2147483647 w 420"/>
              <a:gd name="T59" fmla="*/ 2147483647 h 510"/>
              <a:gd name="T60" fmla="*/ 2147483647 w 420"/>
              <a:gd name="T61" fmla="*/ 2147483647 h 510"/>
              <a:gd name="T62" fmla="*/ 2147483647 w 420"/>
              <a:gd name="T63" fmla="*/ 2147483647 h 510"/>
              <a:gd name="T64" fmla="*/ 2147483647 w 420"/>
              <a:gd name="T65" fmla="*/ 2147483647 h 510"/>
              <a:gd name="T66" fmla="*/ 2147483647 w 420"/>
              <a:gd name="T67" fmla="*/ 2147483647 h 510"/>
              <a:gd name="T68" fmla="*/ 2147483647 w 420"/>
              <a:gd name="T69" fmla="*/ 2147483647 h 510"/>
              <a:gd name="T70" fmla="*/ 2147483647 w 420"/>
              <a:gd name="T71" fmla="*/ 2147483647 h 510"/>
              <a:gd name="T72" fmla="*/ 2147483647 w 420"/>
              <a:gd name="T73" fmla="*/ 2147483647 h 510"/>
              <a:gd name="T74" fmla="*/ 2147483647 w 420"/>
              <a:gd name="T75" fmla="*/ 2147483647 h 510"/>
              <a:gd name="T76" fmla="*/ 2147483647 w 420"/>
              <a:gd name="T77" fmla="*/ 2147483647 h 510"/>
              <a:gd name="T78" fmla="*/ 2147483647 w 420"/>
              <a:gd name="T79" fmla="*/ 2147483647 h 510"/>
              <a:gd name="T80" fmla="*/ 2147483647 w 420"/>
              <a:gd name="T81" fmla="*/ 2147483647 h 510"/>
              <a:gd name="T82" fmla="*/ 2147483647 w 420"/>
              <a:gd name="T83" fmla="*/ 2147483647 h 510"/>
              <a:gd name="T84" fmla="*/ 2147483647 w 420"/>
              <a:gd name="T85" fmla="*/ 2147483647 h 510"/>
              <a:gd name="T86" fmla="*/ 2147483647 w 420"/>
              <a:gd name="T87" fmla="*/ 2147483647 h 510"/>
              <a:gd name="T88" fmla="*/ 2147483647 w 420"/>
              <a:gd name="T89" fmla="*/ 2147483647 h 510"/>
              <a:gd name="T90" fmla="*/ 2147483647 w 420"/>
              <a:gd name="T91" fmla="*/ 2147483647 h 510"/>
              <a:gd name="T92" fmla="*/ 2147483647 w 420"/>
              <a:gd name="T93" fmla="*/ 2147483647 h 510"/>
              <a:gd name="T94" fmla="*/ 2147483647 w 420"/>
              <a:gd name="T95" fmla="*/ 2147483647 h 510"/>
              <a:gd name="T96" fmla="*/ 2147483647 w 420"/>
              <a:gd name="T97" fmla="*/ 2147483647 h 510"/>
              <a:gd name="T98" fmla="*/ 2147483647 w 420"/>
              <a:gd name="T99" fmla="*/ 2147483647 h 510"/>
              <a:gd name="T100" fmla="*/ 2147483647 w 420"/>
              <a:gd name="T101" fmla="*/ 2147483647 h 510"/>
              <a:gd name="T102" fmla="*/ 2147483647 w 420"/>
              <a:gd name="T103" fmla="*/ 2147483647 h 510"/>
              <a:gd name="T104" fmla="*/ 2147483647 w 420"/>
              <a:gd name="T105" fmla="*/ 2147483647 h 510"/>
              <a:gd name="T106" fmla="*/ 2147483647 w 420"/>
              <a:gd name="T107" fmla="*/ 2147483647 h 510"/>
              <a:gd name="T108" fmla="*/ 2147483647 w 420"/>
              <a:gd name="T109" fmla="*/ 2147483647 h 510"/>
              <a:gd name="T110" fmla="*/ 2147483647 w 420"/>
              <a:gd name="T111" fmla="*/ 2147483647 h 51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20"/>
              <a:gd name="T169" fmla="*/ 0 h 510"/>
              <a:gd name="T170" fmla="*/ 420 w 420"/>
              <a:gd name="T171" fmla="*/ 510 h 51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20" h="510">
                <a:moveTo>
                  <a:pt x="420" y="240"/>
                </a:moveTo>
                <a:lnTo>
                  <a:pt x="414" y="234"/>
                </a:lnTo>
                <a:lnTo>
                  <a:pt x="396" y="234"/>
                </a:lnTo>
                <a:lnTo>
                  <a:pt x="390" y="216"/>
                </a:lnTo>
                <a:lnTo>
                  <a:pt x="372" y="210"/>
                </a:lnTo>
                <a:lnTo>
                  <a:pt x="372" y="174"/>
                </a:lnTo>
                <a:lnTo>
                  <a:pt x="384" y="150"/>
                </a:lnTo>
                <a:lnTo>
                  <a:pt x="396" y="150"/>
                </a:lnTo>
                <a:lnTo>
                  <a:pt x="402" y="144"/>
                </a:lnTo>
                <a:lnTo>
                  <a:pt x="408" y="132"/>
                </a:lnTo>
                <a:lnTo>
                  <a:pt x="414" y="126"/>
                </a:lnTo>
                <a:lnTo>
                  <a:pt x="414" y="114"/>
                </a:lnTo>
                <a:lnTo>
                  <a:pt x="402" y="108"/>
                </a:lnTo>
                <a:lnTo>
                  <a:pt x="402" y="90"/>
                </a:lnTo>
                <a:lnTo>
                  <a:pt x="396" y="84"/>
                </a:lnTo>
                <a:lnTo>
                  <a:pt x="396" y="78"/>
                </a:lnTo>
                <a:lnTo>
                  <a:pt x="384" y="78"/>
                </a:lnTo>
                <a:lnTo>
                  <a:pt x="378" y="72"/>
                </a:lnTo>
                <a:lnTo>
                  <a:pt x="360" y="72"/>
                </a:lnTo>
                <a:lnTo>
                  <a:pt x="360" y="90"/>
                </a:lnTo>
                <a:lnTo>
                  <a:pt x="354" y="96"/>
                </a:lnTo>
                <a:lnTo>
                  <a:pt x="330" y="96"/>
                </a:lnTo>
                <a:lnTo>
                  <a:pt x="324" y="90"/>
                </a:lnTo>
                <a:lnTo>
                  <a:pt x="318" y="54"/>
                </a:lnTo>
                <a:lnTo>
                  <a:pt x="336" y="24"/>
                </a:lnTo>
                <a:lnTo>
                  <a:pt x="336" y="6"/>
                </a:lnTo>
                <a:lnTo>
                  <a:pt x="288" y="12"/>
                </a:lnTo>
                <a:lnTo>
                  <a:pt x="282" y="12"/>
                </a:lnTo>
                <a:lnTo>
                  <a:pt x="270" y="6"/>
                </a:lnTo>
                <a:lnTo>
                  <a:pt x="264" y="6"/>
                </a:lnTo>
                <a:lnTo>
                  <a:pt x="252" y="18"/>
                </a:lnTo>
                <a:lnTo>
                  <a:pt x="222" y="18"/>
                </a:lnTo>
                <a:lnTo>
                  <a:pt x="210" y="0"/>
                </a:lnTo>
                <a:lnTo>
                  <a:pt x="192" y="18"/>
                </a:lnTo>
                <a:lnTo>
                  <a:pt x="186" y="54"/>
                </a:lnTo>
                <a:lnTo>
                  <a:pt x="192" y="60"/>
                </a:lnTo>
                <a:lnTo>
                  <a:pt x="192" y="90"/>
                </a:lnTo>
                <a:lnTo>
                  <a:pt x="186" y="108"/>
                </a:lnTo>
                <a:lnTo>
                  <a:pt x="186" y="114"/>
                </a:lnTo>
                <a:lnTo>
                  <a:pt x="84" y="114"/>
                </a:lnTo>
                <a:lnTo>
                  <a:pt x="84" y="108"/>
                </a:lnTo>
                <a:lnTo>
                  <a:pt x="72" y="108"/>
                </a:lnTo>
                <a:lnTo>
                  <a:pt x="60" y="120"/>
                </a:lnTo>
                <a:lnTo>
                  <a:pt x="60" y="126"/>
                </a:lnTo>
                <a:lnTo>
                  <a:pt x="66" y="132"/>
                </a:lnTo>
                <a:lnTo>
                  <a:pt x="66" y="144"/>
                </a:lnTo>
                <a:lnTo>
                  <a:pt x="72" y="150"/>
                </a:lnTo>
                <a:lnTo>
                  <a:pt x="72" y="162"/>
                </a:lnTo>
                <a:lnTo>
                  <a:pt x="48" y="162"/>
                </a:lnTo>
                <a:lnTo>
                  <a:pt x="48" y="210"/>
                </a:lnTo>
                <a:lnTo>
                  <a:pt x="42" y="228"/>
                </a:lnTo>
                <a:lnTo>
                  <a:pt x="36" y="240"/>
                </a:lnTo>
                <a:lnTo>
                  <a:pt x="30" y="246"/>
                </a:lnTo>
                <a:lnTo>
                  <a:pt x="18" y="252"/>
                </a:lnTo>
                <a:lnTo>
                  <a:pt x="0" y="252"/>
                </a:lnTo>
                <a:lnTo>
                  <a:pt x="30" y="306"/>
                </a:lnTo>
                <a:lnTo>
                  <a:pt x="42" y="294"/>
                </a:lnTo>
                <a:lnTo>
                  <a:pt x="54" y="312"/>
                </a:lnTo>
                <a:lnTo>
                  <a:pt x="48" y="318"/>
                </a:lnTo>
                <a:lnTo>
                  <a:pt x="48" y="330"/>
                </a:lnTo>
                <a:lnTo>
                  <a:pt x="42" y="336"/>
                </a:lnTo>
                <a:lnTo>
                  <a:pt x="42" y="342"/>
                </a:lnTo>
                <a:lnTo>
                  <a:pt x="48" y="348"/>
                </a:lnTo>
                <a:lnTo>
                  <a:pt x="66" y="348"/>
                </a:lnTo>
                <a:lnTo>
                  <a:pt x="72" y="390"/>
                </a:lnTo>
                <a:lnTo>
                  <a:pt x="102" y="396"/>
                </a:lnTo>
                <a:lnTo>
                  <a:pt x="96" y="408"/>
                </a:lnTo>
                <a:lnTo>
                  <a:pt x="144" y="462"/>
                </a:lnTo>
                <a:lnTo>
                  <a:pt x="138" y="468"/>
                </a:lnTo>
                <a:lnTo>
                  <a:pt x="174" y="510"/>
                </a:lnTo>
                <a:lnTo>
                  <a:pt x="180" y="492"/>
                </a:lnTo>
                <a:lnTo>
                  <a:pt x="204" y="480"/>
                </a:lnTo>
                <a:lnTo>
                  <a:pt x="222" y="498"/>
                </a:lnTo>
                <a:lnTo>
                  <a:pt x="228" y="492"/>
                </a:lnTo>
                <a:lnTo>
                  <a:pt x="228" y="456"/>
                </a:lnTo>
                <a:lnTo>
                  <a:pt x="210" y="444"/>
                </a:lnTo>
                <a:lnTo>
                  <a:pt x="228" y="432"/>
                </a:lnTo>
                <a:lnTo>
                  <a:pt x="198" y="414"/>
                </a:lnTo>
                <a:lnTo>
                  <a:pt x="210" y="414"/>
                </a:lnTo>
                <a:lnTo>
                  <a:pt x="210" y="402"/>
                </a:lnTo>
                <a:lnTo>
                  <a:pt x="204" y="396"/>
                </a:lnTo>
                <a:lnTo>
                  <a:pt x="204" y="378"/>
                </a:lnTo>
                <a:lnTo>
                  <a:pt x="210" y="378"/>
                </a:lnTo>
                <a:lnTo>
                  <a:pt x="216" y="384"/>
                </a:lnTo>
                <a:lnTo>
                  <a:pt x="228" y="384"/>
                </a:lnTo>
                <a:lnTo>
                  <a:pt x="240" y="390"/>
                </a:lnTo>
                <a:lnTo>
                  <a:pt x="258" y="390"/>
                </a:lnTo>
                <a:lnTo>
                  <a:pt x="264" y="384"/>
                </a:lnTo>
                <a:lnTo>
                  <a:pt x="270" y="372"/>
                </a:lnTo>
                <a:lnTo>
                  <a:pt x="282" y="366"/>
                </a:lnTo>
                <a:lnTo>
                  <a:pt x="264" y="348"/>
                </a:lnTo>
                <a:lnTo>
                  <a:pt x="264" y="342"/>
                </a:lnTo>
                <a:lnTo>
                  <a:pt x="294" y="342"/>
                </a:lnTo>
                <a:lnTo>
                  <a:pt x="312" y="384"/>
                </a:lnTo>
                <a:lnTo>
                  <a:pt x="342" y="384"/>
                </a:lnTo>
                <a:lnTo>
                  <a:pt x="348" y="378"/>
                </a:lnTo>
                <a:lnTo>
                  <a:pt x="354" y="366"/>
                </a:lnTo>
                <a:lnTo>
                  <a:pt x="360" y="360"/>
                </a:lnTo>
                <a:lnTo>
                  <a:pt x="366" y="360"/>
                </a:lnTo>
                <a:lnTo>
                  <a:pt x="366" y="390"/>
                </a:lnTo>
                <a:lnTo>
                  <a:pt x="372" y="396"/>
                </a:lnTo>
                <a:lnTo>
                  <a:pt x="384" y="396"/>
                </a:lnTo>
                <a:lnTo>
                  <a:pt x="390" y="390"/>
                </a:lnTo>
                <a:lnTo>
                  <a:pt x="396" y="378"/>
                </a:lnTo>
                <a:lnTo>
                  <a:pt x="396" y="354"/>
                </a:lnTo>
                <a:lnTo>
                  <a:pt x="408" y="348"/>
                </a:lnTo>
                <a:lnTo>
                  <a:pt x="414" y="342"/>
                </a:lnTo>
                <a:lnTo>
                  <a:pt x="408" y="318"/>
                </a:lnTo>
                <a:lnTo>
                  <a:pt x="414" y="306"/>
                </a:lnTo>
                <a:lnTo>
                  <a:pt x="414" y="258"/>
                </a:lnTo>
                <a:lnTo>
                  <a:pt x="420" y="252"/>
                </a:lnTo>
                <a:lnTo>
                  <a:pt x="420" y="24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8" name="France" descr="© INSCALE GmbH, 05.05.2010&#10;http://www.presentationload.com/">
            <a:extLst>
              <a:ext uri="{FF2B5EF4-FFF2-40B4-BE49-F238E27FC236}">
                <a16:creationId xmlns:a16="http://schemas.microsoft.com/office/drawing/2014/main" id="{50443B1F-C261-4CC2-8DB7-78E70D5A8FAB}"/>
              </a:ext>
            </a:extLst>
          </p:cNvPr>
          <p:cNvSpPr>
            <a:spLocks noEditPoints="1"/>
          </p:cNvSpPr>
          <p:nvPr/>
        </p:nvSpPr>
        <p:spPr bwMode="gray">
          <a:xfrm>
            <a:off x="5572282" y="2102935"/>
            <a:ext cx="429670" cy="370660"/>
          </a:xfrm>
          <a:custGeom>
            <a:avLst/>
            <a:gdLst>
              <a:gd name="T0" fmla="*/ 2147483647 w 230"/>
              <a:gd name="T1" fmla="*/ 2147483647 h 198"/>
              <a:gd name="T2" fmla="*/ 2147483647 w 230"/>
              <a:gd name="T3" fmla="*/ 2147483647 h 198"/>
              <a:gd name="T4" fmla="*/ 2147483647 w 230"/>
              <a:gd name="T5" fmla="*/ 2147483647 h 198"/>
              <a:gd name="T6" fmla="*/ 2147483647 w 230"/>
              <a:gd name="T7" fmla="*/ 2147483647 h 198"/>
              <a:gd name="T8" fmla="*/ 2147483647 w 230"/>
              <a:gd name="T9" fmla="*/ 2147483647 h 198"/>
              <a:gd name="T10" fmla="*/ 2147483647 w 230"/>
              <a:gd name="T11" fmla="*/ 2147483647 h 198"/>
              <a:gd name="T12" fmla="*/ 2147483647 w 230"/>
              <a:gd name="T13" fmla="*/ 2147483647 h 198"/>
              <a:gd name="T14" fmla="*/ 2147483647 w 230"/>
              <a:gd name="T15" fmla="*/ 2147483647 h 198"/>
              <a:gd name="T16" fmla="*/ 2147483647 w 230"/>
              <a:gd name="T17" fmla="*/ 2147483647 h 198"/>
              <a:gd name="T18" fmla="*/ 2147483647 w 230"/>
              <a:gd name="T19" fmla="*/ 2147483647 h 198"/>
              <a:gd name="T20" fmla="*/ 2147483647 w 230"/>
              <a:gd name="T21" fmla="*/ 2147483647 h 198"/>
              <a:gd name="T22" fmla="*/ 2147483647 w 230"/>
              <a:gd name="T23" fmla="*/ 2147483647 h 198"/>
              <a:gd name="T24" fmla="*/ 2147483647 w 230"/>
              <a:gd name="T25" fmla="*/ 2147483647 h 198"/>
              <a:gd name="T26" fmla="*/ 2147483647 w 230"/>
              <a:gd name="T27" fmla="*/ 2147483647 h 198"/>
              <a:gd name="T28" fmla="*/ 2147483647 w 230"/>
              <a:gd name="T29" fmla="*/ 2147483647 h 198"/>
              <a:gd name="T30" fmla="*/ 2147483647 w 230"/>
              <a:gd name="T31" fmla="*/ 2147483647 h 198"/>
              <a:gd name="T32" fmla="*/ 2147483647 w 230"/>
              <a:gd name="T33" fmla="*/ 2147483647 h 198"/>
              <a:gd name="T34" fmla="*/ 2147483647 w 230"/>
              <a:gd name="T35" fmla="*/ 2147483647 h 198"/>
              <a:gd name="T36" fmla="*/ 2147483647 w 230"/>
              <a:gd name="T37" fmla="*/ 2147483647 h 198"/>
              <a:gd name="T38" fmla="*/ 2147483647 w 230"/>
              <a:gd name="T39" fmla="*/ 2147483647 h 198"/>
              <a:gd name="T40" fmla="*/ 2147483647 w 230"/>
              <a:gd name="T41" fmla="*/ 2147483647 h 198"/>
              <a:gd name="T42" fmla="*/ 2147483647 w 230"/>
              <a:gd name="T43" fmla="*/ 2147483647 h 198"/>
              <a:gd name="T44" fmla="*/ 2147483647 w 230"/>
              <a:gd name="T45" fmla="*/ 2147483647 h 198"/>
              <a:gd name="T46" fmla="*/ 2147483647 w 230"/>
              <a:gd name="T47" fmla="*/ 2147483647 h 198"/>
              <a:gd name="T48" fmla="*/ 2147483647 w 230"/>
              <a:gd name="T49" fmla="*/ 2147483647 h 198"/>
              <a:gd name="T50" fmla="*/ 2147483647 w 230"/>
              <a:gd name="T51" fmla="*/ 2147483647 h 198"/>
              <a:gd name="T52" fmla="*/ 2147483647 w 230"/>
              <a:gd name="T53" fmla="*/ 2147483647 h 198"/>
              <a:gd name="T54" fmla="*/ 2147483647 w 230"/>
              <a:gd name="T55" fmla="*/ 2147483647 h 198"/>
              <a:gd name="T56" fmla="*/ 2147483647 w 230"/>
              <a:gd name="T57" fmla="*/ 2147483647 h 198"/>
              <a:gd name="T58" fmla="*/ 2147483647 w 230"/>
              <a:gd name="T59" fmla="*/ 2147483647 h 198"/>
              <a:gd name="T60" fmla="*/ 2147483647 w 230"/>
              <a:gd name="T61" fmla="*/ 2147483647 h 198"/>
              <a:gd name="T62" fmla="*/ 2147483647 w 230"/>
              <a:gd name="T63" fmla="*/ 2147483647 h 198"/>
              <a:gd name="T64" fmla="*/ 2147483647 w 230"/>
              <a:gd name="T65" fmla="*/ 2147483647 h 198"/>
              <a:gd name="T66" fmla="*/ 2147483647 w 230"/>
              <a:gd name="T67" fmla="*/ 2147483647 h 198"/>
              <a:gd name="T68" fmla="*/ 2147483647 w 230"/>
              <a:gd name="T69" fmla="*/ 2147483647 h 198"/>
              <a:gd name="T70" fmla="*/ 2147483647 w 230"/>
              <a:gd name="T71" fmla="*/ 2147483647 h 198"/>
              <a:gd name="T72" fmla="*/ 2147483647 w 230"/>
              <a:gd name="T73" fmla="*/ 2147483647 h 198"/>
              <a:gd name="T74" fmla="*/ 2147483647 w 230"/>
              <a:gd name="T75" fmla="*/ 2147483647 h 198"/>
              <a:gd name="T76" fmla="*/ 2147483647 w 230"/>
              <a:gd name="T77" fmla="*/ 2147483647 h 198"/>
              <a:gd name="T78" fmla="*/ 2147483647 w 230"/>
              <a:gd name="T79" fmla="*/ 2147483647 h 198"/>
              <a:gd name="T80" fmla="*/ 2147483647 w 230"/>
              <a:gd name="T81" fmla="*/ 2147483647 h 198"/>
              <a:gd name="T82" fmla="*/ 2147483647 w 230"/>
              <a:gd name="T83" fmla="*/ 2147483647 h 198"/>
              <a:gd name="T84" fmla="*/ 2147483647 w 230"/>
              <a:gd name="T85" fmla="*/ 2147483647 h 198"/>
              <a:gd name="T86" fmla="*/ 2147483647 w 230"/>
              <a:gd name="T87" fmla="*/ 2147483647 h 198"/>
              <a:gd name="T88" fmla="*/ 2147483647 w 230"/>
              <a:gd name="T89" fmla="*/ 2147483647 h 198"/>
              <a:gd name="T90" fmla="*/ 2147483647 w 230"/>
              <a:gd name="T91" fmla="*/ 2147483647 h 198"/>
              <a:gd name="T92" fmla="*/ 2147483647 w 230"/>
              <a:gd name="T93" fmla="*/ 2147483647 h 198"/>
              <a:gd name="T94" fmla="*/ 2147483647 w 230"/>
              <a:gd name="T95" fmla="*/ 2147483647 h 198"/>
              <a:gd name="T96" fmla="*/ 2147483647 w 230"/>
              <a:gd name="T97" fmla="*/ 2147483647 h 198"/>
              <a:gd name="T98" fmla="*/ 2147483647 w 230"/>
              <a:gd name="T99" fmla="*/ 2147483647 h 198"/>
              <a:gd name="T100" fmla="*/ 2147483647 w 230"/>
              <a:gd name="T101" fmla="*/ 2147483647 h 198"/>
              <a:gd name="T102" fmla="*/ 2147483647 w 230"/>
              <a:gd name="T103" fmla="*/ 2147483647 h 198"/>
              <a:gd name="T104" fmla="*/ 2147483647 w 230"/>
              <a:gd name="T105" fmla="*/ 2147483647 h 198"/>
              <a:gd name="T106" fmla="*/ 2147483647 w 230"/>
              <a:gd name="T107" fmla="*/ 2147483647 h 198"/>
              <a:gd name="T108" fmla="*/ 2147483647 w 230"/>
              <a:gd name="T109" fmla="*/ 2147483647 h 198"/>
              <a:gd name="T110" fmla="*/ 2147483647 w 230"/>
              <a:gd name="T111" fmla="*/ 2147483647 h 198"/>
              <a:gd name="T112" fmla="*/ 2147483647 w 230"/>
              <a:gd name="T113" fmla="*/ 2147483647 h 198"/>
              <a:gd name="T114" fmla="*/ 2147483647 w 230"/>
              <a:gd name="T115" fmla="*/ 2147483647 h 198"/>
              <a:gd name="T116" fmla="*/ 2147483647 w 230"/>
              <a:gd name="T117" fmla="*/ 2147483647 h 198"/>
              <a:gd name="T118" fmla="*/ 2147483647 w 230"/>
              <a:gd name="T119" fmla="*/ 2147483647 h 198"/>
              <a:gd name="T120" fmla="*/ 2147483647 w 230"/>
              <a:gd name="T121" fmla="*/ 2147483647 h 19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30"/>
              <a:gd name="T184" fmla="*/ 0 h 198"/>
              <a:gd name="T185" fmla="*/ 230 w 230"/>
              <a:gd name="T186" fmla="*/ 198 h 19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30" h="198">
                <a:moveTo>
                  <a:pt x="230" y="172"/>
                </a:moveTo>
                <a:lnTo>
                  <a:pt x="230" y="172"/>
                </a:lnTo>
                <a:lnTo>
                  <a:pt x="230" y="166"/>
                </a:lnTo>
                <a:lnTo>
                  <a:pt x="228" y="166"/>
                </a:lnTo>
                <a:lnTo>
                  <a:pt x="224" y="168"/>
                </a:lnTo>
                <a:lnTo>
                  <a:pt x="224" y="170"/>
                </a:lnTo>
                <a:lnTo>
                  <a:pt x="220" y="172"/>
                </a:lnTo>
                <a:lnTo>
                  <a:pt x="218" y="174"/>
                </a:lnTo>
                <a:lnTo>
                  <a:pt x="216" y="178"/>
                </a:lnTo>
                <a:lnTo>
                  <a:pt x="216" y="182"/>
                </a:lnTo>
                <a:lnTo>
                  <a:pt x="218" y="186"/>
                </a:lnTo>
                <a:lnTo>
                  <a:pt x="218" y="190"/>
                </a:lnTo>
                <a:lnTo>
                  <a:pt x="218" y="192"/>
                </a:lnTo>
                <a:lnTo>
                  <a:pt x="218" y="194"/>
                </a:lnTo>
                <a:lnTo>
                  <a:pt x="222" y="196"/>
                </a:lnTo>
                <a:lnTo>
                  <a:pt x="224" y="198"/>
                </a:lnTo>
                <a:lnTo>
                  <a:pt x="230" y="192"/>
                </a:lnTo>
                <a:lnTo>
                  <a:pt x="230" y="186"/>
                </a:lnTo>
                <a:lnTo>
                  <a:pt x="228" y="186"/>
                </a:lnTo>
                <a:lnTo>
                  <a:pt x="230" y="184"/>
                </a:lnTo>
                <a:lnTo>
                  <a:pt x="230" y="172"/>
                </a:lnTo>
                <a:close/>
                <a:moveTo>
                  <a:pt x="198" y="40"/>
                </a:moveTo>
                <a:lnTo>
                  <a:pt x="198" y="40"/>
                </a:lnTo>
                <a:lnTo>
                  <a:pt x="196" y="40"/>
                </a:lnTo>
                <a:lnTo>
                  <a:pt x="192" y="40"/>
                </a:lnTo>
                <a:lnTo>
                  <a:pt x="190" y="40"/>
                </a:lnTo>
                <a:lnTo>
                  <a:pt x="184" y="40"/>
                </a:lnTo>
                <a:lnTo>
                  <a:pt x="184" y="34"/>
                </a:lnTo>
                <a:lnTo>
                  <a:pt x="182" y="34"/>
                </a:lnTo>
                <a:lnTo>
                  <a:pt x="182" y="32"/>
                </a:lnTo>
                <a:lnTo>
                  <a:pt x="178" y="30"/>
                </a:lnTo>
                <a:lnTo>
                  <a:pt x="174" y="34"/>
                </a:lnTo>
                <a:lnTo>
                  <a:pt x="172" y="32"/>
                </a:lnTo>
                <a:lnTo>
                  <a:pt x="166" y="32"/>
                </a:lnTo>
                <a:lnTo>
                  <a:pt x="164" y="28"/>
                </a:lnTo>
                <a:lnTo>
                  <a:pt x="162" y="28"/>
                </a:lnTo>
                <a:lnTo>
                  <a:pt x="158" y="28"/>
                </a:lnTo>
                <a:lnTo>
                  <a:pt x="156" y="28"/>
                </a:lnTo>
                <a:lnTo>
                  <a:pt x="156" y="22"/>
                </a:lnTo>
                <a:lnTo>
                  <a:pt x="152" y="24"/>
                </a:lnTo>
                <a:lnTo>
                  <a:pt x="146" y="24"/>
                </a:lnTo>
                <a:lnTo>
                  <a:pt x="146" y="18"/>
                </a:lnTo>
                <a:lnTo>
                  <a:pt x="144" y="16"/>
                </a:lnTo>
                <a:lnTo>
                  <a:pt x="142" y="14"/>
                </a:lnTo>
                <a:lnTo>
                  <a:pt x="136" y="14"/>
                </a:lnTo>
                <a:lnTo>
                  <a:pt x="132" y="12"/>
                </a:lnTo>
                <a:lnTo>
                  <a:pt x="126" y="10"/>
                </a:lnTo>
                <a:lnTo>
                  <a:pt x="126" y="6"/>
                </a:lnTo>
                <a:lnTo>
                  <a:pt x="126" y="0"/>
                </a:lnTo>
                <a:lnTo>
                  <a:pt x="118" y="0"/>
                </a:lnTo>
                <a:lnTo>
                  <a:pt x="114" y="2"/>
                </a:lnTo>
                <a:lnTo>
                  <a:pt x="112" y="2"/>
                </a:lnTo>
                <a:lnTo>
                  <a:pt x="110" y="4"/>
                </a:lnTo>
                <a:lnTo>
                  <a:pt x="104" y="4"/>
                </a:lnTo>
                <a:lnTo>
                  <a:pt x="104" y="6"/>
                </a:lnTo>
                <a:lnTo>
                  <a:pt x="104" y="8"/>
                </a:lnTo>
                <a:lnTo>
                  <a:pt x="104" y="12"/>
                </a:lnTo>
                <a:lnTo>
                  <a:pt x="106" y="14"/>
                </a:lnTo>
                <a:lnTo>
                  <a:pt x="106" y="20"/>
                </a:lnTo>
                <a:lnTo>
                  <a:pt x="104" y="22"/>
                </a:lnTo>
                <a:lnTo>
                  <a:pt x="98" y="24"/>
                </a:lnTo>
                <a:lnTo>
                  <a:pt x="92" y="24"/>
                </a:lnTo>
                <a:lnTo>
                  <a:pt x="82" y="32"/>
                </a:lnTo>
                <a:lnTo>
                  <a:pt x="86" y="34"/>
                </a:lnTo>
                <a:lnTo>
                  <a:pt x="84" y="34"/>
                </a:lnTo>
                <a:lnTo>
                  <a:pt x="82" y="34"/>
                </a:lnTo>
                <a:lnTo>
                  <a:pt x="76" y="38"/>
                </a:lnTo>
                <a:lnTo>
                  <a:pt x="68" y="38"/>
                </a:lnTo>
                <a:lnTo>
                  <a:pt x="66" y="36"/>
                </a:lnTo>
                <a:lnTo>
                  <a:pt x="60" y="30"/>
                </a:lnTo>
                <a:lnTo>
                  <a:pt x="58" y="30"/>
                </a:lnTo>
                <a:lnTo>
                  <a:pt x="56" y="28"/>
                </a:lnTo>
                <a:lnTo>
                  <a:pt x="52" y="28"/>
                </a:lnTo>
                <a:lnTo>
                  <a:pt x="52" y="30"/>
                </a:lnTo>
                <a:lnTo>
                  <a:pt x="52" y="34"/>
                </a:lnTo>
                <a:lnTo>
                  <a:pt x="54" y="34"/>
                </a:lnTo>
                <a:lnTo>
                  <a:pt x="56" y="38"/>
                </a:lnTo>
                <a:lnTo>
                  <a:pt x="58" y="40"/>
                </a:lnTo>
                <a:lnTo>
                  <a:pt x="58" y="46"/>
                </a:lnTo>
                <a:lnTo>
                  <a:pt x="56" y="48"/>
                </a:lnTo>
                <a:lnTo>
                  <a:pt x="54" y="48"/>
                </a:lnTo>
                <a:lnTo>
                  <a:pt x="48" y="48"/>
                </a:lnTo>
                <a:lnTo>
                  <a:pt x="38" y="48"/>
                </a:lnTo>
                <a:lnTo>
                  <a:pt x="38" y="54"/>
                </a:lnTo>
                <a:lnTo>
                  <a:pt x="36" y="52"/>
                </a:lnTo>
                <a:lnTo>
                  <a:pt x="34" y="48"/>
                </a:lnTo>
                <a:lnTo>
                  <a:pt x="32" y="48"/>
                </a:lnTo>
                <a:lnTo>
                  <a:pt x="30" y="46"/>
                </a:lnTo>
                <a:lnTo>
                  <a:pt x="26" y="46"/>
                </a:lnTo>
                <a:lnTo>
                  <a:pt x="24" y="48"/>
                </a:lnTo>
                <a:lnTo>
                  <a:pt x="22" y="48"/>
                </a:lnTo>
                <a:lnTo>
                  <a:pt x="20" y="48"/>
                </a:lnTo>
                <a:lnTo>
                  <a:pt x="16" y="48"/>
                </a:lnTo>
                <a:lnTo>
                  <a:pt x="12" y="50"/>
                </a:lnTo>
                <a:lnTo>
                  <a:pt x="8" y="50"/>
                </a:lnTo>
                <a:lnTo>
                  <a:pt x="6" y="52"/>
                </a:lnTo>
                <a:lnTo>
                  <a:pt x="4" y="54"/>
                </a:lnTo>
                <a:lnTo>
                  <a:pt x="6" y="56"/>
                </a:lnTo>
                <a:lnTo>
                  <a:pt x="8" y="56"/>
                </a:lnTo>
                <a:lnTo>
                  <a:pt x="10" y="58"/>
                </a:lnTo>
                <a:lnTo>
                  <a:pt x="10" y="60"/>
                </a:lnTo>
                <a:lnTo>
                  <a:pt x="6" y="60"/>
                </a:lnTo>
                <a:lnTo>
                  <a:pt x="2" y="60"/>
                </a:lnTo>
                <a:lnTo>
                  <a:pt x="0" y="60"/>
                </a:lnTo>
                <a:lnTo>
                  <a:pt x="0" y="62"/>
                </a:lnTo>
                <a:lnTo>
                  <a:pt x="6" y="66"/>
                </a:lnTo>
                <a:lnTo>
                  <a:pt x="12" y="66"/>
                </a:lnTo>
                <a:lnTo>
                  <a:pt x="12" y="64"/>
                </a:lnTo>
                <a:lnTo>
                  <a:pt x="26" y="72"/>
                </a:lnTo>
                <a:lnTo>
                  <a:pt x="32" y="72"/>
                </a:lnTo>
                <a:lnTo>
                  <a:pt x="38" y="76"/>
                </a:lnTo>
                <a:lnTo>
                  <a:pt x="48" y="76"/>
                </a:lnTo>
                <a:lnTo>
                  <a:pt x="40" y="80"/>
                </a:lnTo>
                <a:lnTo>
                  <a:pt x="42" y="84"/>
                </a:lnTo>
                <a:lnTo>
                  <a:pt x="44" y="86"/>
                </a:lnTo>
                <a:lnTo>
                  <a:pt x="46" y="92"/>
                </a:lnTo>
                <a:lnTo>
                  <a:pt x="52" y="96"/>
                </a:lnTo>
                <a:lnTo>
                  <a:pt x="58" y="96"/>
                </a:lnTo>
                <a:lnTo>
                  <a:pt x="58" y="106"/>
                </a:lnTo>
                <a:lnTo>
                  <a:pt x="62" y="114"/>
                </a:lnTo>
                <a:lnTo>
                  <a:pt x="66" y="124"/>
                </a:lnTo>
                <a:lnTo>
                  <a:pt x="58" y="114"/>
                </a:lnTo>
                <a:lnTo>
                  <a:pt x="58" y="118"/>
                </a:lnTo>
                <a:lnTo>
                  <a:pt x="56" y="120"/>
                </a:lnTo>
                <a:lnTo>
                  <a:pt x="56" y="132"/>
                </a:lnTo>
                <a:lnTo>
                  <a:pt x="54" y="134"/>
                </a:lnTo>
                <a:lnTo>
                  <a:pt x="52" y="144"/>
                </a:lnTo>
                <a:lnTo>
                  <a:pt x="52" y="146"/>
                </a:lnTo>
                <a:lnTo>
                  <a:pt x="50" y="150"/>
                </a:lnTo>
                <a:lnTo>
                  <a:pt x="50" y="152"/>
                </a:lnTo>
                <a:lnTo>
                  <a:pt x="48" y="152"/>
                </a:lnTo>
                <a:lnTo>
                  <a:pt x="48" y="154"/>
                </a:lnTo>
                <a:lnTo>
                  <a:pt x="46" y="156"/>
                </a:lnTo>
                <a:lnTo>
                  <a:pt x="44" y="158"/>
                </a:lnTo>
                <a:lnTo>
                  <a:pt x="46" y="160"/>
                </a:lnTo>
                <a:lnTo>
                  <a:pt x="46" y="158"/>
                </a:lnTo>
                <a:lnTo>
                  <a:pt x="48" y="158"/>
                </a:lnTo>
                <a:lnTo>
                  <a:pt x="52" y="160"/>
                </a:lnTo>
                <a:lnTo>
                  <a:pt x="52" y="162"/>
                </a:lnTo>
                <a:lnTo>
                  <a:pt x="50" y="164"/>
                </a:lnTo>
                <a:lnTo>
                  <a:pt x="60" y="164"/>
                </a:lnTo>
                <a:lnTo>
                  <a:pt x="64" y="168"/>
                </a:lnTo>
                <a:lnTo>
                  <a:pt x="66" y="166"/>
                </a:lnTo>
                <a:lnTo>
                  <a:pt x="68" y="166"/>
                </a:lnTo>
                <a:lnTo>
                  <a:pt x="72" y="170"/>
                </a:lnTo>
                <a:lnTo>
                  <a:pt x="78" y="170"/>
                </a:lnTo>
                <a:lnTo>
                  <a:pt x="78" y="172"/>
                </a:lnTo>
                <a:lnTo>
                  <a:pt x="84" y="172"/>
                </a:lnTo>
                <a:lnTo>
                  <a:pt x="84" y="168"/>
                </a:lnTo>
                <a:lnTo>
                  <a:pt x="86" y="166"/>
                </a:lnTo>
                <a:lnTo>
                  <a:pt x="90" y="166"/>
                </a:lnTo>
                <a:lnTo>
                  <a:pt x="92" y="168"/>
                </a:lnTo>
                <a:lnTo>
                  <a:pt x="92" y="170"/>
                </a:lnTo>
                <a:lnTo>
                  <a:pt x="96" y="170"/>
                </a:lnTo>
                <a:lnTo>
                  <a:pt x="96" y="172"/>
                </a:lnTo>
                <a:lnTo>
                  <a:pt x="104" y="172"/>
                </a:lnTo>
                <a:lnTo>
                  <a:pt x="104" y="174"/>
                </a:lnTo>
                <a:lnTo>
                  <a:pt x="104" y="176"/>
                </a:lnTo>
                <a:lnTo>
                  <a:pt x="112" y="176"/>
                </a:lnTo>
                <a:lnTo>
                  <a:pt x="112" y="178"/>
                </a:lnTo>
                <a:lnTo>
                  <a:pt x="118" y="178"/>
                </a:lnTo>
                <a:lnTo>
                  <a:pt x="118" y="176"/>
                </a:lnTo>
                <a:lnTo>
                  <a:pt x="118" y="174"/>
                </a:lnTo>
                <a:lnTo>
                  <a:pt x="122" y="174"/>
                </a:lnTo>
                <a:lnTo>
                  <a:pt x="122" y="170"/>
                </a:lnTo>
                <a:lnTo>
                  <a:pt x="126" y="164"/>
                </a:lnTo>
                <a:lnTo>
                  <a:pt x="130" y="160"/>
                </a:lnTo>
                <a:lnTo>
                  <a:pt x="132" y="158"/>
                </a:lnTo>
                <a:lnTo>
                  <a:pt x="134" y="156"/>
                </a:lnTo>
                <a:lnTo>
                  <a:pt x="138" y="154"/>
                </a:lnTo>
                <a:lnTo>
                  <a:pt x="140" y="152"/>
                </a:lnTo>
                <a:lnTo>
                  <a:pt x="144" y="152"/>
                </a:lnTo>
                <a:lnTo>
                  <a:pt x="146" y="154"/>
                </a:lnTo>
                <a:lnTo>
                  <a:pt x="150" y="154"/>
                </a:lnTo>
                <a:lnTo>
                  <a:pt x="152" y="156"/>
                </a:lnTo>
                <a:lnTo>
                  <a:pt x="162" y="156"/>
                </a:lnTo>
                <a:lnTo>
                  <a:pt x="166" y="160"/>
                </a:lnTo>
                <a:lnTo>
                  <a:pt x="166" y="162"/>
                </a:lnTo>
                <a:lnTo>
                  <a:pt x="170" y="162"/>
                </a:lnTo>
                <a:lnTo>
                  <a:pt x="172" y="164"/>
                </a:lnTo>
                <a:lnTo>
                  <a:pt x="178" y="164"/>
                </a:lnTo>
                <a:lnTo>
                  <a:pt x="182" y="162"/>
                </a:lnTo>
                <a:lnTo>
                  <a:pt x="184" y="160"/>
                </a:lnTo>
                <a:lnTo>
                  <a:pt x="186" y="154"/>
                </a:lnTo>
                <a:lnTo>
                  <a:pt x="192" y="150"/>
                </a:lnTo>
                <a:lnTo>
                  <a:pt x="196" y="150"/>
                </a:lnTo>
                <a:lnTo>
                  <a:pt x="196" y="148"/>
                </a:lnTo>
                <a:lnTo>
                  <a:pt x="200" y="144"/>
                </a:lnTo>
                <a:lnTo>
                  <a:pt x="200" y="142"/>
                </a:lnTo>
                <a:lnTo>
                  <a:pt x="198" y="140"/>
                </a:lnTo>
                <a:lnTo>
                  <a:pt x="192" y="140"/>
                </a:lnTo>
                <a:lnTo>
                  <a:pt x="188" y="138"/>
                </a:lnTo>
                <a:lnTo>
                  <a:pt x="186" y="136"/>
                </a:lnTo>
                <a:lnTo>
                  <a:pt x="186" y="134"/>
                </a:lnTo>
                <a:lnTo>
                  <a:pt x="188" y="132"/>
                </a:lnTo>
                <a:lnTo>
                  <a:pt x="190" y="130"/>
                </a:lnTo>
                <a:lnTo>
                  <a:pt x="190" y="126"/>
                </a:lnTo>
                <a:lnTo>
                  <a:pt x="188" y="126"/>
                </a:lnTo>
                <a:lnTo>
                  <a:pt x="184" y="126"/>
                </a:lnTo>
                <a:lnTo>
                  <a:pt x="182" y="120"/>
                </a:lnTo>
                <a:lnTo>
                  <a:pt x="188" y="120"/>
                </a:lnTo>
                <a:lnTo>
                  <a:pt x="192" y="116"/>
                </a:lnTo>
                <a:lnTo>
                  <a:pt x="192" y="114"/>
                </a:lnTo>
                <a:lnTo>
                  <a:pt x="186" y="108"/>
                </a:lnTo>
                <a:lnTo>
                  <a:pt x="188" y="106"/>
                </a:lnTo>
                <a:lnTo>
                  <a:pt x="190" y="106"/>
                </a:lnTo>
                <a:lnTo>
                  <a:pt x="190" y="104"/>
                </a:lnTo>
                <a:lnTo>
                  <a:pt x="186" y="100"/>
                </a:lnTo>
                <a:lnTo>
                  <a:pt x="188" y="94"/>
                </a:lnTo>
                <a:lnTo>
                  <a:pt x="186" y="94"/>
                </a:lnTo>
                <a:lnTo>
                  <a:pt x="182" y="94"/>
                </a:lnTo>
                <a:lnTo>
                  <a:pt x="176" y="100"/>
                </a:lnTo>
                <a:lnTo>
                  <a:pt x="174" y="100"/>
                </a:lnTo>
                <a:lnTo>
                  <a:pt x="174" y="98"/>
                </a:lnTo>
                <a:lnTo>
                  <a:pt x="176" y="96"/>
                </a:lnTo>
                <a:lnTo>
                  <a:pt x="174" y="94"/>
                </a:lnTo>
                <a:lnTo>
                  <a:pt x="178" y="92"/>
                </a:lnTo>
                <a:lnTo>
                  <a:pt x="178" y="88"/>
                </a:lnTo>
                <a:lnTo>
                  <a:pt x="182" y="86"/>
                </a:lnTo>
                <a:lnTo>
                  <a:pt x="182" y="82"/>
                </a:lnTo>
                <a:lnTo>
                  <a:pt x="186" y="82"/>
                </a:lnTo>
                <a:lnTo>
                  <a:pt x="188" y="80"/>
                </a:lnTo>
                <a:lnTo>
                  <a:pt x="190" y="78"/>
                </a:lnTo>
                <a:lnTo>
                  <a:pt x="192" y="76"/>
                </a:lnTo>
                <a:lnTo>
                  <a:pt x="192" y="74"/>
                </a:lnTo>
                <a:lnTo>
                  <a:pt x="198" y="76"/>
                </a:lnTo>
                <a:lnTo>
                  <a:pt x="198" y="72"/>
                </a:lnTo>
                <a:lnTo>
                  <a:pt x="198" y="60"/>
                </a:lnTo>
                <a:lnTo>
                  <a:pt x="200" y="58"/>
                </a:lnTo>
                <a:lnTo>
                  <a:pt x="202" y="56"/>
                </a:lnTo>
                <a:lnTo>
                  <a:pt x="204" y="54"/>
                </a:lnTo>
                <a:lnTo>
                  <a:pt x="204" y="50"/>
                </a:lnTo>
                <a:lnTo>
                  <a:pt x="208" y="46"/>
                </a:lnTo>
                <a:lnTo>
                  <a:pt x="210" y="42"/>
                </a:lnTo>
                <a:lnTo>
                  <a:pt x="204" y="40"/>
                </a:lnTo>
                <a:lnTo>
                  <a:pt x="198" y="4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29" name="Finland" descr="© INSCALE GmbH, 05.05.2010&#10;http://www.presentationload.com/">
            <a:extLst>
              <a:ext uri="{FF2B5EF4-FFF2-40B4-BE49-F238E27FC236}">
                <a16:creationId xmlns:a16="http://schemas.microsoft.com/office/drawing/2014/main" id="{3410D706-D117-4009-AC5C-DD8F7A146CA9}"/>
              </a:ext>
            </a:extLst>
          </p:cNvPr>
          <p:cNvSpPr>
            <a:spLocks/>
          </p:cNvSpPr>
          <p:nvPr/>
        </p:nvSpPr>
        <p:spPr bwMode="gray">
          <a:xfrm>
            <a:off x="6276717" y="1453822"/>
            <a:ext cx="296897" cy="337466"/>
          </a:xfrm>
          <a:custGeom>
            <a:avLst/>
            <a:gdLst>
              <a:gd name="T0" fmla="*/ 2147483647 w 630"/>
              <a:gd name="T1" fmla="*/ 2147483647 h 714"/>
              <a:gd name="T2" fmla="*/ 2147483647 w 630"/>
              <a:gd name="T3" fmla="*/ 2147483647 h 714"/>
              <a:gd name="T4" fmla="*/ 2147483647 w 630"/>
              <a:gd name="T5" fmla="*/ 2147483647 h 714"/>
              <a:gd name="T6" fmla="*/ 2147483647 w 630"/>
              <a:gd name="T7" fmla="*/ 2147483647 h 714"/>
              <a:gd name="T8" fmla="*/ 2147483647 w 630"/>
              <a:gd name="T9" fmla="*/ 2147483647 h 714"/>
              <a:gd name="T10" fmla="*/ 2147483647 w 630"/>
              <a:gd name="T11" fmla="*/ 2147483647 h 714"/>
              <a:gd name="T12" fmla="*/ 2147483647 w 630"/>
              <a:gd name="T13" fmla="*/ 2147483647 h 714"/>
              <a:gd name="T14" fmla="*/ 2147483647 w 630"/>
              <a:gd name="T15" fmla="*/ 2147483647 h 714"/>
              <a:gd name="T16" fmla="*/ 2147483647 w 630"/>
              <a:gd name="T17" fmla="*/ 2147483647 h 714"/>
              <a:gd name="T18" fmla="*/ 2147483647 w 630"/>
              <a:gd name="T19" fmla="*/ 2147483647 h 714"/>
              <a:gd name="T20" fmla="*/ 2147483647 w 630"/>
              <a:gd name="T21" fmla="*/ 2147483647 h 714"/>
              <a:gd name="T22" fmla="*/ 2147483647 w 630"/>
              <a:gd name="T23" fmla="*/ 2147483647 h 714"/>
              <a:gd name="T24" fmla="*/ 2147483647 w 630"/>
              <a:gd name="T25" fmla="*/ 2147483647 h 714"/>
              <a:gd name="T26" fmla="*/ 2147483647 w 630"/>
              <a:gd name="T27" fmla="*/ 2147483647 h 714"/>
              <a:gd name="T28" fmla="*/ 2147483647 w 630"/>
              <a:gd name="T29" fmla="*/ 2147483647 h 714"/>
              <a:gd name="T30" fmla="*/ 2147483647 w 630"/>
              <a:gd name="T31" fmla="*/ 2147483647 h 714"/>
              <a:gd name="T32" fmla="*/ 2147483647 w 630"/>
              <a:gd name="T33" fmla="*/ 2147483647 h 714"/>
              <a:gd name="T34" fmla="*/ 2147483647 w 630"/>
              <a:gd name="T35" fmla="*/ 2147483647 h 714"/>
              <a:gd name="T36" fmla="*/ 2147483647 w 630"/>
              <a:gd name="T37" fmla="*/ 2147483647 h 714"/>
              <a:gd name="T38" fmla="*/ 2147483647 w 630"/>
              <a:gd name="T39" fmla="*/ 2147483647 h 714"/>
              <a:gd name="T40" fmla="*/ 2147483647 w 630"/>
              <a:gd name="T41" fmla="*/ 2147483647 h 714"/>
              <a:gd name="T42" fmla="*/ 2147483647 w 630"/>
              <a:gd name="T43" fmla="*/ 2147483647 h 714"/>
              <a:gd name="T44" fmla="*/ 2147483647 w 630"/>
              <a:gd name="T45" fmla="*/ 2147483647 h 714"/>
              <a:gd name="T46" fmla="*/ 2147483647 w 630"/>
              <a:gd name="T47" fmla="*/ 2147483647 h 714"/>
              <a:gd name="T48" fmla="*/ 2147483647 w 630"/>
              <a:gd name="T49" fmla="*/ 2147483647 h 714"/>
              <a:gd name="T50" fmla="*/ 2147483647 w 630"/>
              <a:gd name="T51" fmla="*/ 2147483647 h 714"/>
              <a:gd name="T52" fmla="*/ 2147483647 w 630"/>
              <a:gd name="T53" fmla="*/ 2147483647 h 714"/>
              <a:gd name="T54" fmla="*/ 2147483647 w 630"/>
              <a:gd name="T55" fmla="*/ 2147483647 h 714"/>
              <a:gd name="T56" fmla="*/ 2147483647 w 630"/>
              <a:gd name="T57" fmla="*/ 2147483647 h 714"/>
              <a:gd name="T58" fmla="*/ 2147483647 w 630"/>
              <a:gd name="T59" fmla="*/ 2147483647 h 714"/>
              <a:gd name="T60" fmla="*/ 2147483647 w 630"/>
              <a:gd name="T61" fmla="*/ 2147483647 h 714"/>
              <a:gd name="T62" fmla="*/ 2147483647 w 630"/>
              <a:gd name="T63" fmla="*/ 2147483647 h 714"/>
              <a:gd name="T64" fmla="*/ 2147483647 w 630"/>
              <a:gd name="T65" fmla="*/ 2147483647 h 714"/>
              <a:gd name="T66" fmla="*/ 2147483647 w 630"/>
              <a:gd name="T67" fmla="*/ 2147483647 h 714"/>
              <a:gd name="T68" fmla="*/ 2147483647 w 630"/>
              <a:gd name="T69" fmla="*/ 2147483647 h 714"/>
              <a:gd name="T70" fmla="*/ 2147483647 w 630"/>
              <a:gd name="T71" fmla="*/ 2147483647 h 714"/>
              <a:gd name="T72" fmla="*/ 2147483647 w 630"/>
              <a:gd name="T73" fmla="*/ 2147483647 h 714"/>
              <a:gd name="T74" fmla="*/ 2147483647 w 630"/>
              <a:gd name="T75" fmla="*/ 2147483647 h 714"/>
              <a:gd name="T76" fmla="*/ 2147483647 w 630"/>
              <a:gd name="T77" fmla="*/ 2147483647 h 714"/>
              <a:gd name="T78" fmla="*/ 2147483647 w 630"/>
              <a:gd name="T79" fmla="*/ 2147483647 h 714"/>
              <a:gd name="T80" fmla="*/ 2147483647 w 630"/>
              <a:gd name="T81" fmla="*/ 2147483647 h 714"/>
              <a:gd name="T82" fmla="*/ 2147483647 w 630"/>
              <a:gd name="T83" fmla="*/ 2147483647 h 714"/>
              <a:gd name="T84" fmla="*/ 2147483647 w 630"/>
              <a:gd name="T85" fmla="*/ 2147483647 h 714"/>
              <a:gd name="T86" fmla="*/ 2147483647 w 630"/>
              <a:gd name="T87" fmla="*/ 2147483647 h 714"/>
              <a:gd name="T88" fmla="*/ 2147483647 w 630"/>
              <a:gd name="T89" fmla="*/ 2147483647 h 714"/>
              <a:gd name="T90" fmla="*/ 2147483647 w 630"/>
              <a:gd name="T91" fmla="*/ 2147483647 h 714"/>
              <a:gd name="T92" fmla="*/ 2147483647 w 630"/>
              <a:gd name="T93" fmla="*/ 2147483647 h 714"/>
              <a:gd name="T94" fmla="*/ 2147483647 w 630"/>
              <a:gd name="T95" fmla="*/ 2147483647 h 714"/>
              <a:gd name="T96" fmla="*/ 2147483647 w 630"/>
              <a:gd name="T97" fmla="*/ 2147483647 h 714"/>
              <a:gd name="T98" fmla="*/ 2147483647 w 630"/>
              <a:gd name="T99" fmla="*/ 2147483647 h 714"/>
              <a:gd name="T100" fmla="*/ 2147483647 w 630"/>
              <a:gd name="T101" fmla="*/ 2147483647 h 714"/>
              <a:gd name="T102" fmla="*/ 2147483647 w 630"/>
              <a:gd name="T103" fmla="*/ 2147483647 h 714"/>
              <a:gd name="T104" fmla="*/ 2147483647 w 630"/>
              <a:gd name="T105" fmla="*/ 2147483647 h 714"/>
              <a:gd name="T106" fmla="*/ 2147483647 w 630"/>
              <a:gd name="T107" fmla="*/ 0 h 714"/>
              <a:gd name="T108" fmla="*/ 2147483647 w 630"/>
              <a:gd name="T109" fmla="*/ 2147483647 h 714"/>
              <a:gd name="T110" fmla="*/ 2147483647 w 630"/>
              <a:gd name="T111" fmla="*/ 2147483647 h 714"/>
              <a:gd name="T112" fmla="*/ 2147483647 w 630"/>
              <a:gd name="T113" fmla="*/ 2147483647 h 714"/>
              <a:gd name="T114" fmla="*/ 2147483647 w 630"/>
              <a:gd name="T115" fmla="*/ 2147483647 h 714"/>
              <a:gd name="T116" fmla="*/ 2147483647 w 630"/>
              <a:gd name="T117" fmla="*/ 2147483647 h 71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30"/>
              <a:gd name="T178" fmla="*/ 0 h 714"/>
              <a:gd name="T179" fmla="*/ 630 w 630"/>
              <a:gd name="T180" fmla="*/ 714 h 71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30" h="714">
                <a:moveTo>
                  <a:pt x="162" y="84"/>
                </a:moveTo>
                <a:lnTo>
                  <a:pt x="156" y="90"/>
                </a:lnTo>
                <a:lnTo>
                  <a:pt x="144" y="96"/>
                </a:lnTo>
                <a:lnTo>
                  <a:pt x="132" y="96"/>
                </a:lnTo>
                <a:lnTo>
                  <a:pt x="126" y="90"/>
                </a:lnTo>
                <a:lnTo>
                  <a:pt x="108" y="90"/>
                </a:lnTo>
                <a:lnTo>
                  <a:pt x="96" y="84"/>
                </a:lnTo>
                <a:lnTo>
                  <a:pt x="84" y="84"/>
                </a:lnTo>
                <a:lnTo>
                  <a:pt x="72" y="72"/>
                </a:lnTo>
                <a:lnTo>
                  <a:pt x="60" y="66"/>
                </a:lnTo>
                <a:lnTo>
                  <a:pt x="54" y="54"/>
                </a:lnTo>
                <a:lnTo>
                  <a:pt x="48" y="48"/>
                </a:lnTo>
                <a:lnTo>
                  <a:pt x="30" y="48"/>
                </a:lnTo>
                <a:lnTo>
                  <a:pt x="24" y="54"/>
                </a:lnTo>
                <a:lnTo>
                  <a:pt x="24" y="66"/>
                </a:lnTo>
                <a:lnTo>
                  <a:pt x="6" y="60"/>
                </a:lnTo>
                <a:lnTo>
                  <a:pt x="0" y="66"/>
                </a:lnTo>
                <a:lnTo>
                  <a:pt x="6" y="72"/>
                </a:lnTo>
                <a:lnTo>
                  <a:pt x="18" y="78"/>
                </a:lnTo>
                <a:lnTo>
                  <a:pt x="24" y="84"/>
                </a:lnTo>
                <a:lnTo>
                  <a:pt x="36" y="90"/>
                </a:lnTo>
                <a:lnTo>
                  <a:pt x="48" y="90"/>
                </a:lnTo>
                <a:lnTo>
                  <a:pt x="54" y="96"/>
                </a:lnTo>
                <a:lnTo>
                  <a:pt x="60" y="96"/>
                </a:lnTo>
                <a:lnTo>
                  <a:pt x="72" y="108"/>
                </a:lnTo>
                <a:lnTo>
                  <a:pt x="108" y="108"/>
                </a:lnTo>
                <a:lnTo>
                  <a:pt x="138" y="126"/>
                </a:lnTo>
                <a:lnTo>
                  <a:pt x="150" y="126"/>
                </a:lnTo>
                <a:lnTo>
                  <a:pt x="156" y="132"/>
                </a:lnTo>
                <a:lnTo>
                  <a:pt x="162" y="132"/>
                </a:lnTo>
                <a:lnTo>
                  <a:pt x="162" y="156"/>
                </a:lnTo>
                <a:lnTo>
                  <a:pt x="156" y="162"/>
                </a:lnTo>
                <a:lnTo>
                  <a:pt x="156" y="168"/>
                </a:lnTo>
                <a:lnTo>
                  <a:pt x="168" y="174"/>
                </a:lnTo>
                <a:lnTo>
                  <a:pt x="162" y="198"/>
                </a:lnTo>
                <a:lnTo>
                  <a:pt x="186" y="210"/>
                </a:lnTo>
                <a:lnTo>
                  <a:pt x="180" y="222"/>
                </a:lnTo>
                <a:lnTo>
                  <a:pt x="174" y="228"/>
                </a:lnTo>
                <a:lnTo>
                  <a:pt x="168" y="240"/>
                </a:lnTo>
                <a:lnTo>
                  <a:pt x="168" y="246"/>
                </a:lnTo>
                <a:lnTo>
                  <a:pt x="180" y="258"/>
                </a:lnTo>
                <a:lnTo>
                  <a:pt x="192" y="264"/>
                </a:lnTo>
                <a:lnTo>
                  <a:pt x="198" y="270"/>
                </a:lnTo>
                <a:lnTo>
                  <a:pt x="210" y="306"/>
                </a:lnTo>
                <a:lnTo>
                  <a:pt x="222" y="294"/>
                </a:lnTo>
                <a:lnTo>
                  <a:pt x="228" y="294"/>
                </a:lnTo>
                <a:lnTo>
                  <a:pt x="234" y="300"/>
                </a:lnTo>
                <a:lnTo>
                  <a:pt x="246" y="300"/>
                </a:lnTo>
                <a:lnTo>
                  <a:pt x="270" y="324"/>
                </a:lnTo>
                <a:lnTo>
                  <a:pt x="270" y="336"/>
                </a:lnTo>
                <a:lnTo>
                  <a:pt x="276" y="348"/>
                </a:lnTo>
                <a:lnTo>
                  <a:pt x="276" y="354"/>
                </a:lnTo>
                <a:lnTo>
                  <a:pt x="264" y="348"/>
                </a:lnTo>
                <a:lnTo>
                  <a:pt x="246" y="348"/>
                </a:lnTo>
                <a:lnTo>
                  <a:pt x="240" y="354"/>
                </a:lnTo>
                <a:lnTo>
                  <a:pt x="234" y="366"/>
                </a:lnTo>
                <a:lnTo>
                  <a:pt x="228" y="372"/>
                </a:lnTo>
                <a:lnTo>
                  <a:pt x="222" y="384"/>
                </a:lnTo>
                <a:lnTo>
                  <a:pt x="216" y="390"/>
                </a:lnTo>
                <a:lnTo>
                  <a:pt x="180" y="420"/>
                </a:lnTo>
                <a:lnTo>
                  <a:pt x="144" y="432"/>
                </a:lnTo>
                <a:lnTo>
                  <a:pt x="138" y="438"/>
                </a:lnTo>
                <a:lnTo>
                  <a:pt x="126" y="444"/>
                </a:lnTo>
                <a:lnTo>
                  <a:pt x="120" y="456"/>
                </a:lnTo>
                <a:lnTo>
                  <a:pt x="120" y="462"/>
                </a:lnTo>
                <a:lnTo>
                  <a:pt x="108" y="474"/>
                </a:lnTo>
                <a:lnTo>
                  <a:pt x="90" y="474"/>
                </a:lnTo>
                <a:lnTo>
                  <a:pt x="66" y="504"/>
                </a:lnTo>
                <a:lnTo>
                  <a:pt x="66" y="534"/>
                </a:lnTo>
                <a:lnTo>
                  <a:pt x="72" y="540"/>
                </a:lnTo>
                <a:lnTo>
                  <a:pt x="72" y="570"/>
                </a:lnTo>
                <a:lnTo>
                  <a:pt x="96" y="588"/>
                </a:lnTo>
                <a:lnTo>
                  <a:pt x="96" y="594"/>
                </a:lnTo>
                <a:lnTo>
                  <a:pt x="90" y="600"/>
                </a:lnTo>
                <a:lnTo>
                  <a:pt x="90" y="612"/>
                </a:lnTo>
                <a:lnTo>
                  <a:pt x="84" y="630"/>
                </a:lnTo>
                <a:lnTo>
                  <a:pt x="84" y="648"/>
                </a:lnTo>
                <a:lnTo>
                  <a:pt x="90" y="654"/>
                </a:lnTo>
                <a:lnTo>
                  <a:pt x="96" y="666"/>
                </a:lnTo>
                <a:lnTo>
                  <a:pt x="108" y="678"/>
                </a:lnTo>
                <a:lnTo>
                  <a:pt x="132" y="690"/>
                </a:lnTo>
                <a:lnTo>
                  <a:pt x="174" y="690"/>
                </a:lnTo>
                <a:lnTo>
                  <a:pt x="174" y="696"/>
                </a:lnTo>
                <a:lnTo>
                  <a:pt x="168" y="702"/>
                </a:lnTo>
                <a:lnTo>
                  <a:pt x="168" y="708"/>
                </a:lnTo>
                <a:lnTo>
                  <a:pt x="174" y="714"/>
                </a:lnTo>
                <a:lnTo>
                  <a:pt x="240" y="714"/>
                </a:lnTo>
                <a:lnTo>
                  <a:pt x="252" y="708"/>
                </a:lnTo>
                <a:lnTo>
                  <a:pt x="270" y="708"/>
                </a:lnTo>
                <a:lnTo>
                  <a:pt x="300" y="696"/>
                </a:lnTo>
                <a:lnTo>
                  <a:pt x="336" y="696"/>
                </a:lnTo>
                <a:lnTo>
                  <a:pt x="384" y="672"/>
                </a:lnTo>
                <a:lnTo>
                  <a:pt x="462" y="672"/>
                </a:lnTo>
                <a:lnTo>
                  <a:pt x="456" y="660"/>
                </a:lnTo>
                <a:lnTo>
                  <a:pt x="516" y="630"/>
                </a:lnTo>
                <a:lnTo>
                  <a:pt x="576" y="570"/>
                </a:lnTo>
                <a:lnTo>
                  <a:pt x="582" y="570"/>
                </a:lnTo>
                <a:lnTo>
                  <a:pt x="618" y="534"/>
                </a:lnTo>
                <a:lnTo>
                  <a:pt x="624" y="522"/>
                </a:lnTo>
                <a:lnTo>
                  <a:pt x="630" y="516"/>
                </a:lnTo>
                <a:lnTo>
                  <a:pt x="630" y="504"/>
                </a:lnTo>
                <a:lnTo>
                  <a:pt x="624" y="492"/>
                </a:lnTo>
                <a:lnTo>
                  <a:pt x="618" y="486"/>
                </a:lnTo>
                <a:lnTo>
                  <a:pt x="612" y="474"/>
                </a:lnTo>
                <a:lnTo>
                  <a:pt x="540" y="438"/>
                </a:lnTo>
                <a:lnTo>
                  <a:pt x="546" y="438"/>
                </a:lnTo>
                <a:lnTo>
                  <a:pt x="570" y="414"/>
                </a:lnTo>
                <a:lnTo>
                  <a:pt x="570" y="408"/>
                </a:lnTo>
                <a:lnTo>
                  <a:pt x="564" y="402"/>
                </a:lnTo>
                <a:lnTo>
                  <a:pt x="552" y="396"/>
                </a:lnTo>
                <a:lnTo>
                  <a:pt x="528" y="390"/>
                </a:lnTo>
                <a:lnTo>
                  <a:pt x="534" y="378"/>
                </a:lnTo>
                <a:lnTo>
                  <a:pt x="540" y="372"/>
                </a:lnTo>
                <a:lnTo>
                  <a:pt x="540" y="366"/>
                </a:lnTo>
                <a:lnTo>
                  <a:pt x="534" y="360"/>
                </a:lnTo>
                <a:lnTo>
                  <a:pt x="528" y="360"/>
                </a:lnTo>
                <a:lnTo>
                  <a:pt x="522" y="354"/>
                </a:lnTo>
                <a:lnTo>
                  <a:pt x="510" y="354"/>
                </a:lnTo>
                <a:lnTo>
                  <a:pt x="510" y="342"/>
                </a:lnTo>
                <a:lnTo>
                  <a:pt x="498" y="330"/>
                </a:lnTo>
                <a:lnTo>
                  <a:pt x="504" y="300"/>
                </a:lnTo>
                <a:lnTo>
                  <a:pt x="510" y="300"/>
                </a:lnTo>
                <a:lnTo>
                  <a:pt x="522" y="306"/>
                </a:lnTo>
                <a:lnTo>
                  <a:pt x="534" y="306"/>
                </a:lnTo>
                <a:lnTo>
                  <a:pt x="540" y="300"/>
                </a:lnTo>
                <a:lnTo>
                  <a:pt x="540" y="294"/>
                </a:lnTo>
                <a:lnTo>
                  <a:pt x="534" y="288"/>
                </a:lnTo>
                <a:lnTo>
                  <a:pt x="522" y="282"/>
                </a:lnTo>
                <a:lnTo>
                  <a:pt x="498" y="258"/>
                </a:lnTo>
                <a:lnTo>
                  <a:pt x="486" y="252"/>
                </a:lnTo>
                <a:lnTo>
                  <a:pt x="480" y="240"/>
                </a:lnTo>
                <a:lnTo>
                  <a:pt x="468" y="234"/>
                </a:lnTo>
                <a:lnTo>
                  <a:pt x="450" y="216"/>
                </a:lnTo>
                <a:lnTo>
                  <a:pt x="456" y="210"/>
                </a:lnTo>
                <a:lnTo>
                  <a:pt x="468" y="204"/>
                </a:lnTo>
                <a:lnTo>
                  <a:pt x="474" y="204"/>
                </a:lnTo>
                <a:lnTo>
                  <a:pt x="474" y="192"/>
                </a:lnTo>
                <a:lnTo>
                  <a:pt x="480" y="192"/>
                </a:lnTo>
                <a:lnTo>
                  <a:pt x="492" y="186"/>
                </a:lnTo>
                <a:lnTo>
                  <a:pt x="498" y="186"/>
                </a:lnTo>
                <a:lnTo>
                  <a:pt x="498" y="174"/>
                </a:lnTo>
                <a:lnTo>
                  <a:pt x="450" y="126"/>
                </a:lnTo>
                <a:lnTo>
                  <a:pt x="432" y="126"/>
                </a:lnTo>
                <a:lnTo>
                  <a:pt x="426" y="132"/>
                </a:lnTo>
                <a:lnTo>
                  <a:pt x="420" y="132"/>
                </a:lnTo>
                <a:lnTo>
                  <a:pt x="414" y="126"/>
                </a:lnTo>
                <a:lnTo>
                  <a:pt x="414" y="120"/>
                </a:lnTo>
                <a:lnTo>
                  <a:pt x="408" y="108"/>
                </a:lnTo>
                <a:lnTo>
                  <a:pt x="408" y="96"/>
                </a:lnTo>
                <a:lnTo>
                  <a:pt x="426" y="96"/>
                </a:lnTo>
                <a:lnTo>
                  <a:pt x="426" y="90"/>
                </a:lnTo>
                <a:lnTo>
                  <a:pt x="414" y="78"/>
                </a:lnTo>
                <a:lnTo>
                  <a:pt x="420" y="54"/>
                </a:lnTo>
                <a:lnTo>
                  <a:pt x="426" y="54"/>
                </a:lnTo>
                <a:lnTo>
                  <a:pt x="426" y="60"/>
                </a:lnTo>
                <a:lnTo>
                  <a:pt x="432" y="60"/>
                </a:lnTo>
                <a:lnTo>
                  <a:pt x="432" y="42"/>
                </a:lnTo>
                <a:lnTo>
                  <a:pt x="426" y="30"/>
                </a:lnTo>
                <a:lnTo>
                  <a:pt x="414" y="18"/>
                </a:lnTo>
                <a:lnTo>
                  <a:pt x="408" y="18"/>
                </a:lnTo>
                <a:lnTo>
                  <a:pt x="372" y="12"/>
                </a:lnTo>
                <a:lnTo>
                  <a:pt x="372" y="0"/>
                </a:lnTo>
                <a:lnTo>
                  <a:pt x="336" y="0"/>
                </a:lnTo>
                <a:lnTo>
                  <a:pt x="324" y="6"/>
                </a:lnTo>
                <a:lnTo>
                  <a:pt x="294" y="6"/>
                </a:lnTo>
                <a:lnTo>
                  <a:pt x="282" y="12"/>
                </a:lnTo>
                <a:lnTo>
                  <a:pt x="276" y="12"/>
                </a:lnTo>
                <a:lnTo>
                  <a:pt x="264" y="18"/>
                </a:lnTo>
                <a:lnTo>
                  <a:pt x="264" y="30"/>
                </a:lnTo>
                <a:lnTo>
                  <a:pt x="258" y="36"/>
                </a:lnTo>
                <a:lnTo>
                  <a:pt x="258" y="72"/>
                </a:lnTo>
                <a:lnTo>
                  <a:pt x="234" y="72"/>
                </a:lnTo>
                <a:lnTo>
                  <a:pt x="234" y="78"/>
                </a:lnTo>
                <a:lnTo>
                  <a:pt x="228" y="84"/>
                </a:lnTo>
                <a:lnTo>
                  <a:pt x="228" y="96"/>
                </a:lnTo>
                <a:lnTo>
                  <a:pt x="210" y="96"/>
                </a:lnTo>
                <a:lnTo>
                  <a:pt x="204" y="90"/>
                </a:lnTo>
                <a:lnTo>
                  <a:pt x="192" y="84"/>
                </a:lnTo>
                <a:lnTo>
                  <a:pt x="162" y="8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0" name="Ethiopia" descr="© INSCALE GmbH, 05.05.2010&#10;http://www.presentationload.com/">
            <a:extLst>
              <a:ext uri="{FF2B5EF4-FFF2-40B4-BE49-F238E27FC236}">
                <a16:creationId xmlns:a16="http://schemas.microsoft.com/office/drawing/2014/main" id="{17B555D0-0669-48CF-BFD1-48D7E182803F}"/>
              </a:ext>
            </a:extLst>
          </p:cNvPr>
          <p:cNvSpPr>
            <a:spLocks/>
          </p:cNvSpPr>
          <p:nvPr/>
        </p:nvSpPr>
        <p:spPr bwMode="gray">
          <a:xfrm>
            <a:off x="6785682" y="3474926"/>
            <a:ext cx="497900" cy="435201"/>
          </a:xfrm>
          <a:custGeom>
            <a:avLst/>
            <a:gdLst>
              <a:gd name="T0" fmla="*/ 2147483647 w 1056"/>
              <a:gd name="T1" fmla="*/ 2147483647 h 924"/>
              <a:gd name="T2" fmla="*/ 2147483647 w 1056"/>
              <a:gd name="T3" fmla="*/ 2147483647 h 924"/>
              <a:gd name="T4" fmla="*/ 2147483647 w 1056"/>
              <a:gd name="T5" fmla="*/ 2147483647 h 924"/>
              <a:gd name="T6" fmla="*/ 2147483647 w 1056"/>
              <a:gd name="T7" fmla="*/ 2147483647 h 924"/>
              <a:gd name="T8" fmla="*/ 2147483647 w 1056"/>
              <a:gd name="T9" fmla="*/ 2147483647 h 924"/>
              <a:gd name="T10" fmla="*/ 2147483647 w 1056"/>
              <a:gd name="T11" fmla="*/ 2147483647 h 924"/>
              <a:gd name="T12" fmla="*/ 2147483647 w 1056"/>
              <a:gd name="T13" fmla="*/ 2147483647 h 924"/>
              <a:gd name="T14" fmla="*/ 2147483647 w 1056"/>
              <a:gd name="T15" fmla="*/ 2147483647 h 924"/>
              <a:gd name="T16" fmla="*/ 2147483647 w 1056"/>
              <a:gd name="T17" fmla="*/ 2147483647 h 924"/>
              <a:gd name="T18" fmla="*/ 2147483647 w 1056"/>
              <a:gd name="T19" fmla="*/ 2147483647 h 924"/>
              <a:gd name="T20" fmla="*/ 2147483647 w 1056"/>
              <a:gd name="T21" fmla="*/ 2147483647 h 924"/>
              <a:gd name="T22" fmla="*/ 2147483647 w 1056"/>
              <a:gd name="T23" fmla="*/ 2147483647 h 924"/>
              <a:gd name="T24" fmla="*/ 2147483647 w 1056"/>
              <a:gd name="T25" fmla="*/ 2147483647 h 924"/>
              <a:gd name="T26" fmla="*/ 2147483647 w 1056"/>
              <a:gd name="T27" fmla="*/ 2147483647 h 924"/>
              <a:gd name="T28" fmla="*/ 2147483647 w 1056"/>
              <a:gd name="T29" fmla="*/ 2147483647 h 924"/>
              <a:gd name="T30" fmla="*/ 2147483647 w 1056"/>
              <a:gd name="T31" fmla="*/ 2147483647 h 924"/>
              <a:gd name="T32" fmla="*/ 2147483647 w 1056"/>
              <a:gd name="T33" fmla="*/ 2147483647 h 924"/>
              <a:gd name="T34" fmla="*/ 2147483647 w 1056"/>
              <a:gd name="T35" fmla="*/ 2147483647 h 924"/>
              <a:gd name="T36" fmla="*/ 2147483647 w 1056"/>
              <a:gd name="T37" fmla="*/ 2147483647 h 924"/>
              <a:gd name="T38" fmla="*/ 2147483647 w 1056"/>
              <a:gd name="T39" fmla="*/ 2147483647 h 924"/>
              <a:gd name="T40" fmla="*/ 2147483647 w 1056"/>
              <a:gd name="T41" fmla="*/ 2147483647 h 924"/>
              <a:gd name="T42" fmla="*/ 2147483647 w 1056"/>
              <a:gd name="T43" fmla="*/ 2147483647 h 924"/>
              <a:gd name="T44" fmla="*/ 2147483647 w 1056"/>
              <a:gd name="T45" fmla="*/ 2147483647 h 924"/>
              <a:gd name="T46" fmla="*/ 2147483647 w 1056"/>
              <a:gd name="T47" fmla="*/ 2147483647 h 924"/>
              <a:gd name="T48" fmla="*/ 2147483647 w 1056"/>
              <a:gd name="T49" fmla="*/ 2147483647 h 924"/>
              <a:gd name="T50" fmla="*/ 2147483647 w 1056"/>
              <a:gd name="T51" fmla="*/ 2147483647 h 924"/>
              <a:gd name="T52" fmla="*/ 2147483647 w 1056"/>
              <a:gd name="T53" fmla="*/ 2147483647 h 924"/>
              <a:gd name="T54" fmla="*/ 2147483647 w 1056"/>
              <a:gd name="T55" fmla="*/ 2147483647 h 924"/>
              <a:gd name="T56" fmla="*/ 2147483647 w 1056"/>
              <a:gd name="T57" fmla="*/ 2147483647 h 924"/>
              <a:gd name="T58" fmla="*/ 2147483647 w 1056"/>
              <a:gd name="T59" fmla="*/ 2147483647 h 924"/>
              <a:gd name="T60" fmla="*/ 2147483647 w 1056"/>
              <a:gd name="T61" fmla="*/ 2147483647 h 924"/>
              <a:gd name="T62" fmla="*/ 2147483647 w 1056"/>
              <a:gd name="T63" fmla="*/ 2147483647 h 924"/>
              <a:gd name="T64" fmla="*/ 2147483647 w 1056"/>
              <a:gd name="T65" fmla="*/ 2147483647 h 924"/>
              <a:gd name="T66" fmla="*/ 2147483647 w 1056"/>
              <a:gd name="T67" fmla="*/ 2147483647 h 924"/>
              <a:gd name="T68" fmla="*/ 2147483647 w 1056"/>
              <a:gd name="T69" fmla="*/ 2147483647 h 924"/>
              <a:gd name="T70" fmla="*/ 2147483647 w 1056"/>
              <a:gd name="T71" fmla="*/ 2147483647 h 924"/>
              <a:gd name="T72" fmla="*/ 2147483647 w 1056"/>
              <a:gd name="T73" fmla="*/ 0 h 924"/>
              <a:gd name="T74" fmla="*/ 2147483647 w 1056"/>
              <a:gd name="T75" fmla="*/ 2147483647 h 924"/>
              <a:gd name="T76" fmla="*/ 2147483647 w 1056"/>
              <a:gd name="T77" fmla="*/ 2147483647 h 924"/>
              <a:gd name="T78" fmla="*/ 2147483647 w 1056"/>
              <a:gd name="T79" fmla="*/ 2147483647 h 924"/>
              <a:gd name="T80" fmla="*/ 2147483647 w 1056"/>
              <a:gd name="T81" fmla="*/ 2147483647 h 924"/>
              <a:gd name="T82" fmla="*/ 2147483647 w 1056"/>
              <a:gd name="T83" fmla="*/ 2147483647 h 924"/>
              <a:gd name="T84" fmla="*/ 2147483647 w 1056"/>
              <a:gd name="T85" fmla="*/ 2147483647 h 924"/>
              <a:gd name="T86" fmla="*/ 2147483647 w 1056"/>
              <a:gd name="T87" fmla="*/ 2147483647 h 924"/>
              <a:gd name="T88" fmla="*/ 2147483647 w 1056"/>
              <a:gd name="T89" fmla="*/ 2147483647 h 924"/>
              <a:gd name="T90" fmla="*/ 2147483647 w 1056"/>
              <a:gd name="T91" fmla="*/ 2147483647 h 924"/>
              <a:gd name="T92" fmla="*/ 2147483647 w 1056"/>
              <a:gd name="T93" fmla="*/ 2147483647 h 924"/>
              <a:gd name="T94" fmla="*/ 2147483647 w 1056"/>
              <a:gd name="T95" fmla="*/ 2147483647 h 924"/>
              <a:gd name="T96" fmla="*/ 2147483647 w 1056"/>
              <a:gd name="T97" fmla="*/ 2147483647 h 924"/>
              <a:gd name="T98" fmla="*/ 2147483647 w 1056"/>
              <a:gd name="T99" fmla="*/ 2147483647 h 924"/>
              <a:gd name="T100" fmla="*/ 2147483647 w 1056"/>
              <a:gd name="T101" fmla="*/ 2147483647 h 924"/>
              <a:gd name="T102" fmla="*/ 2147483647 w 1056"/>
              <a:gd name="T103" fmla="*/ 2147483647 h 924"/>
              <a:gd name="T104" fmla="*/ 2147483647 w 1056"/>
              <a:gd name="T105" fmla="*/ 2147483647 h 924"/>
              <a:gd name="T106" fmla="*/ 2147483647 w 1056"/>
              <a:gd name="T107" fmla="*/ 2147483647 h 924"/>
              <a:gd name="T108" fmla="*/ 2147483647 w 1056"/>
              <a:gd name="T109" fmla="*/ 2147483647 h 924"/>
              <a:gd name="T110" fmla="*/ 2147483647 w 1056"/>
              <a:gd name="T111" fmla="*/ 2147483647 h 924"/>
              <a:gd name="T112" fmla="*/ 2147483647 w 1056"/>
              <a:gd name="T113" fmla="*/ 2147483647 h 924"/>
              <a:gd name="T114" fmla="*/ 2147483647 w 1056"/>
              <a:gd name="T115" fmla="*/ 2147483647 h 924"/>
              <a:gd name="T116" fmla="*/ 2147483647 w 1056"/>
              <a:gd name="T117" fmla="*/ 2147483647 h 92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56"/>
              <a:gd name="T178" fmla="*/ 0 h 924"/>
              <a:gd name="T179" fmla="*/ 1056 w 1056"/>
              <a:gd name="T180" fmla="*/ 924 h 92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56" h="924">
                <a:moveTo>
                  <a:pt x="84" y="642"/>
                </a:moveTo>
                <a:lnTo>
                  <a:pt x="108" y="642"/>
                </a:lnTo>
                <a:lnTo>
                  <a:pt x="114" y="666"/>
                </a:lnTo>
                <a:lnTo>
                  <a:pt x="126" y="666"/>
                </a:lnTo>
                <a:lnTo>
                  <a:pt x="126" y="702"/>
                </a:lnTo>
                <a:lnTo>
                  <a:pt x="138" y="708"/>
                </a:lnTo>
                <a:lnTo>
                  <a:pt x="138" y="726"/>
                </a:lnTo>
                <a:lnTo>
                  <a:pt x="156" y="762"/>
                </a:lnTo>
                <a:lnTo>
                  <a:pt x="168" y="768"/>
                </a:lnTo>
                <a:lnTo>
                  <a:pt x="186" y="768"/>
                </a:lnTo>
                <a:lnTo>
                  <a:pt x="192" y="774"/>
                </a:lnTo>
                <a:lnTo>
                  <a:pt x="198" y="786"/>
                </a:lnTo>
                <a:lnTo>
                  <a:pt x="198" y="804"/>
                </a:lnTo>
                <a:lnTo>
                  <a:pt x="210" y="840"/>
                </a:lnTo>
                <a:lnTo>
                  <a:pt x="282" y="846"/>
                </a:lnTo>
                <a:lnTo>
                  <a:pt x="360" y="906"/>
                </a:lnTo>
                <a:lnTo>
                  <a:pt x="390" y="906"/>
                </a:lnTo>
                <a:lnTo>
                  <a:pt x="402" y="912"/>
                </a:lnTo>
                <a:lnTo>
                  <a:pt x="432" y="912"/>
                </a:lnTo>
                <a:lnTo>
                  <a:pt x="444" y="918"/>
                </a:lnTo>
                <a:lnTo>
                  <a:pt x="450" y="918"/>
                </a:lnTo>
                <a:lnTo>
                  <a:pt x="462" y="924"/>
                </a:lnTo>
                <a:lnTo>
                  <a:pt x="486" y="906"/>
                </a:lnTo>
                <a:lnTo>
                  <a:pt x="486" y="894"/>
                </a:lnTo>
                <a:lnTo>
                  <a:pt x="498" y="882"/>
                </a:lnTo>
                <a:lnTo>
                  <a:pt x="510" y="882"/>
                </a:lnTo>
                <a:lnTo>
                  <a:pt x="522" y="876"/>
                </a:lnTo>
                <a:lnTo>
                  <a:pt x="528" y="870"/>
                </a:lnTo>
                <a:lnTo>
                  <a:pt x="534" y="870"/>
                </a:lnTo>
                <a:lnTo>
                  <a:pt x="552" y="852"/>
                </a:lnTo>
                <a:lnTo>
                  <a:pt x="576" y="882"/>
                </a:lnTo>
                <a:lnTo>
                  <a:pt x="606" y="882"/>
                </a:lnTo>
                <a:lnTo>
                  <a:pt x="612" y="876"/>
                </a:lnTo>
                <a:lnTo>
                  <a:pt x="636" y="882"/>
                </a:lnTo>
                <a:lnTo>
                  <a:pt x="636" y="876"/>
                </a:lnTo>
                <a:lnTo>
                  <a:pt x="648" y="864"/>
                </a:lnTo>
                <a:lnTo>
                  <a:pt x="660" y="864"/>
                </a:lnTo>
                <a:lnTo>
                  <a:pt x="672" y="858"/>
                </a:lnTo>
                <a:lnTo>
                  <a:pt x="696" y="858"/>
                </a:lnTo>
                <a:lnTo>
                  <a:pt x="714" y="840"/>
                </a:lnTo>
                <a:lnTo>
                  <a:pt x="714" y="828"/>
                </a:lnTo>
                <a:lnTo>
                  <a:pt x="726" y="822"/>
                </a:lnTo>
                <a:lnTo>
                  <a:pt x="732" y="816"/>
                </a:lnTo>
                <a:lnTo>
                  <a:pt x="744" y="810"/>
                </a:lnTo>
                <a:lnTo>
                  <a:pt x="756" y="810"/>
                </a:lnTo>
                <a:lnTo>
                  <a:pt x="762" y="804"/>
                </a:lnTo>
                <a:lnTo>
                  <a:pt x="846" y="804"/>
                </a:lnTo>
                <a:lnTo>
                  <a:pt x="1056" y="558"/>
                </a:lnTo>
                <a:lnTo>
                  <a:pt x="984" y="564"/>
                </a:lnTo>
                <a:lnTo>
                  <a:pt x="948" y="546"/>
                </a:lnTo>
                <a:lnTo>
                  <a:pt x="936" y="534"/>
                </a:lnTo>
                <a:lnTo>
                  <a:pt x="918" y="528"/>
                </a:lnTo>
                <a:lnTo>
                  <a:pt x="906" y="522"/>
                </a:lnTo>
                <a:lnTo>
                  <a:pt x="882" y="516"/>
                </a:lnTo>
                <a:lnTo>
                  <a:pt x="810" y="492"/>
                </a:lnTo>
                <a:lnTo>
                  <a:pt x="774" y="474"/>
                </a:lnTo>
                <a:lnTo>
                  <a:pt x="768" y="462"/>
                </a:lnTo>
                <a:lnTo>
                  <a:pt x="762" y="456"/>
                </a:lnTo>
                <a:lnTo>
                  <a:pt x="756" y="444"/>
                </a:lnTo>
                <a:lnTo>
                  <a:pt x="732" y="444"/>
                </a:lnTo>
                <a:lnTo>
                  <a:pt x="732" y="438"/>
                </a:lnTo>
                <a:lnTo>
                  <a:pt x="726" y="432"/>
                </a:lnTo>
                <a:lnTo>
                  <a:pt x="714" y="408"/>
                </a:lnTo>
                <a:lnTo>
                  <a:pt x="708" y="402"/>
                </a:lnTo>
                <a:lnTo>
                  <a:pt x="702" y="390"/>
                </a:lnTo>
                <a:lnTo>
                  <a:pt x="696" y="384"/>
                </a:lnTo>
                <a:lnTo>
                  <a:pt x="690" y="372"/>
                </a:lnTo>
                <a:lnTo>
                  <a:pt x="690" y="360"/>
                </a:lnTo>
                <a:lnTo>
                  <a:pt x="678" y="348"/>
                </a:lnTo>
                <a:lnTo>
                  <a:pt x="696" y="318"/>
                </a:lnTo>
                <a:lnTo>
                  <a:pt x="690" y="312"/>
                </a:lnTo>
                <a:lnTo>
                  <a:pt x="678" y="306"/>
                </a:lnTo>
                <a:lnTo>
                  <a:pt x="666" y="306"/>
                </a:lnTo>
                <a:lnTo>
                  <a:pt x="660" y="312"/>
                </a:lnTo>
                <a:lnTo>
                  <a:pt x="654" y="312"/>
                </a:lnTo>
                <a:lnTo>
                  <a:pt x="648" y="318"/>
                </a:lnTo>
                <a:lnTo>
                  <a:pt x="624" y="318"/>
                </a:lnTo>
                <a:lnTo>
                  <a:pt x="612" y="306"/>
                </a:lnTo>
                <a:lnTo>
                  <a:pt x="612" y="294"/>
                </a:lnTo>
                <a:lnTo>
                  <a:pt x="606" y="276"/>
                </a:lnTo>
                <a:lnTo>
                  <a:pt x="606" y="264"/>
                </a:lnTo>
                <a:lnTo>
                  <a:pt x="624" y="246"/>
                </a:lnTo>
                <a:lnTo>
                  <a:pt x="654" y="192"/>
                </a:lnTo>
                <a:lnTo>
                  <a:pt x="642" y="174"/>
                </a:lnTo>
                <a:lnTo>
                  <a:pt x="630" y="174"/>
                </a:lnTo>
                <a:lnTo>
                  <a:pt x="618" y="168"/>
                </a:lnTo>
                <a:lnTo>
                  <a:pt x="612" y="162"/>
                </a:lnTo>
                <a:lnTo>
                  <a:pt x="612" y="138"/>
                </a:lnTo>
                <a:lnTo>
                  <a:pt x="600" y="126"/>
                </a:lnTo>
                <a:lnTo>
                  <a:pt x="576" y="114"/>
                </a:lnTo>
                <a:lnTo>
                  <a:pt x="570" y="108"/>
                </a:lnTo>
                <a:lnTo>
                  <a:pt x="546" y="72"/>
                </a:lnTo>
                <a:lnTo>
                  <a:pt x="534" y="66"/>
                </a:lnTo>
                <a:lnTo>
                  <a:pt x="528" y="60"/>
                </a:lnTo>
                <a:lnTo>
                  <a:pt x="516" y="60"/>
                </a:lnTo>
                <a:lnTo>
                  <a:pt x="498" y="36"/>
                </a:lnTo>
                <a:lnTo>
                  <a:pt x="468" y="36"/>
                </a:lnTo>
                <a:lnTo>
                  <a:pt x="462" y="30"/>
                </a:lnTo>
                <a:lnTo>
                  <a:pt x="444" y="30"/>
                </a:lnTo>
                <a:lnTo>
                  <a:pt x="432" y="36"/>
                </a:lnTo>
                <a:lnTo>
                  <a:pt x="420" y="36"/>
                </a:lnTo>
                <a:lnTo>
                  <a:pt x="420" y="24"/>
                </a:lnTo>
                <a:lnTo>
                  <a:pt x="414" y="18"/>
                </a:lnTo>
                <a:lnTo>
                  <a:pt x="408" y="24"/>
                </a:lnTo>
                <a:lnTo>
                  <a:pt x="402" y="36"/>
                </a:lnTo>
                <a:lnTo>
                  <a:pt x="372" y="36"/>
                </a:lnTo>
                <a:lnTo>
                  <a:pt x="366" y="24"/>
                </a:lnTo>
                <a:lnTo>
                  <a:pt x="360" y="18"/>
                </a:lnTo>
                <a:lnTo>
                  <a:pt x="354" y="18"/>
                </a:lnTo>
                <a:lnTo>
                  <a:pt x="342" y="6"/>
                </a:lnTo>
                <a:lnTo>
                  <a:pt x="330" y="0"/>
                </a:lnTo>
                <a:lnTo>
                  <a:pt x="330" y="12"/>
                </a:lnTo>
                <a:lnTo>
                  <a:pt x="324" y="24"/>
                </a:lnTo>
                <a:lnTo>
                  <a:pt x="318" y="42"/>
                </a:lnTo>
                <a:lnTo>
                  <a:pt x="318" y="54"/>
                </a:lnTo>
                <a:lnTo>
                  <a:pt x="306" y="66"/>
                </a:lnTo>
                <a:lnTo>
                  <a:pt x="288" y="48"/>
                </a:lnTo>
                <a:lnTo>
                  <a:pt x="288" y="42"/>
                </a:lnTo>
                <a:lnTo>
                  <a:pt x="282" y="36"/>
                </a:lnTo>
                <a:lnTo>
                  <a:pt x="276" y="36"/>
                </a:lnTo>
                <a:lnTo>
                  <a:pt x="276" y="42"/>
                </a:lnTo>
                <a:lnTo>
                  <a:pt x="270" y="48"/>
                </a:lnTo>
                <a:lnTo>
                  <a:pt x="234" y="48"/>
                </a:lnTo>
                <a:lnTo>
                  <a:pt x="234" y="90"/>
                </a:lnTo>
                <a:lnTo>
                  <a:pt x="228" y="96"/>
                </a:lnTo>
                <a:lnTo>
                  <a:pt x="222" y="108"/>
                </a:lnTo>
                <a:lnTo>
                  <a:pt x="216" y="114"/>
                </a:lnTo>
                <a:lnTo>
                  <a:pt x="210" y="126"/>
                </a:lnTo>
                <a:lnTo>
                  <a:pt x="210" y="174"/>
                </a:lnTo>
                <a:lnTo>
                  <a:pt x="180" y="174"/>
                </a:lnTo>
                <a:lnTo>
                  <a:pt x="174" y="180"/>
                </a:lnTo>
                <a:lnTo>
                  <a:pt x="168" y="192"/>
                </a:lnTo>
                <a:lnTo>
                  <a:pt x="162" y="198"/>
                </a:lnTo>
                <a:lnTo>
                  <a:pt x="162" y="234"/>
                </a:lnTo>
                <a:lnTo>
                  <a:pt x="156" y="240"/>
                </a:lnTo>
                <a:lnTo>
                  <a:pt x="144" y="240"/>
                </a:lnTo>
                <a:lnTo>
                  <a:pt x="138" y="246"/>
                </a:lnTo>
                <a:lnTo>
                  <a:pt x="138" y="270"/>
                </a:lnTo>
                <a:lnTo>
                  <a:pt x="126" y="288"/>
                </a:lnTo>
                <a:lnTo>
                  <a:pt x="126" y="294"/>
                </a:lnTo>
                <a:lnTo>
                  <a:pt x="132" y="300"/>
                </a:lnTo>
                <a:lnTo>
                  <a:pt x="132" y="336"/>
                </a:lnTo>
                <a:lnTo>
                  <a:pt x="126" y="342"/>
                </a:lnTo>
                <a:lnTo>
                  <a:pt x="114" y="342"/>
                </a:lnTo>
                <a:lnTo>
                  <a:pt x="108" y="336"/>
                </a:lnTo>
                <a:lnTo>
                  <a:pt x="108" y="324"/>
                </a:lnTo>
                <a:lnTo>
                  <a:pt x="102" y="324"/>
                </a:lnTo>
                <a:lnTo>
                  <a:pt x="84" y="342"/>
                </a:lnTo>
                <a:lnTo>
                  <a:pt x="84" y="360"/>
                </a:lnTo>
                <a:lnTo>
                  <a:pt x="90" y="372"/>
                </a:lnTo>
                <a:lnTo>
                  <a:pt x="90" y="390"/>
                </a:lnTo>
                <a:lnTo>
                  <a:pt x="84" y="396"/>
                </a:lnTo>
                <a:lnTo>
                  <a:pt x="72" y="402"/>
                </a:lnTo>
                <a:lnTo>
                  <a:pt x="66" y="414"/>
                </a:lnTo>
                <a:lnTo>
                  <a:pt x="66" y="426"/>
                </a:lnTo>
                <a:lnTo>
                  <a:pt x="72" y="438"/>
                </a:lnTo>
                <a:lnTo>
                  <a:pt x="72" y="450"/>
                </a:lnTo>
                <a:lnTo>
                  <a:pt x="78" y="456"/>
                </a:lnTo>
                <a:lnTo>
                  <a:pt x="78" y="492"/>
                </a:lnTo>
                <a:lnTo>
                  <a:pt x="72" y="504"/>
                </a:lnTo>
                <a:lnTo>
                  <a:pt x="72" y="516"/>
                </a:lnTo>
                <a:lnTo>
                  <a:pt x="66" y="522"/>
                </a:lnTo>
                <a:lnTo>
                  <a:pt x="54" y="522"/>
                </a:lnTo>
                <a:lnTo>
                  <a:pt x="48" y="528"/>
                </a:lnTo>
                <a:lnTo>
                  <a:pt x="42" y="522"/>
                </a:lnTo>
                <a:lnTo>
                  <a:pt x="6" y="522"/>
                </a:lnTo>
                <a:lnTo>
                  <a:pt x="12" y="546"/>
                </a:lnTo>
                <a:lnTo>
                  <a:pt x="6" y="552"/>
                </a:lnTo>
                <a:lnTo>
                  <a:pt x="0" y="564"/>
                </a:lnTo>
                <a:lnTo>
                  <a:pt x="0" y="576"/>
                </a:lnTo>
                <a:lnTo>
                  <a:pt x="6" y="576"/>
                </a:lnTo>
                <a:lnTo>
                  <a:pt x="18" y="582"/>
                </a:lnTo>
                <a:lnTo>
                  <a:pt x="42" y="582"/>
                </a:lnTo>
                <a:lnTo>
                  <a:pt x="48" y="588"/>
                </a:lnTo>
                <a:lnTo>
                  <a:pt x="60" y="594"/>
                </a:lnTo>
                <a:lnTo>
                  <a:pt x="66" y="606"/>
                </a:lnTo>
                <a:lnTo>
                  <a:pt x="78" y="612"/>
                </a:lnTo>
                <a:lnTo>
                  <a:pt x="78" y="630"/>
                </a:lnTo>
                <a:lnTo>
                  <a:pt x="84" y="6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1" name="Estonia" descr="© INSCALE GmbH, 05.05.2010&#10;http://www.presentationload.com/">
            <a:extLst>
              <a:ext uri="{FF2B5EF4-FFF2-40B4-BE49-F238E27FC236}">
                <a16:creationId xmlns:a16="http://schemas.microsoft.com/office/drawing/2014/main" id="{8477FC5D-DAE5-4BCD-A81A-D807D3840A67}"/>
              </a:ext>
            </a:extLst>
          </p:cNvPr>
          <p:cNvSpPr>
            <a:spLocks noEditPoints="1"/>
          </p:cNvSpPr>
          <p:nvPr/>
        </p:nvSpPr>
        <p:spPr bwMode="gray">
          <a:xfrm>
            <a:off x="6335727" y="1802353"/>
            <a:ext cx="164123" cy="73763"/>
          </a:xfrm>
          <a:custGeom>
            <a:avLst/>
            <a:gdLst>
              <a:gd name="T0" fmla="*/ 2147483647 w 348"/>
              <a:gd name="T1" fmla="*/ 2147483647 h 156"/>
              <a:gd name="T2" fmla="*/ 2147483647 w 348"/>
              <a:gd name="T3" fmla="*/ 2147483647 h 156"/>
              <a:gd name="T4" fmla="*/ 2147483647 w 348"/>
              <a:gd name="T5" fmla="*/ 2147483647 h 156"/>
              <a:gd name="T6" fmla="*/ 2147483647 w 348"/>
              <a:gd name="T7" fmla="*/ 2147483647 h 156"/>
              <a:gd name="T8" fmla="*/ 2147483647 w 348"/>
              <a:gd name="T9" fmla="*/ 2147483647 h 156"/>
              <a:gd name="T10" fmla="*/ 2147483647 w 348"/>
              <a:gd name="T11" fmla="*/ 2147483647 h 156"/>
              <a:gd name="T12" fmla="*/ 2147483647 w 348"/>
              <a:gd name="T13" fmla="*/ 2147483647 h 156"/>
              <a:gd name="T14" fmla="*/ 2147483647 w 348"/>
              <a:gd name="T15" fmla="*/ 0 h 156"/>
              <a:gd name="T16" fmla="*/ 2147483647 w 348"/>
              <a:gd name="T17" fmla="*/ 2147483647 h 156"/>
              <a:gd name="T18" fmla="*/ 2147483647 w 348"/>
              <a:gd name="T19" fmla="*/ 2147483647 h 156"/>
              <a:gd name="T20" fmla="*/ 2147483647 w 348"/>
              <a:gd name="T21" fmla="*/ 2147483647 h 156"/>
              <a:gd name="T22" fmla="*/ 2147483647 w 348"/>
              <a:gd name="T23" fmla="*/ 2147483647 h 156"/>
              <a:gd name="T24" fmla="*/ 2147483647 w 348"/>
              <a:gd name="T25" fmla="*/ 2147483647 h 156"/>
              <a:gd name="T26" fmla="*/ 2147483647 w 348"/>
              <a:gd name="T27" fmla="*/ 2147483647 h 156"/>
              <a:gd name="T28" fmla="*/ 2147483647 w 348"/>
              <a:gd name="T29" fmla="*/ 2147483647 h 156"/>
              <a:gd name="T30" fmla="*/ 2147483647 w 348"/>
              <a:gd name="T31" fmla="*/ 2147483647 h 156"/>
              <a:gd name="T32" fmla="*/ 2147483647 w 348"/>
              <a:gd name="T33" fmla="*/ 2147483647 h 156"/>
              <a:gd name="T34" fmla="*/ 2147483647 w 348"/>
              <a:gd name="T35" fmla="*/ 2147483647 h 156"/>
              <a:gd name="T36" fmla="*/ 2147483647 w 348"/>
              <a:gd name="T37" fmla="*/ 2147483647 h 156"/>
              <a:gd name="T38" fmla="*/ 2147483647 w 348"/>
              <a:gd name="T39" fmla="*/ 2147483647 h 156"/>
              <a:gd name="T40" fmla="*/ 2147483647 w 348"/>
              <a:gd name="T41" fmla="*/ 2147483647 h 156"/>
              <a:gd name="T42" fmla="*/ 2147483647 w 348"/>
              <a:gd name="T43" fmla="*/ 2147483647 h 156"/>
              <a:gd name="T44" fmla="*/ 2147483647 w 348"/>
              <a:gd name="T45" fmla="*/ 2147483647 h 156"/>
              <a:gd name="T46" fmla="*/ 2147483647 w 348"/>
              <a:gd name="T47" fmla="*/ 2147483647 h 156"/>
              <a:gd name="T48" fmla="*/ 0 w 348"/>
              <a:gd name="T49" fmla="*/ 2147483647 h 156"/>
              <a:gd name="T50" fmla="*/ 2147483647 w 348"/>
              <a:gd name="T51" fmla="*/ 2147483647 h 156"/>
              <a:gd name="T52" fmla="*/ 2147483647 w 348"/>
              <a:gd name="T53" fmla="*/ 2147483647 h 156"/>
              <a:gd name="T54" fmla="*/ 2147483647 w 348"/>
              <a:gd name="T55" fmla="*/ 2147483647 h 156"/>
              <a:gd name="T56" fmla="*/ 2147483647 w 348"/>
              <a:gd name="T57" fmla="*/ 2147483647 h 156"/>
              <a:gd name="T58" fmla="*/ 2147483647 w 348"/>
              <a:gd name="T59" fmla="*/ 2147483647 h 156"/>
              <a:gd name="T60" fmla="*/ 2147483647 w 348"/>
              <a:gd name="T61" fmla="*/ 2147483647 h 156"/>
              <a:gd name="T62" fmla="*/ 2147483647 w 348"/>
              <a:gd name="T63" fmla="*/ 2147483647 h 156"/>
              <a:gd name="T64" fmla="*/ 2147483647 w 348"/>
              <a:gd name="T65" fmla="*/ 2147483647 h 156"/>
              <a:gd name="T66" fmla="*/ 2147483647 w 348"/>
              <a:gd name="T67" fmla="*/ 2147483647 h 156"/>
              <a:gd name="T68" fmla="*/ 2147483647 w 348"/>
              <a:gd name="T69" fmla="*/ 2147483647 h 156"/>
              <a:gd name="T70" fmla="*/ 2147483647 w 348"/>
              <a:gd name="T71" fmla="*/ 2147483647 h 1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48"/>
              <a:gd name="T109" fmla="*/ 0 h 156"/>
              <a:gd name="T110" fmla="*/ 348 w 348"/>
              <a:gd name="T111" fmla="*/ 156 h 15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48" h="156">
                <a:moveTo>
                  <a:pt x="336" y="114"/>
                </a:moveTo>
                <a:lnTo>
                  <a:pt x="324" y="108"/>
                </a:lnTo>
                <a:lnTo>
                  <a:pt x="336" y="84"/>
                </a:lnTo>
                <a:lnTo>
                  <a:pt x="318" y="78"/>
                </a:lnTo>
                <a:lnTo>
                  <a:pt x="318" y="60"/>
                </a:lnTo>
                <a:lnTo>
                  <a:pt x="330" y="48"/>
                </a:lnTo>
                <a:lnTo>
                  <a:pt x="336" y="48"/>
                </a:lnTo>
                <a:lnTo>
                  <a:pt x="342" y="42"/>
                </a:lnTo>
                <a:lnTo>
                  <a:pt x="336" y="30"/>
                </a:lnTo>
                <a:lnTo>
                  <a:pt x="342" y="18"/>
                </a:lnTo>
                <a:lnTo>
                  <a:pt x="330" y="12"/>
                </a:lnTo>
                <a:lnTo>
                  <a:pt x="312" y="12"/>
                </a:lnTo>
                <a:lnTo>
                  <a:pt x="294" y="6"/>
                </a:lnTo>
                <a:lnTo>
                  <a:pt x="276" y="6"/>
                </a:lnTo>
                <a:lnTo>
                  <a:pt x="264" y="0"/>
                </a:lnTo>
                <a:lnTo>
                  <a:pt x="204" y="0"/>
                </a:lnTo>
                <a:lnTo>
                  <a:pt x="192" y="6"/>
                </a:lnTo>
                <a:lnTo>
                  <a:pt x="156" y="6"/>
                </a:lnTo>
                <a:lnTo>
                  <a:pt x="150" y="12"/>
                </a:lnTo>
                <a:lnTo>
                  <a:pt x="126" y="24"/>
                </a:lnTo>
                <a:lnTo>
                  <a:pt x="108" y="30"/>
                </a:lnTo>
                <a:lnTo>
                  <a:pt x="96" y="36"/>
                </a:lnTo>
                <a:lnTo>
                  <a:pt x="90" y="36"/>
                </a:lnTo>
                <a:lnTo>
                  <a:pt x="84" y="42"/>
                </a:lnTo>
                <a:lnTo>
                  <a:pt x="84" y="48"/>
                </a:lnTo>
                <a:lnTo>
                  <a:pt x="90" y="60"/>
                </a:lnTo>
                <a:lnTo>
                  <a:pt x="90" y="72"/>
                </a:lnTo>
                <a:lnTo>
                  <a:pt x="96" y="78"/>
                </a:lnTo>
                <a:lnTo>
                  <a:pt x="96" y="84"/>
                </a:lnTo>
                <a:lnTo>
                  <a:pt x="150" y="90"/>
                </a:lnTo>
                <a:lnTo>
                  <a:pt x="138" y="126"/>
                </a:lnTo>
                <a:lnTo>
                  <a:pt x="150" y="126"/>
                </a:lnTo>
                <a:lnTo>
                  <a:pt x="180" y="114"/>
                </a:lnTo>
                <a:lnTo>
                  <a:pt x="210" y="114"/>
                </a:lnTo>
                <a:lnTo>
                  <a:pt x="234" y="126"/>
                </a:lnTo>
                <a:lnTo>
                  <a:pt x="240" y="132"/>
                </a:lnTo>
                <a:lnTo>
                  <a:pt x="252" y="138"/>
                </a:lnTo>
                <a:lnTo>
                  <a:pt x="270" y="156"/>
                </a:lnTo>
                <a:lnTo>
                  <a:pt x="288" y="156"/>
                </a:lnTo>
                <a:lnTo>
                  <a:pt x="294" y="150"/>
                </a:lnTo>
                <a:lnTo>
                  <a:pt x="312" y="150"/>
                </a:lnTo>
                <a:lnTo>
                  <a:pt x="318" y="156"/>
                </a:lnTo>
                <a:lnTo>
                  <a:pt x="330" y="156"/>
                </a:lnTo>
                <a:lnTo>
                  <a:pt x="330" y="144"/>
                </a:lnTo>
                <a:lnTo>
                  <a:pt x="348" y="132"/>
                </a:lnTo>
                <a:lnTo>
                  <a:pt x="336" y="114"/>
                </a:lnTo>
                <a:close/>
                <a:moveTo>
                  <a:pt x="36" y="78"/>
                </a:moveTo>
                <a:lnTo>
                  <a:pt x="6" y="78"/>
                </a:lnTo>
                <a:lnTo>
                  <a:pt x="0" y="84"/>
                </a:lnTo>
                <a:lnTo>
                  <a:pt x="0" y="102"/>
                </a:lnTo>
                <a:lnTo>
                  <a:pt x="6" y="108"/>
                </a:lnTo>
                <a:lnTo>
                  <a:pt x="18" y="132"/>
                </a:lnTo>
                <a:lnTo>
                  <a:pt x="24" y="126"/>
                </a:lnTo>
                <a:lnTo>
                  <a:pt x="30" y="114"/>
                </a:lnTo>
                <a:lnTo>
                  <a:pt x="42" y="108"/>
                </a:lnTo>
                <a:lnTo>
                  <a:pt x="54" y="108"/>
                </a:lnTo>
                <a:lnTo>
                  <a:pt x="60" y="102"/>
                </a:lnTo>
                <a:lnTo>
                  <a:pt x="72" y="96"/>
                </a:lnTo>
                <a:lnTo>
                  <a:pt x="78" y="90"/>
                </a:lnTo>
                <a:lnTo>
                  <a:pt x="72" y="72"/>
                </a:lnTo>
                <a:lnTo>
                  <a:pt x="36" y="78"/>
                </a:lnTo>
                <a:close/>
                <a:moveTo>
                  <a:pt x="36" y="66"/>
                </a:moveTo>
                <a:lnTo>
                  <a:pt x="48" y="66"/>
                </a:lnTo>
                <a:lnTo>
                  <a:pt x="54" y="54"/>
                </a:lnTo>
                <a:lnTo>
                  <a:pt x="60" y="48"/>
                </a:lnTo>
                <a:lnTo>
                  <a:pt x="60" y="42"/>
                </a:lnTo>
                <a:lnTo>
                  <a:pt x="54" y="36"/>
                </a:lnTo>
                <a:lnTo>
                  <a:pt x="48" y="36"/>
                </a:lnTo>
                <a:lnTo>
                  <a:pt x="36" y="42"/>
                </a:lnTo>
                <a:lnTo>
                  <a:pt x="30" y="48"/>
                </a:lnTo>
                <a:lnTo>
                  <a:pt x="24" y="60"/>
                </a:lnTo>
                <a:lnTo>
                  <a:pt x="30" y="66"/>
                </a:lnTo>
                <a:lnTo>
                  <a:pt x="36" y="6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2" name="Eritrea" descr="© INSCALE GmbH, 05.05.2010&#10;http://www.presentationload.com/">
            <a:extLst>
              <a:ext uri="{FF2B5EF4-FFF2-40B4-BE49-F238E27FC236}">
                <a16:creationId xmlns:a16="http://schemas.microsoft.com/office/drawing/2014/main" id="{AEA67488-16E4-4BA9-9587-64784027CF7C}"/>
              </a:ext>
            </a:extLst>
          </p:cNvPr>
          <p:cNvSpPr>
            <a:spLocks/>
          </p:cNvSpPr>
          <p:nvPr/>
        </p:nvSpPr>
        <p:spPr bwMode="gray">
          <a:xfrm>
            <a:off x="6890794" y="3355059"/>
            <a:ext cx="226822" cy="215756"/>
          </a:xfrm>
          <a:custGeom>
            <a:avLst/>
            <a:gdLst>
              <a:gd name="T0" fmla="*/ 2147483647 w 480"/>
              <a:gd name="T1" fmla="*/ 2147483647 h 456"/>
              <a:gd name="T2" fmla="*/ 2147483647 w 480"/>
              <a:gd name="T3" fmla="*/ 2147483647 h 456"/>
              <a:gd name="T4" fmla="*/ 2147483647 w 480"/>
              <a:gd name="T5" fmla="*/ 2147483647 h 456"/>
              <a:gd name="T6" fmla="*/ 2147483647 w 480"/>
              <a:gd name="T7" fmla="*/ 2147483647 h 456"/>
              <a:gd name="T8" fmla="*/ 2147483647 w 480"/>
              <a:gd name="T9" fmla="*/ 2147483647 h 456"/>
              <a:gd name="T10" fmla="*/ 2147483647 w 480"/>
              <a:gd name="T11" fmla="*/ 2147483647 h 456"/>
              <a:gd name="T12" fmla="*/ 2147483647 w 480"/>
              <a:gd name="T13" fmla="*/ 2147483647 h 456"/>
              <a:gd name="T14" fmla="*/ 2147483647 w 480"/>
              <a:gd name="T15" fmla="*/ 2147483647 h 456"/>
              <a:gd name="T16" fmla="*/ 0 w 480"/>
              <a:gd name="T17" fmla="*/ 2147483647 h 456"/>
              <a:gd name="T18" fmla="*/ 2147483647 w 480"/>
              <a:gd name="T19" fmla="*/ 2147483647 h 456"/>
              <a:gd name="T20" fmla="*/ 2147483647 w 480"/>
              <a:gd name="T21" fmla="*/ 2147483647 h 456"/>
              <a:gd name="T22" fmla="*/ 2147483647 w 480"/>
              <a:gd name="T23" fmla="*/ 2147483647 h 456"/>
              <a:gd name="T24" fmla="*/ 2147483647 w 480"/>
              <a:gd name="T25" fmla="*/ 2147483647 h 456"/>
              <a:gd name="T26" fmla="*/ 2147483647 w 480"/>
              <a:gd name="T27" fmla="*/ 2147483647 h 456"/>
              <a:gd name="T28" fmla="*/ 2147483647 w 480"/>
              <a:gd name="T29" fmla="*/ 2147483647 h 456"/>
              <a:gd name="T30" fmla="*/ 2147483647 w 480"/>
              <a:gd name="T31" fmla="*/ 2147483647 h 456"/>
              <a:gd name="T32" fmla="*/ 2147483647 w 480"/>
              <a:gd name="T33" fmla="*/ 2147483647 h 456"/>
              <a:gd name="T34" fmla="*/ 2147483647 w 480"/>
              <a:gd name="T35" fmla="*/ 2147483647 h 456"/>
              <a:gd name="T36" fmla="*/ 2147483647 w 480"/>
              <a:gd name="T37" fmla="*/ 2147483647 h 456"/>
              <a:gd name="T38" fmla="*/ 2147483647 w 480"/>
              <a:gd name="T39" fmla="*/ 2147483647 h 456"/>
              <a:gd name="T40" fmla="*/ 2147483647 w 480"/>
              <a:gd name="T41" fmla="*/ 2147483647 h 456"/>
              <a:gd name="T42" fmla="*/ 2147483647 w 480"/>
              <a:gd name="T43" fmla="*/ 2147483647 h 456"/>
              <a:gd name="T44" fmla="*/ 2147483647 w 480"/>
              <a:gd name="T45" fmla="*/ 2147483647 h 456"/>
              <a:gd name="T46" fmla="*/ 2147483647 w 480"/>
              <a:gd name="T47" fmla="*/ 2147483647 h 456"/>
              <a:gd name="T48" fmla="*/ 2147483647 w 480"/>
              <a:gd name="T49" fmla="*/ 2147483647 h 456"/>
              <a:gd name="T50" fmla="*/ 2147483647 w 480"/>
              <a:gd name="T51" fmla="*/ 2147483647 h 456"/>
              <a:gd name="T52" fmla="*/ 2147483647 w 480"/>
              <a:gd name="T53" fmla="*/ 2147483647 h 456"/>
              <a:gd name="T54" fmla="*/ 2147483647 w 480"/>
              <a:gd name="T55" fmla="*/ 2147483647 h 456"/>
              <a:gd name="T56" fmla="*/ 2147483647 w 480"/>
              <a:gd name="T57" fmla="*/ 2147483647 h 456"/>
              <a:gd name="T58" fmla="*/ 2147483647 w 480"/>
              <a:gd name="T59" fmla="*/ 2147483647 h 456"/>
              <a:gd name="T60" fmla="*/ 2147483647 w 480"/>
              <a:gd name="T61" fmla="*/ 2147483647 h 456"/>
              <a:gd name="T62" fmla="*/ 2147483647 w 480"/>
              <a:gd name="T63" fmla="*/ 2147483647 h 456"/>
              <a:gd name="T64" fmla="*/ 2147483647 w 480"/>
              <a:gd name="T65" fmla="*/ 2147483647 h 456"/>
              <a:gd name="T66" fmla="*/ 2147483647 w 480"/>
              <a:gd name="T67" fmla="*/ 2147483647 h 456"/>
              <a:gd name="T68" fmla="*/ 2147483647 w 480"/>
              <a:gd name="T69" fmla="*/ 2147483647 h 456"/>
              <a:gd name="T70" fmla="*/ 2147483647 w 480"/>
              <a:gd name="T71" fmla="*/ 2147483647 h 456"/>
              <a:gd name="T72" fmla="*/ 2147483647 w 480"/>
              <a:gd name="T73" fmla="*/ 2147483647 h 456"/>
              <a:gd name="T74" fmla="*/ 2147483647 w 480"/>
              <a:gd name="T75" fmla="*/ 2147483647 h 456"/>
              <a:gd name="T76" fmla="*/ 2147483647 w 480"/>
              <a:gd name="T77" fmla="*/ 2147483647 h 456"/>
              <a:gd name="T78" fmla="*/ 2147483647 w 480"/>
              <a:gd name="T79" fmla="*/ 2147483647 h 456"/>
              <a:gd name="T80" fmla="*/ 2147483647 w 480"/>
              <a:gd name="T81" fmla="*/ 2147483647 h 456"/>
              <a:gd name="T82" fmla="*/ 2147483647 w 480"/>
              <a:gd name="T83" fmla="*/ 2147483647 h 456"/>
              <a:gd name="T84" fmla="*/ 2147483647 w 480"/>
              <a:gd name="T85" fmla="*/ 2147483647 h 456"/>
              <a:gd name="T86" fmla="*/ 2147483647 w 480"/>
              <a:gd name="T87" fmla="*/ 2147483647 h 456"/>
              <a:gd name="T88" fmla="*/ 2147483647 w 480"/>
              <a:gd name="T89" fmla="*/ 2147483647 h 456"/>
              <a:gd name="T90" fmla="*/ 2147483647 w 480"/>
              <a:gd name="T91" fmla="*/ 2147483647 h 456"/>
              <a:gd name="T92" fmla="*/ 2147483647 w 480"/>
              <a:gd name="T93" fmla="*/ 2147483647 h 456"/>
              <a:gd name="T94" fmla="*/ 2147483647 w 480"/>
              <a:gd name="T95" fmla="*/ 2147483647 h 456"/>
              <a:gd name="T96" fmla="*/ 2147483647 w 480"/>
              <a:gd name="T97" fmla="*/ 0 h 456"/>
              <a:gd name="T98" fmla="*/ 2147483647 w 480"/>
              <a:gd name="T99" fmla="*/ 2147483647 h 456"/>
              <a:gd name="T100" fmla="*/ 2147483647 w 480"/>
              <a:gd name="T101" fmla="*/ 2147483647 h 456"/>
              <a:gd name="T102" fmla="*/ 2147483647 w 480"/>
              <a:gd name="T103" fmla="*/ 2147483647 h 45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456"/>
              <a:gd name="T158" fmla="*/ 480 w 480"/>
              <a:gd name="T159" fmla="*/ 456 h 45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456">
                <a:moveTo>
                  <a:pt x="78" y="54"/>
                </a:moveTo>
                <a:lnTo>
                  <a:pt x="78" y="66"/>
                </a:lnTo>
                <a:lnTo>
                  <a:pt x="72" y="72"/>
                </a:lnTo>
                <a:lnTo>
                  <a:pt x="72" y="78"/>
                </a:lnTo>
                <a:lnTo>
                  <a:pt x="66" y="84"/>
                </a:lnTo>
                <a:lnTo>
                  <a:pt x="48" y="84"/>
                </a:lnTo>
                <a:lnTo>
                  <a:pt x="48" y="102"/>
                </a:lnTo>
                <a:lnTo>
                  <a:pt x="42" y="108"/>
                </a:lnTo>
                <a:lnTo>
                  <a:pt x="30" y="108"/>
                </a:lnTo>
                <a:lnTo>
                  <a:pt x="30" y="120"/>
                </a:lnTo>
                <a:lnTo>
                  <a:pt x="36" y="126"/>
                </a:lnTo>
                <a:lnTo>
                  <a:pt x="36" y="168"/>
                </a:lnTo>
                <a:lnTo>
                  <a:pt x="30" y="180"/>
                </a:lnTo>
                <a:lnTo>
                  <a:pt x="24" y="186"/>
                </a:lnTo>
                <a:lnTo>
                  <a:pt x="18" y="186"/>
                </a:lnTo>
                <a:lnTo>
                  <a:pt x="18" y="222"/>
                </a:lnTo>
                <a:lnTo>
                  <a:pt x="12" y="222"/>
                </a:lnTo>
                <a:lnTo>
                  <a:pt x="0" y="228"/>
                </a:lnTo>
                <a:lnTo>
                  <a:pt x="0" y="246"/>
                </a:lnTo>
                <a:lnTo>
                  <a:pt x="6" y="252"/>
                </a:lnTo>
                <a:lnTo>
                  <a:pt x="12" y="300"/>
                </a:lnTo>
                <a:lnTo>
                  <a:pt x="48" y="300"/>
                </a:lnTo>
                <a:lnTo>
                  <a:pt x="54" y="294"/>
                </a:lnTo>
                <a:lnTo>
                  <a:pt x="54" y="288"/>
                </a:lnTo>
                <a:lnTo>
                  <a:pt x="60" y="288"/>
                </a:lnTo>
                <a:lnTo>
                  <a:pt x="66" y="294"/>
                </a:lnTo>
                <a:lnTo>
                  <a:pt x="66" y="300"/>
                </a:lnTo>
                <a:lnTo>
                  <a:pt x="84" y="318"/>
                </a:lnTo>
                <a:lnTo>
                  <a:pt x="96" y="306"/>
                </a:lnTo>
                <a:lnTo>
                  <a:pt x="96" y="294"/>
                </a:lnTo>
                <a:lnTo>
                  <a:pt x="102" y="276"/>
                </a:lnTo>
                <a:lnTo>
                  <a:pt x="108" y="264"/>
                </a:lnTo>
                <a:lnTo>
                  <a:pt x="108" y="252"/>
                </a:lnTo>
                <a:lnTo>
                  <a:pt x="120" y="258"/>
                </a:lnTo>
                <a:lnTo>
                  <a:pt x="132" y="270"/>
                </a:lnTo>
                <a:lnTo>
                  <a:pt x="138" y="270"/>
                </a:lnTo>
                <a:lnTo>
                  <a:pt x="144" y="276"/>
                </a:lnTo>
                <a:lnTo>
                  <a:pt x="150" y="288"/>
                </a:lnTo>
                <a:lnTo>
                  <a:pt x="180" y="288"/>
                </a:lnTo>
                <a:lnTo>
                  <a:pt x="186" y="276"/>
                </a:lnTo>
                <a:lnTo>
                  <a:pt x="192" y="270"/>
                </a:lnTo>
                <a:lnTo>
                  <a:pt x="198" y="276"/>
                </a:lnTo>
                <a:lnTo>
                  <a:pt x="198" y="288"/>
                </a:lnTo>
                <a:lnTo>
                  <a:pt x="210" y="288"/>
                </a:lnTo>
                <a:lnTo>
                  <a:pt x="222" y="282"/>
                </a:lnTo>
                <a:lnTo>
                  <a:pt x="240" y="282"/>
                </a:lnTo>
                <a:lnTo>
                  <a:pt x="246" y="288"/>
                </a:lnTo>
                <a:lnTo>
                  <a:pt x="276" y="288"/>
                </a:lnTo>
                <a:lnTo>
                  <a:pt x="294" y="312"/>
                </a:lnTo>
                <a:lnTo>
                  <a:pt x="306" y="312"/>
                </a:lnTo>
                <a:lnTo>
                  <a:pt x="312" y="318"/>
                </a:lnTo>
                <a:lnTo>
                  <a:pt x="324" y="324"/>
                </a:lnTo>
                <a:lnTo>
                  <a:pt x="348" y="360"/>
                </a:lnTo>
                <a:lnTo>
                  <a:pt x="354" y="366"/>
                </a:lnTo>
                <a:lnTo>
                  <a:pt x="378" y="378"/>
                </a:lnTo>
                <a:lnTo>
                  <a:pt x="390" y="390"/>
                </a:lnTo>
                <a:lnTo>
                  <a:pt x="390" y="414"/>
                </a:lnTo>
                <a:lnTo>
                  <a:pt x="396" y="420"/>
                </a:lnTo>
                <a:lnTo>
                  <a:pt x="408" y="426"/>
                </a:lnTo>
                <a:lnTo>
                  <a:pt x="420" y="426"/>
                </a:lnTo>
                <a:lnTo>
                  <a:pt x="432" y="444"/>
                </a:lnTo>
                <a:lnTo>
                  <a:pt x="456" y="456"/>
                </a:lnTo>
                <a:lnTo>
                  <a:pt x="468" y="438"/>
                </a:lnTo>
                <a:lnTo>
                  <a:pt x="480" y="432"/>
                </a:lnTo>
                <a:lnTo>
                  <a:pt x="474" y="420"/>
                </a:lnTo>
                <a:lnTo>
                  <a:pt x="456" y="402"/>
                </a:lnTo>
                <a:lnTo>
                  <a:pt x="432" y="402"/>
                </a:lnTo>
                <a:lnTo>
                  <a:pt x="426" y="396"/>
                </a:lnTo>
                <a:lnTo>
                  <a:pt x="426" y="360"/>
                </a:lnTo>
                <a:lnTo>
                  <a:pt x="420" y="360"/>
                </a:lnTo>
                <a:lnTo>
                  <a:pt x="414" y="354"/>
                </a:lnTo>
                <a:lnTo>
                  <a:pt x="366" y="330"/>
                </a:lnTo>
                <a:lnTo>
                  <a:pt x="360" y="324"/>
                </a:lnTo>
                <a:lnTo>
                  <a:pt x="360" y="312"/>
                </a:lnTo>
                <a:lnTo>
                  <a:pt x="354" y="300"/>
                </a:lnTo>
                <a:lnTo>
                  <a:pt x="354" y="288"/>
                </a:lnTo>
                <a:lnTo>
                  <a:pt x="348" y="276"/>
                </a:lnTo>
                <a:lnTo>
                  <a:pt x="348" y="270"/>
                </a:lnTo>
                <a:lnTo>
                  <a:pt x="336" y="270"/>
                </a:lnTo>
                <a:lnTo>
                  <a:pt x="324" y="264"/>
                </a:lnTo>
                <a:lnTo>
                  <a:pt x="306" y="264"/>
                </a:lnTo>
                <a:lnTo>
                  <a:pt x="282" y="240"/>
                </a:lnTo>
                <a:lnTo>
                  <a:pt x="264" y="246"/>
                </a:lnTo>
                <a:lnTo>
                  <a:pt x="252" y="228"/>
                </a:lnTo>
                <a:lnTo>
                  <a:pt x="234" y="222"/>
                </a:lnTo>
                <a:lnTo>
                  <a:pt x="216" y="204"/>
                </a:lnTo>
                <a:lnTo>
                  <a:pt x="210" y="192"/>
                </a:lnTo>
                <a:lnTo>
                  <a:pt x="204" y="186"/>
                </a:lnTo>
                <a:lnTo>
                  <a:pt x="198" y="174"/>
                </a:lnTo>
                <a:lnTo>
                  <a:pt x="198" y="114"/>
                </a:lnTo>
                <a:lnTo>
                  <a:pt x="192" y="90"/>
                </a:lnTo>
                <a:lnTo>
                  <a:pt x="186" y="78"/>
                </a:lnTo>
                <a:lnTo>
                  <a:pt x="180" y="60"/>
                </a:lnTo>
                <a:lnTo>
                  <a:pt x="168" y="42"/>
                </a:lnTo>
                <a:lnTo>
                  <a:pt x="162" y="24"/>
                </a:lnTo>
                <a:lnTo>
                  <a:pt x="156" y="12"/>
                </a:lnTo>
                <a:lnTo>
                  <a:pt x="150" y="6"/>
                </a:lnTo>
                <a:lnTo>
                  <a:pt x="150" y="0"/>
                </a:lnTo>
                <a:lnTo>
                  <a:pt x="144" y="0"/>
                </a:lnTo>
                <a:lnTo>
                  <a:pt x="144" y="12"/>
                </a:lnTo>
                <a:lnTo>
                  <a:pt x="132" y="36"/>
                </a:lnTo>
                <a:lnTo>
                  <a:pt x="108" y="48"/>
                </a:lnTo>
                <a:lnTo>
                  <a:pt x="90" y="54"/>
                </a:lnTo>
                <a:lnTo>
                  <a:pt x="78" y="5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3" name="Equatorial Guinea" descr="© INSCALE GmbH, 05.05.2010&#10;http://www.presentationload.com/">
            <a:extLst>
              <a:ext uri="{FF2B5EF4-FFF2-40B4-BE49-F238E27FC236}">
                <a16:creationId xmlns:a16="http://schemas.microsoft.com/office/drawing/2014/main" id="{58153177-5E58-4292-B6D8-862BE501D628}"/>
              </a:ext>
            </a:extLst>
          </p:cNvPr>
          <p:cNvSpPr>
            <a:spLocks/>
          </p:cNvSpPr>
          <p:nvPr/>
        </p:nvSpPr>
        <p:spPr bwMode="gray">
          <a:xfrm>
            <a:off x="5990888" y="3952540"/>
            <a:ext cx="68231" cy="51633"/>
          </a:xfrm>
          <a:custGeom>
            <a:avLst/>
            <a:gdLst>
              <a:gd name="T0" fmla="*/ 2147483647 w 144"/>
              <a:gd name="T1" fmla="*/ 2147483647 h 108"/>
              <a:gd name="T2" fmla="*/ 2147483647 w 144"/>
              <a:gd name="T3" fmla="*/ 2147483647 h 108"/>
              <a:gd name="T4" fmla="*/ 2147483647 w 144"/>
              <a:gd name="T5" fmla="*/ 2147483647 h 108"/>
              <a:gd name="T6" fmla="*/ 2147483647 w 144"/>
              <a:gd name="T7" fmla="*/ 0 h 108"/>
              <a:gd name="T8" fmla="*/ 2147483647 w 144"/>
              <a:gd name="T9" fmla="*/ 2147483647 h 108"/>
              <a:gd name="T10" fmla="*/ 2147483647 w 144"/>
              <a:gd name="T11" fmla="*/ 2147483647 h 108"/>
              <a:gd name="T12" fmla="*/ 2147483647 w 144"/>
              <a:gd name="T13" fmla="*/ 2147483647 h 108"/>
              <a:gd name="T14" fmla="*/ 2147483647 w 144"/>
              <a:gd name="T15" fmla="*/ 2147483647 h 108"/>
              <a:gd name="T16" fmla="*/ 2147483647 w 144"/>
              <a:gd name="T17" fmla="*/ 2147483647 h 108"/>
              <a:gd name="T18" fmla="*/ 0 w 144"/>
              <a:gd name="T19" fmla="*/ 2147483647 h 108"/>
              <a:gd name="T20" fmla="*/ 0 w 144"/>
              <a:gd name="T21" fmla="*/ 2147483647 h 108"/>
              <a:gd name="T22" fmla="*/ 2147483647 w 144"/>
              <a:gd name="T23" fmla="*/ 2147483647 h 108"/>
              <a:gd name="T24" fmla="*/ 2147483647 w 144"/>
              <a:gd name="T25" fmla="*/ 2147483647 h 108"/>
              <a:gd name="T26" fmla="*/ 2147483647 w 144"/>
              <a:gd name="T27" fmla="*/ 2147483647 h 108"/>
              <a:gd name="T28" fmla="*/ 2147483647 w 144"/>
              <a:gd name="T29" fmla="*/ 2147483647 h 108"/>
              <a:gd name="T30" fmla="*/ 2147483647 w 144"/>
              <a:gd name="T31" fmla="*/ 2147483647 h 108"/>
              <a:gd name="T32" fmla="*/ 2147483647 w 144"/>
              <a:gd name="T33" fmla="*/ 2147483647 h 108"/>
              <a:gd name="T34" fmla="*/ 2147483647 w 144"/>
              <a:gd name="T35" fmla="*/ 2147483647 h 108"/>
              <a:gd name="T36" fmla="*/ 2147483647 w 144"/>
              <a:gd name="T37" fmla="*/ 2147483647 h 108"/>
              <a:gd name="T38" fmla="*/ 2147483647 w 144"/>
              <a:gd name="T39" fmla="*/ 2147483647 h 10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"/>
              <a:gd name="T61" fmla="*/ 0 h 108"/>
              <a:gd name="T62" fmla="*/ 144 w 144"/>
              <a:gd name="T63" fmla="*/ 108 h 10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" h="108">
                <a:moveTo>
                  <a:pt x="138" y="48"/>
                </a:moveTo>
                <a:lnTo>
                  <a:pt x="144" y="12"/>
                </a:lnTo>
                <a:lnTo>
                  <a:pt x="48" y="12"/>
                </a:lnTo>
                <a:lnTo>
                  <a:pt x="36" y="0"/>
                </a:lnTo>
                <a:lnTo>
                  <a:pt x="30" y="6"/>
                </a:lnTo>
                <a:lnTo>
                  <a:pt x="30" y="42"/>
                </a:lnTo>
                <a:lnTo>
                  <a:pt x="18" y="54"/>
                </a:lnTo>
                <a:lnTo>
                  <a:pt x="12" y="66"/>
                </a:lnTo>
                <a:lnTo>
                  <a:pt x="6" y="72"/>
                </a:lnTo>
                <a:lnTo>
                  <a:pt x="0" y="84"/>
                </a:lnTo>
                <a:lnTo>
                  <a:pt x="0" y="90"/>
                </a:lnTo>
                <a:lnTo>
                  <a:pt x="6" y="96"/>
                </a:lnTo>
                <a:lnTo>
                  <a:pt x="18" y="102"/>
                </a:lnTo>
                <a:lnTo>
                  <a:pt x="36" y="102"/>
                </a:lnTo>
                <a:lnTo>
                  <a:pt x="36" y="108"/>
                </a:lnTo>
                <a:lnTo>
                  <a:pt x="138" y="108"/>
                </a:lnTo>
                <a:lnTo>
                  <a:pt x="138" y="102"/>
                </a:lnTo>
                <a:lnTo>
                  <a:pt x="144" y="84"/>
                </a:lnTo>
                <a:lnTo>
                  <a:pt x="144" y="54"/>
                </a:lnTo>
                <a:lnTo>
                  <a:pt x="138" y="4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4" name="El Salvador" descr="© INSCALE GmbH, 05.05.2010&#10;http://www.presentationload.com/">
            <a:extLst>
              <a:ext uri="{FF2B5EF4-FFF2-40B4-BE49-F238E27FC236}">
                <a16:creationId xmlns:a16="http://schemas.microsoft.com/office/drawing/2014/main" id="{18D9C230-C9D3-413E-B14B-A8D997207AF3}"/>
              </a:ext>
            </a:extLst>
          </p:cNvPr>
          <p:cNvSpPr>
            <a:spLocks/>
          </p:cNvSpPr>
          <p:nvPr/>
        </p:nvSpPr>
        <p:spPr bwMode="gray">
          <a:xfrm>
            <a:off x="2675247" y="3491522"/>
            <a:ext cx="81139" cy="53478"/>
          </a:xfrm>
          <a:custGeom>
            <a:avLst/>
            <a:gdLst>
              <a:gd name="T0" fmla="*/ 2147483647 w 174"/>
              <a:gd name="T1" fmla="*/ 2147483647 h 114"/>
              <a:gd name="T2" fmla="*/ 2147483647 w 174"/>
              <a:gd name="T3" fmla="*/ 2147483647 h 114"/>
              <a:gd name="T4" fmla="*/ 2147483647 w 174"/>
              <a:gd name="T5" fmla="*/ 2147483647 h 114"/>
              <a:gd name="T6" fmla="*/ 2147483647 w 174"/>
              <a:gd name="T7" fmla="*/ 2147483647 h 114"/>
              <a:gd name="T8" fmla="*/ 2147483647 w 174"/>
              <a:gd name="T9" fmla="*/ 2147483647 h 114"/>
              <a:gd name="T10" fmla="*/ 2147483647 w 174"/>
              <a:gd name="T11" fmla="*/ 2147483647 h 114"/>
              <a:gd name="T12" fmla="*/ 2147483647 w 174"/>
              <a:gd name="T13" fmla="*/ 2147483647 h 114"/>
              <a:gd name="T14" fmla="*/ 2147483647 w 174"/>
              <a:gd name="T15" fmla="*/ 2147483647 h 114"/>
              <a:gd name="T16" fmla="*/ 2147483647 w 174"/>
              <a:gd name="T17" fmla="*/ 2147483647 h 114"/>
              <a:gd name="T18" fmla="*/ 2147483647 w 174"/>
              <a:gd name="T19" fmla="*/ 0 h 114"/>
              <a:gd name="T20" fmla="*/ 2147483647 w 174"/>
              <a:gd name="T21" fmla="*/ 2147483647 h 114"/>
              <a:gd name="T22" fmla="*/ 2147483647 w 174"/>
              <a:gd name="T23" fmla="*/ 2147483647 h 114"/>
              <a:gd name="T24" fmla="*/ 2147483647 w 174"/>
              <a:gd name="T25" fmla="*/ 2147483647 h 114"/>
              <a:gd name="T26" fmla="*/ 2147483647 w 174"/>
              <a:gd name="T27" fmla="*/ 2147483647 h 114"/>
              <a:gd name="T28" fmla="*/ 2147483647 w 174"/>
              <a:gd name="T29" fmla="*/ 2147483647 h 114"/>
              <a:gd name="T30" fmla="*/ 2147483647 w 174"/>
              <a:gd name="T31" fmla="*/ 2147483647 h 114"/>
              <a:gd name="T32" fmla="*/ 2147483647 w 174"/>
              <a:gd name="T33" fmla="*/ 2147483647 h 114"/>
              <a:gd name="T34" fmla="*/ 2147483647 w 174"/>
              <a:gd name="T35" fmla="*/ 2147483647 h 114"/>
              <a:gd name="T36" fmla="*/ 0 w 174"/>
              <a:gd name="T37" fmla="*/ 2147483647 h 114"/>
              <a:gd name="T38" fmla="*/ 2147483647 w 174"/>
              <a:gd name="T39" fmla="*/ 2147483647 h 114"/>
              <a:gd name="T40" fmla="*/ 2147483647 w 174"/>
              <a:gd name="T41" fmla="*/ 2147483647 h 114"/>
              <a:gd name="T42" fmla="*/ 2147483647 w 174"/>
              <a:gd name="T43" fmla="*/ 2147483647 h 114"/>
              <a:gd name="T44" fmla="*/ 2147483647 w 174"/>
              <a:gd name="T45" fmla="*/ 2147483647 h 114"/>
              <a:gd name="T46" fmla="*/ 2147483647 w 174"/>
              <a:gd name="T47" fmla="*/ 2147483647 h 114"/>
              <a:gd name="T48" fmla="*/ 2147483647 w 174"/>
              <a:gd name="T49" fmla="*/ 2147483647 h 114"/>
              <a:gd name="T50" fmla="*/ 2147483647 w 174"/>
              <a:gd name="T51" fmla="*/ 2147483647 h 114"/>
              <a:gd name="T52" fmla="*/ 2147483647 w 174"/>
              <a:gd name="T53" fmla="*/ 2147483647 h 114"/>
              <a:gd name="T54" fmla="*/ 2147483647 w 174"/>
              <a:gd name="T55" fmla="*/ 2147483647 h 114"/>
              <a:gd name="T56" fmla="*/ 2147483647 w 174"/>
              <a:gd name="T57" fmla="*/ 2147483647 h 11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74"/>
              <a:gd name="T88" fmla="*/ 0 h 114"/>
              <a:gd name="T89" fmla="*/ 174 w 174"/>
              <a:gd name="T90" fmla="*/ 114 h 11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74" h="114">
                <a:moveTo>
                  <a:pt x="174" y="84"/>
                </a:moveTo>
                <a:lnTo>
                  <a:pt x="174" y="42"/>
                </a:lnTo>
                <a:lnTo>
                  <a:pt x="138" y="42"/>
                </a:lnTo>
                <a:lnTo>
                  <a:pt x="132" y="48"/>
                </a:lnTo>
                <a:lnTo>
                  <a:pt x="120" y="48"/>
                </a:lnTo>
                <a:lnTo>
                  <a:pt x="114" y="42"/>
                </a:lnTo>
                <a:lnTo>
                  <a:pt x="114" y="24"/>
                </a:lnTo>
                <a:lnTo>
                  <a:pt x="90" y="24"/>
                </a:lnTo>
                <a:lnTo>
                  <a:pt x="78" y="12"/>
                </a:lnTo>
                <a:lnTo>
                  <a:pt x="72" y="0"/>
                </a:lnTo>
                <a:lnTo>
                  <a:pt x="60" y="6"/>
                </a:lnTo>
                <a:lnTo>
                  <a:pt x="48" y="6"/>
                </a:lnTo>
                <a:lnTo>
                  <a:pt x="48" y="18"/>
                </a:lnTo>
                <a:lnTo>
                  <a:pt x="42" y="24"/>
                </a:lnTo>
                <a:lnTo>
                  <a:pt x="36" y="36"/>
                </a:lnTo>
                <a:lnTo>
                  <a:pt x="30" y="36"/>
                </a:lnTo>
                <a:lnTo>
                  <a:pt x="24" y="42"/>
                </a:lnTo>
                <a:lnTo>
                  <a:pt x="12" y="48"/>
                </a:lnTo>
                <a:lnTo>
                  <a:pt x="0" y="60"/>
                </a:lnTo>
                <a:lnTo>
                  <a:pt x="6" y="66"/>
                </a:lnTo>
                <a:lnTo>
                  <a:pt x="18" y="72"/>
                </a:lnTo>
                <a:lnTo>
                  <a:pt x="24" y="78"/>
                </a:lnTo>
                <a:lnTo>
                  <a:pt x="72" y="78"/>
                </a:lnTo>
                <a:lnTo>
                  <a:pt x="96" y="102"/>
                </a:lnTo>
                <a:lnTo>
                  <a:pt x="132" y="96"/>
                </a:lnTo>
                <a:lnTo>
                  <a:pt x="150" y="114"/>
                </a:lnTo>
                <a:lnTo>
                  <a:pt x="168" y="84"/>
                </a:lnTo>
                <a:lnTo>
                  <a:pt x="174" y="90"/>
                </a:lnTo>
                <a:lnTo>
                  <a:pt x="174" y="8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5" name="Egypt" descr="© INSCALE GmbH, 05.05.2010&#10;http://www.presentationload.com/">
            <a:extLst>
              <a:ext uri="{FF2B5EF4-FFF2-40B4-BE49-F238E27FC236}">
                <a16:creationId xmlns:a16="http://schemas.microsoft.com/office/drawing/2014/main" id="{38E0E72E-1AB8-4B6A-A947-20B3A86D2F16}"/>
              </a:ext>
            </a:extLst>
          </p:cNvPr>
          <p:cNvSpPr>
            <a:spLocks/>
          </p:cNvSpPr>
          <p:nvPr/>
        </p:nvSpPr>
        <p:spPr bwMode="gray">
          <a:xfrm>
            <a:off x="6486943" y="2836875"/>
            <a:ext cx="372503" cy="379879"/>
          </a:xfrm>
          <a:custGeom>
            <a:avLst/>
            <a:gdLst>
              <a:gd name="T0" fmla="*/ 2147483647 w 792"/>
              <a:gd name="T1" fmla="*/ 2147483647 h 804"/>
              <a:gd name="T2" fmla="*/ 2147483647 w 792"/>
              <a:gd name="T3" fmla="*/ 2147483647 h 804"/>
              <a:gd name="T4" fmla="*/ 2147483647 w 792"/>
              <a:gd name="T5" fmla="*/ 2147483647 h 804"/>
              <a:gd name="T6" fmla="*/ 2147483647 w 792"/>
              <a:gd name="T7" fmla="*/ 2147483647 h 804"/>
              <a:gd name="T8" fmla="*/ 2147483647 w 792"/>
              <a:gd name="T9" fmla="*/ 2147483647 h 804"/>
              <a:gd name="T10" fmla="*/ 2147483647 w 792"/>
              <a:gd name="T11" fmla="*/ 2147483647 h 804"/>
              <a:gd name="T12" fmla="*/ 2147483647 w 792"/>
              <a:gd name="T13" fmla="*/ 2147483647 h 804"/>
              <a:gd name="T14" fmla="*/ 2147483647 w 792"/>
              <a:gd name="T15" fmla="*/ 2147483647 h 804"/>
              <a:gd name="T16" fmla="*/ 2147483647 w 792"/>
              <a:gd name="T17" fmla="*/ 2147483647 h 804"/>
              <a:gd name="T18" fmla="*/ 2147483647 w 792"/>
              <a:gd name="T19" fmla="*/ 2147483647 h 804"/>
              <a:gd name="T20" fmla="*/ 2147483647 w 792"/>
              <a:gd name="T21" fmla="*/ 2147483647 h 804"/>
              <a:gd name="T22" fmla="*/ 2147483647 w 792"/>
              <a:gd name="T23" fmla="*/ 2147483647 h 804"/>
              <a:gd name="T24" fmla="*/ 2147483647 w 792"/>
              <a:gd name="T25" fmla="*/ 2147483647 h 804"/>
              <a:gd name="T26" fmla="*/ 2147483647 w 792"/>
              <a:gd name="T27" fmla="*/ 2147483647 h 804"/>
              <a:gd name="T28" fmla="*/ 2147483647 w 792"/>
              <a:gd name="T29" fmla="*/ 2147483647 h 804"/>
              <a:gd name="T30" fmla="*/ 2147483647 w 792"/>
              <a:gd name="T31" fmla="*/ 2147483647 h 804"/>
              <a:gd name="T32" fmla="*/ 2147483647 w 792"/>
              <a:gd name="T33" fmla="*/ 2147483647 h 804"/>
              <a:gd name="T34" fmla="*/ 2147483647 w 792"/>
              <a:gd name="T35" fmla="*/ 2147483647 h 804"/>
              <a:gd name="T36" fmla="*/ 2147483647 w 792"/>
              <a:gd name="T37" fmla="*/ 2147483647 h 804"/>
              <a:gd name="T38" fmla="*/ 2147483647 w 792"/>
              <a:gd name="T39" fmla="*/ 2147483647 h 804"/>
              <a:gd name="T40" fmla="*/ 2147483647 w 792"/>
              <a:gd name="T41" fmla="*/ 2147483647 h 804"/>
              <a:gd name="T42" fmla="*/ 2147483647 w 792"/>
              <a:gd name="T43" fmla="*/ 2147483647 h 804"/>
              <a:gd name="T44" fmla="*/ 2147483647 w 792"/>
              <a:gd name="T45" fmla="*/ 2147483647 h 804"/>
              <a:gd name="T46" fmla="*/ 2147483647 w 792"/>
              <a:gd name="T47" fmla="*/ 2147483647 h 804"/>
              <a:gd name="T48" fmla="*/ 2147483647 w 792"/>
              <a:gd name="T49" fmla="*/ 2147483647 h 804"/>
              <a:gd name="T50" fmla="*/ 2147483647 w 792"/>
              <a:gd name="T51" fmla="*/ 2147483647 h 804"/>
              <a:gd name="T52" fmla="*/ 2147483647 w 792"/>
              <a:gd name="T53" fmla="*/ 2147483647 h 804"/>
              <a:gd name="T54" fmla="*/ 2147483647 w 792"/>
              <a:gd name="T55" fmla="*/ 2147483647 h 804"/>
              <a:gd name="T56" fmla="*/ 2147483647 w 792"/>
              <a:gd name="T57" fmla="*/ 2147483647 h 804"/>
              <a:gd name="T58" fmla="*/ 2147483647 w 792"/>
              <a:gd name="T59" fmla="*/ 2147483647 h 804"/>
              <a:gd name="T60" fmla="*/ 2147483647 w 792"/>
              <a:gd name="T61" fmla="*/ 2147483647 h 804"/>
              <a:gd name="T62" fmla="*/ 2147483647 w 792"/>
              <a:gd name="T63" fmla="*/ 2147483647 h 804"/>
              <a:gd name="T64" fmla="*/ 2147483647 w 792"/>
              <a:gd name="T65" fmla="*/ 2147483647 h 804"/>
              <a:gd name="T66" fmla="*/ 2147483647 w 792"/>
              <a:gd name="T67" fmla="*/ 2147483647 h 804"/>
              <a:gd name="T68" fmla="*/ 2147483647 w 792"/>
              <a:gd name="T69" fmla="*/ 2147483647 h 804"/>
              <a:gd name="T70" fmla="*/ 2147483647 w 792"/>
              <a:gd name="T71" fmla="*/ 2147483647 h 804"/>
              <a:gd name="T72" fmla="*/ 2147483647 w 792"/>
              <a:gd name="T73" fmla="*/ 2147483647 h 804"/>
              <a:gd name="T74" fmla="*/ 2147483647 w 792"/>
              <a:gd name="T75" fmla="*/ 2147483647 h 804"/>
              <a:gd name="T76" fmla="*/ 2147483647 w 792"/>
              <a:gd name="T77" fmla="*/ 2147483647 h 804"/>
              <a:gd name="T78" fmla="*/ 2147483647 w 792"/>
              <a:gd name="T79" fmla="*/ 2147483647 h 804"/>
              <a:gd name="T80" fmla="*/ 2147483647 w 792"/>
              <a:gd name="T81" fmla="*/ 2147483647 h 804"/>
              <a:gd name="T82" fmla="*/ 2147483647 w 792"/>
              <a:gd name="T83" fmla="*/ 2147483647 h 804"/>
              <a:gd name="T84" fmla="*/ 2147483647 w 792"/>
              <a:gd name="T85" fmla="*/ 2147483647 h 804"/>
              <a:gd name="T86" fmla="*/ 2147483647 w 792"/>
              <a:gd name="T87" fmla="*/ 2147483647 h 804"/>
              <a:gd name="T88" fmla="*/ 2147483647 w 792"/>
              <a:gd name="T89" fmla="*/ 2147483647 h 804"/>
              <a:gd name="T90" fmla="*/ 2147483647 w 792"/>
              <a:gd name="T91" fmla="*/ 0 h 804"/>
              <a:gd name="T92" fmla="*/ 2147483647 w 792"/>
              <a:gd name="T93" fmla="*/ 2147483647 h 804"/>
              <a:gd name="T94" fmla="*/ 2147483647 w 792"/>
              <a:gd name="T95" fmla="*/ 0 h 8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92"/>
              <a:gd name="T145" fmla="*/ 0 h 804"/>
              <a:gd name="T146" fmla="*/ 792 w 792"/>
              <a:gd name="T147" fmla="*/ 804 h 8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92" h="804">
                <a:moveTo>
                  <a:pt x="12" y="18"/>
                </a:moveTo>
                <a:lnTo>
                  <a:pt x="6" y="24"/>
                </a:lnTo>
                <a:lnTo>
                  <a:pt x="6" y="54"/>
                </a:lnTo>
                <a:lnTo>
                  <a:pt x="18" y="60"/>
                </a:lnTo>
                <a:lnTo>
                  <a:pt x="24" y="72"/>
                </a:lnTo>
                <a:lnTo>
                  <a:pt x="24" y="78"/>
                </a:lnTo>
                <a:lnTo>
                  <a:pt x="18" y="84"/>
                </a:lnTo>
                <a:lnTo>
                  <a:pt x="12" y="96"/>
                </a:lnTo>
                <a:lnTo>
                  <a:pt x="6" y="102"/>
                </a:lnTo>
                <a:lnTo>
                  <a:pt x="0" y="114"/>
                </a:lnTo>
                <a:lnTo>
                  <a:pt x="0" y="120"/>
                </a:lnTo>
                <a:lnTo>
                  <a:pt x="6" y="132"/>
                </a:lnTo>
                <a:lnTo>
                  <a:pt x="18" y="144"/>
                </a:lnTo>
                <a:lnTo>
                  <a:pt x="30" y="180"/>
                </a:lnTo>
                <a:lnTo>
                  <a:pt x="30" y="264"/>
                </a:lnTo>
                <a:lnTo>
                  <a:pt x="36" y="342"/>
                </a:lnTo>
                <a:lnTo>
                  <a:pt x="36" y="438"/>
                </a:lnTo>
                <a:lnTo>
                  <a:pt x="42" y="534"/>
                </a:lnTo>
                <a:lnTo>
                  <a:pt x="42" y="624"/>
                </a:lnTo>
                <a:lnTo>
                  <a:pt x="48" y="702"/>
                </a:lnTo>
                <a:lnTo>
                  <a:pt x="48" y="774"/>
                </a:lnTo>
                <a:lnTo>
                  <a:pt x="474" y="780"/>
                </a:lnTo>
                <a:lnTo>
                  <a:pt x="492" y="762"/>
                </a:lnTo>
                <a:lnTo>
                  <a:pt x="498" y="762"/>
                </a:lnTo>
                <a:lnTo>
                  <a:pt x="498" y="774"/>
                </a:lnTo>
                <a:lnTo>
                  <a:pt x="618" y="780"/>
                </a:lnTo>
                <a:lnTo>
                  <a:pt x="624" y="786"/>
                </a:lnTo>
                <a:lnTo>
                  <a:pt x="630" y="798"/>
                </a:lnTo>
                <a:lnTo>
                  <a:pt x="636" y="804"/>
                </a:lnTo>
                <a:lnTo>
                  <a:pt x="654" y="804"/>
                </a:lnTo>
                <a:lnTo>
                  <a:pt x="660" y="798"/>
                </a:lnTo>
                <a:lnTo>
                  <a:pt x="672" y="774"/>
                </a:lnTo>
                <a:lnTo>
                  <a:pt x="684" y="762"/>
                </a:lnTo>
                <a:lnTo>
                  <a:pt x="696" y="762"/>
                </a:lnTo>
                <a:lnTo>
                  <a:pt x="702" y="756"/>
                </a:lnTo>
                <a:lnTo>
                  <a:pt x="720" y="756"/>
                </a:lnTo>
                <a:lnTo>
                  <a:pt x="726" y="750"/>
                </a:lnTo>
                <a:lnTo>
                  <a:pt x="732" y="738"/>
                </a:lnTo>
                <a:lnTo>
                  <a:pt x="732" y="714"/>
                </a:lnTo>
                <a:lnTo>
                  <a:pt x="762" y="714"/>
                </a:lnTo>
                <a:lnTo>
                  <a:pt x="786" y="690"/>
                </a:lnTo>
                <a:lnTo>
                  <a:pt x="780" y="684"/>
                </a:lnTo>
                <a:lnTo>
                  <a:pt x="774" y="672"/>
                </a:lnTo>
                <a:lnTo>
                  <a:pt x="774" y="624"/>
                </a:lnTo>
                <a:lnTo>
                  <a:pt x="792" y="618"/>
                </a:lnTo>
                <a:lnTo>
                  <a:pt x="786" y="618"/>
                </a:lnTo>
                <a:lnTo>
                  <a:pt x="756" y="588"/>
                </a:lnTo>
                <a:lnTo>
                  <a:pt x="732" y="552"/>
                </a:lnTo>
                <a:lnTo>
                  <a:pt x="726" y="528"/>
                </a:lnTo>
                <a:lnTo>
                  <a:pt x="714" y="492"/>
                </a:lnTo>
                <a:lnTo>
                  <a:pt x="702" y="468"/>
                </a:lnTo>
                <a:lnTo>
                  <a:pt x="690" y="462"/>
                </a:lnTo>
                <a:lnTo>
                  <a:pt x="684" y="450"/>
                </a:lnTo>
                <a:lnTo>
                  <a:pt x="672" y="444"/>
                </a:lnTo>
                <a:lnTo>
                  <a:pt x="666" y="432"/>
                </a:lnTo>
                <a:lnTo>
                  <a:pt x="654" y="396"/>
                </a:lnTo>
                <a:lnTo>
                  <a:pt x="654" y="378"/>
                </a:lnTo>
                <a:lnTo>
                  <a:pt x="618" y="336"/>
                </a:lnTo>
                <a:lnTo>
                  <a:pt x="618" y="318"/>
                </a:lnTo>
                <a:lnTo>
                  <a:pt x="606" y="294"/>
                </a:lnTo>
                <a:lnTo>
                  <a:pt x="594" y="282"/>
                </a:lnTo>
                <a:lnTo>
                  <a:pt x="588" y="270"/>
                </a:lnTo>
                <a:lnTo>
                  <a:pt x="576" y="258"/>
                </a:lnTo>
                <a:lnTo>
                  <a:pt x="570" y="246"/>
                </a:lnTo>
                <a:lnTo>
                  <a:pt x="558" y="234"/>
                </a:lnTo>
                <a:lnTo>
                  <a:pt x="552" y="222"/>
                </a:lnTo>
                <a:lnTo>
                  <a:pt x="546" y="216"/>
                </a:lnTo>
                <a:lnTo>
                  <a:pt x="552" y="210"/>
                </a:lnTo>
                <a:lnTo>
                  <a:pt x="552" y="198"/>
                </a:lnTo>
                <a:lnTo>
                  <a:pt x="540" y="174"/>
                </a:lnTo>
                <a:lnTo>
                  <a:pt x="528" y="168"/>
                </a:lnTo>
                <a:lnTo>
                  <a:pt x="522" y="168"/>
                </a:lnTo>
                <a:lnTo>
                  <a:pt x="540" y="144"/>
                </a:lnTo>
                <a:lnTo>
                  <a:pt x="558" y="156"/>
                </a:lnTo>
                <a:lnTo>
                  <a:pt x="558" y="174"/>
                </a:lnTo>
                <a:lnTo>
                  <a:pt x="564" y="186"/>
                </a:lnTo>
                <a:lnTo>
                  <a:pt x="576" y="198"/>
                </a:lnTo>
                <a:lnTo>
                  <a:pt x="582" y="210"/>
                </a:lnTo>
                <a:lnTo>
                  <a:pt x="588" y="216"/>
                </a:lnTo>
                <a:lnTo>
                  <a:pt x="588" y="246"/>
                </a:lnTo>
                <a:lnTo>
                  <a:pt x="606" y="264"/>
                </a:lnTo>
                <a:lnTo>
                  <a:pt x="612" y="276"/>
                </a:lnTo>
                <a:lnTo>
                  <a:pt x="636" y="300"/>
                </a:lnTo>
                <a:lnTo>
                  <a:pt x="648" y="306"/>
                </a:lnTo>
                <a:lnTo>
                  <a:pt x="654" y="306"/>
                </a:lnTo>
                <a:lnTo>
                  <a:pt x="666" y="300"/>
                </a:lnTo>
                <a:lnTo>
                  <a:pt x="678" y="288"/>
                </a:lnTo>
                <a:lnTo>
                  <a:pt x="672" y="270"/>
                </a:lnTo>
                <a:lnTo>
                  <a:pt x="684" y="246"/>
                </a:lnTo>
                <a:lnTo>
                  <a:pt x="684" y="234"/>
                </a:lnTo>
                <a:lnTo>
                  <a:pt x="690" y="222"/>
                </a:lnTo>
                <a:lnTo>
                  <a:pt x="690" y="198"/>
                </a:lnTo>
                <a:lnTo>
                  <a:pt x="696" y="186"/>
                </a:lnTo>
                <a:lnTo>
                  <a:pt x="696" y="180"/>
                </a:lnTo>
                <a:lnTo>
                  <a:pt x="702" y="168"/>
                </a:lnTo>
                <a:lnTo>
                  <a:pt x="648" y="24"/>
                </a:lnTo>
                <a:lnTo>
                  <a:pt x="642" y="24"/>
                </a:lnTo>
                <a:lnTo>
                  <a:pt x="636" y="30"/>
                </a:lnTo>
                <a:lnTo>
                  <a:pt x="624" y="30"/>
                </a:lnTo>
                <a:lnTo>
                  <a:pt x="600" y="42"/>
                </a:lnTo>
                <a:lnTo>
                  <a:pt x="576" y="42"/>
                </a:lnTo>
                <a:lnTo>
                  <a:pt x="564" y="36"/>
                </a:lnTo>
                <a:lnTo>
                  <a:pt x="558" y="30"/>
                </a:lnTo>
                <a:lnTo>
                  <a:pt x="552" y="36"/>
                </a:lnTo>
                <a:lnTo>
                  <a:pt x="540" y="42"/>
                </a:lnTo>
                <a:lnTo>
                  <a:pt x="534" y="42"/>
                </a:lnTo>
                <a:lnTo>
                  <a:pt x="510" y="30"/>
                </a:lnTo>
                <a:lnTo>
                  <a:pt x="504" y="24"/>
                </a:lnTo>
                <a:lnTo>
                  <a:pt x="504" y="18"/>
                </a:lnTo>
                <a:lnTo>
                  <a:pt x="498" y="12"/>
                </a:lnTo>
                <a:lnTo>
                  <a:pt x="486" y="6"/>
                </a:lnTo>
                <a:lnTo>
                  <a:pt x="468" y="6"/>
                </a:lnTo>
                <a:lnTo>
                  <a:pt x="456" y="12"/>
                </a:lnTo>
                <a:lnTo>
                  <a:pt x="438" y="12"/>
                </a:lnTo>
                <a:lnTo>
                  <a:pt x="432" y="18"/>
                </a:lnTo>
                <a:lnTo>
                  <a:pt x="420" y="18"/>
                </a:lnTo>
                <a:lnTo>
                  <a:pt x="414" y="12"/>
                </a:lnTo>
                <a:lnTo>
                  <a:pt x="390" y="12"/>
                </a:lnTo>
                <a:lnTo>
                  <a:pt x="378" y="18"/>
                </a:lnTo>
                <a:lnTo>
                  <a:pt x="372" y="24"/>
                </a:lnTo>
                <a:lnTo>
                  <a:pt x="366" y="36"/>
                </a:lnTo>
                <a:lnTo>
                  <a:pt x="360" y="42"/>
                </a:lnTo>
                <a:lnTo>
                  <a:pt x="336" y="42"/>
                </a:lnTo>
                <a:lnTo>
                  <a:pt x="324" y="54"/>
                </a:lnTo>
                <a:lnTo>
                  <a:pt x="312" y="60"/>
                </a:lnTo>
                <a:lnTo>
                  <a:pt x="306" y="60"/>
                </a:lnTo>
                <a:lnTo>
                  <a:pt x="300" y="54"/>
                </a:lnTo>
                <a:lnTo>
                  <a:pt x="288" y="54"/>
                </a:lnTo>
                <a:lnTo>
                  <a:pt x="276" y="48"/>
                </a:lnTo>
                <a:lnTo>
                  <a:pt x="264" y="48"/>
                </a:lnTo>
                <a:lnTo>
                  <a:pt x="258" y="42"/>
                </a:lnTo>
                <a:lnTo>
                  <a:pt x="204" y="42"/>
                </a:lnTo>
                <a:lnTo>
                  <a:pt x="198" y="36"/>
                </a:lnTo>
                <a:lnTo>
                  <a:pt x="186" y="30"/>
                </a:lnTo>
                <a:lnTo>
                  <a:pt x="174" y="18"/>
                </a:lnTo>
                <a:lnTo>
                  <a:pt x="126" y="18"/>
                </a:lnTo>
                <a:lnTo>
                  <a:pt x="120" y="12"/>
                </a:lnTo>
                <a:lnTo>
                  <a:pt x="96" y="0"/>
                </a:lnTo>
                <a:lnTo>
                  <a:pt x="78" y="0"/>
                </a:lnTo>
                <a:lnTo>
                  <a:pt x="66" y="12"/>
                </a:lnTo>
                <a:lnTo>
                  <a:pt x="54" y="12"/>
                </a:lnTo>
                <a:lnTo>
                  <a:pt x="42" y="6"/>
                </a:lnTo>
                <a:lnTo>
                  <a:pt x="36" y="6"/>
                </a:lnTo>
                <a:lnTo>
                  <a:pt x="36" y="0"/>
                </a:lnTo>
                <a:lnTo>
                  <a:pt x="30" y="0"/>
                </a:lnTo>
                <a:lnTo>
                  <a:pt x="12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6" name="Ecuador" descr="© INSCALE GmbH, 05.05.2010&#10;http://www.presentationload.com/">
            <a:extLst>
              <a:ext uri="{FF2B5EF4-FFF2-40B4-BE49-F238E27FC236}">
                <a16:creationId xmlns:a16="http://schemas.microsoft.com/office/drawing/2014/main" id="{C7E59458-5E4C-4767-B136-C33A2D89492E}"/>
              </a:ext>
            </a:extLst>
          </p:cNvPr>
          <p:cNvSpPr>
            <a:spLocks noEditPoints="1"/>
          </p:cNvSpPr>
          <p:nvPr/>
        </p:nvSpPr>
        <p:spPr bwMode="gray">
          <a:xfrm>
            <a:off x="2955544" y="3980202"/>
            <a:ext cx="195472" cy="248950"/>
          </a:xfrm>
          <a:custGeom>
            <a:avLst/>
            <a:gdLst>
              <a:gd name="T0" fmla="*/ 2147483647 w 414"/>
              <a:gd name="T1" fmla="*/ 2147483647 h 528"/>
              <a:gd name="T2" fmla="*/ 2147483647 w 414"/>
              <a:gd name="T3" fmla="*/ 2147483647 h 528"/>
              <a:gd name="T4" fmla="*/ 2147483647 w 414"/>
              <a:gd name="T5" fmla="*/ 2147483647 h 528"/>
              <a:gd name="T6" fmla="*/ 2147483647 w 414"/>
              <a:gd name="T7" fmla="*/ 2147483647 h 528"/>
              <a:gd name="T8" fmla="*/ 2147483647 w 414"/>
              <a:gd name="T9" fmla="*/ 2147483647 h 528"/>
              <a:gd name="T10" fmla="*/ 2147483647 w 414"/>
              <a:gd name="T11" fmla="*/ 2147483647 h 528"/>
              <a:gd name="T12" fmla="*/ 2147483647 w 414"/>
              <a:gd name="T13" fmla="*/ 2147483647 h 528"/>
              <a:gd name="T14" fmla="*/ 2147483647 w 414"/>
              <a:gd name="T15" fmla="*/ 2147483647 h 528"/>
              <a:gd name="T16" fmla="*/ 2147483647 w 414"/>
              <a:gd name="T17" fmla="*/ 2147483647 h 528"/>
              <a:gd name="T18" fmla="*/ 2147483647 w 414"/>
              <a:gd name="T19" fmla="*/ 2147483647 h 528"/>
              <a:gd name="T20" fmla="*/ 2147483647 w 414"/>
              <a:gd name="T21" fmla="*/ 2147483647 h 528"/>
              <a:gd name="T22" fmla="*/ 2147483647 w 414"/>
              <a:gd name="T23" fmla="*/ 2147483647 h 528"/>
              <a:gd name="T24" fmla="*/ 2147483647 w 414"/>
              <a:gd name="T25" fmla="*/ 2147483647 h 528"/>
              <a:gd name="T26" fmla="*/ 2147483647 w 414"/>
              <a:gd name="T27" fmla="*/ 2147483647 h 528"/>
              <a:gd name="T28" fmla="*/ 2147483647 w 414"/>
              <a:gd name="T29" fmla="*/ 2147483647 h 528"/>
              <a:gd name="T30" fmla="*/ 2147483647 w 414"/>
              <a:gd name="T31" fmla="*/ 2147483647 h 528"/>
              <a:gd name="T32" fmla="*/ 2147483647 w 414"/>
              <a:gd name="T33" fmla="*/ 2147483647 h 528"/>
              <a:gd name="T34" fmla="*/ 2147483647 w 414"/>
              <a:gd name="T35" fmla="*/ 2147483647 h 528"/>
              <a:gd name="T36" fmla="*/ 2147483647 w 414"/>
              <a:gd name="T37" fmla="*/ 2147483647 h 528"/>
              <a:gd name="T38" fmla="*/ 2147483647 w 414"/>
              <a:gd name="T39" fmla="*/ 2147483647 h 528"/>
              <a:gd name="T40" fmla="*/ 2147483647 w 414"/>
              <a:gd name="T41" fmla="*/ 2147483647 h 528"/>
              <a:gd name="T42" fmla="*/ 2147483647 w 414"/>
              <a:gd name="T43" fmla="*/ 2147483647 h 528"/>
              <a:gd name="T44" fmla="*/ 2147483647 w 414"/>
              <a:gd name="T45" fmla="*/ 2147483647 h 528"/>
              <a:gd name="T46" fmla="*/ 2147483647 w 414"/>
              <a:gd name="T47" fmla="*/ 2147483647 h 528"/>
              <a:gd name="T48" fmla="*/ 2147483647 w 414"/>
              <a:gd name="T49" fmla="*/ 2147483647 h 528"/>
              <a:gd name="T50" fmla="*/ 2147483647 w 414"/>
              <a:gd name="T51" fmla="*/ 2147483647 h 528"/>
              <a:gd name="T52" fmla="*/ 2147483647 w 414"/>
              <a:gd name="T53" fmla="*/ 2147483647 h 528"/>
              <a:gd name="T54" fmla="*/ 2147483647 w 414"/>
              <a:gd name="T55" fmla="*/ 2147483647 h 528"/>
              <a:gd name="T56" fmla="*/ 2147483647 w 414"/>
              <a:gd name="T57" fmla="*/ 2147483647 h 528"/>
              <a:gd name="T58" fmla="*/ 2147483647 w 414"/>
              <a:gd name="T59" fmla="*/ 2147483647 h 528"/>
              <a:gd name="T60" fmla="*/ 2147483647 w 414"/>
              <a:gd name="T61" fmla="*/ 2147483647 h 528"/>
              <a:gd name="T62" fmla="*/ 2147483647 w 414"/>
              <a:gd name="T63" fmla="*/ 2147483647 h 528"/>
              <a:gd name="T64" fmla="*/ 2147483647 w 414"/>
              <a:gd name="T65" fmla="*/ 2147483647 h 528"/>
              <a:gd name="T66" fmla="*/ 2147483647 w 414"/>
              <a:gd name="T67" fmla="*/ 2147483647 h 528"/>
              <a:gd name="T68" fmla="*/ 2147483647 w 414"/>
              <a:gd name="T69" fmla="*/ 2147483647 h 528"/>
              <a:gd name="T70" fmla="*/ 2147483647 w 414"/>
              <a:gd name="T71" fmla="*/ 2147483647 h 528"/>
              <a:gd name="T72" fmla="*/ 2147483647 w 414"/>
              <a:gd name="T73" fmla="*/ 2147483647 h 528"/>
              <a:gd name="T74" fmla="*/ 2147483647 w 414"/>
              <a:gd name="T75" fmla="*/ 2147483647 h 528"/>
              <a:gd name="T76" fmla="*/ 2147483647 w 414"/>
              <a:gd name="T77" fmla="*/ 2147483647 h 528"/>
              <a:gd name="T78" fmla="*/ 2147483647 w 414"/>
              <a:gd name="T79" fmla="*/ 2147483647 h 528"/>
              <a:gd name="T80" fmla="*/ 2147483647 w 414"/>
              <a:gd name="T81" fmla="*/ 2147483647 h 528"/>
              <a:gd name="T82" fmla="*/ 2147483647 w 414"/>
              <a:gd name="T83" fmla="*/ 2147483647 h 528"/>
              <a:gd name="T84" fmla="*/ 2147483647 w 414"/>
              <a:gd name="T85" fmla="*/ 2147483647 h 528"/>
              <a:gd name="T86" fmla="*/ 2147483647 w 414"/>
              <a:gd name="T87" fmla="*/ 2147483647 h 528"/>
              <a:gd name="T88" fmla="*/ 2147483647 w 414"/>
              <a:gd name="T89" fmla="*/ 2147483647 h 52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14"/>
              <a:gd name="T136" fmla="*/ 0 h 528"/>
              <a:gd name="T137" fmla="*/ 414 w 414"/>
              <a:gd name="T138" fmla="*/ 528 h 52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14" h="528">
                <a:moveTo>
                  <a:pt x="60" y="372"/>
                </a:moveTo>
                <a:lnTo>
                  <a:pt x="72" y="366"/>
                </a:lnTo>
                <a:lnTo>
                  <a:pt x="78" y="360"/>
                </a:lnTo>
                <a:lnTo>
                  <a:pt x="78" y="342"/>
                </a:lnTo>
                <a:lnTo>
                  <a:pt x="72" y="342"/>
                </a:lnTo>
                <a:lnTo>
                  <a:pt x="54" y="360"/>
                </a:lnTo>
                <a:lnTo>
                  <a:pt x="54" y="372"/>
                </a:lnTo>
                <a:lnTo>
                  <a:pt x="60" y="372"/>
                </a:lnTo>
                <a:close/>
                <a:moveTo>
                  <a:pt x="414" y="174"/>
                </a:moveTo>
                <a:lnTo>
                  <a:pt x="390" y="156"/>
                </a:lnTo>
                <a:lnTo>
                  <a:pt x="396" y="156"/>
                </a:lnTo>
                <a:lnTo>
                  <a:pt x="396" y="150"/>
                </a:lnTo>
                <a:lnTo>
                  <a:pt x="402" y="150"/>
                </a:lnTo>
                <a:lnTo>
                  <a:pt x="402" y="126"/>
                </a:lnTo>
                <a:lnTo>
                  <a:pt x="372" y="126"/>
                </a:lnTo>
                <a:lnTo>
                  <a:pt x="360" y="114"/>
                </a:lnTo>
                <a:lnTo>
                  <a:pt x="360" y="108"/>
                </a:lnTo>
                <a:lnTo>
                  <a:pt x="354" y="102"/>
                </a:lnTo>
                <a:lnTo>
                  <a:pt x="354" y="96"/>
                </a:lnTo>
                <a:lnTo>
                  <a:pt x="342" y="90"/>
                </a:lnTo>
                <a:lnTo>
                  <a:pt x="336" y="90"/>
                </a:lnTo>
                <a:lnTo>
                  <a:pt x="330" y="96"/>
                </a:lnTo>
                <a:lnTo>
                  <a:pt x="330" y="108"/>
                </a:lnTo>
                <a:lnTo>
                  <a:pt x="306" y="108"/>
                </a:lnTo>
                <a:lnTo>
                  <a:pt x="300" y="102"/>
                </a:lnTo>
                <a:lnTo>
                  <a:pt x="288" y="96"/>
                </a:lnTo>
                <a:lnTo>
                  <a:pt x="282" y="102"/>
                </a:lnTo>
                <a:lnTo>
                  <a:pt x="270" y="102"/>
                </a:lnTo>
                <a:lnTo>
                  <a:pt x="258" y="96"/>
                </a:lnTo>
                <a:lnTo>
                  <a:pt x="252" y="90"/>
                </a:lnTo>
                <a:lnTo>
                  <a:pt x="252" y="84"/>
                </a:lnTo>
                <a:lnTo>
                  <a:pt x="246" y="72"/>
                </a:lnTo>
                <a:lnTo>
                  <a:pt x="240" y="66"/>
                </a:lnTo>
                <a:lnTo>
                  <a:pt x="228" y="60"/>
                </a:lnTo>
                <a:lnTo>
                  <a:pt x="210" y="60"/>
                </a:lnTo>
                <a:lnTo>
                  <a:pt x="204" y="48"/>
                </a:lnTo>
                <a:lnTo>
                  <a:pt x="168" y="30"/>
                </a:lnTo>
                <a:lnTo>
                  <a:pt x="162" y="18"/>
                </a:lnTo>
                <a:lnTo>
                  <a:pt x="150" y="12"/>
                </a:lnTo>
                <a:lnTo>
                  <a:pt x="144" y="0"/>
                </a:lnTo>
                <a:lnTo>
                  <a:pt x="144" y="12"/>
                </a:lnTo>
                <a:lnTo>
                  <a:pt x="150" y="18"/>
                </a:lnTo>
                <a:lnTo>
                  <a:pt x="150" y="36"/>
                </a:lnTo>
                <a:lnTo>
                  <a:pt x="144" y="42"/>
                </a:lnTo>
                <a:lnTo>
                  <a:pt x="120" y="54"/>
                </a:lnTo>
                <a:lnTo>
                  <a:pt x="102" y="54"/>
                </a:lnTo>
                <a:lnTo>
                  <a:pt x="96" y="42"/>
                </a:lnTo>
                <a:lnTo>
                  <a:pt x="90" y="42"/>
                </a:lnTo>
                <a:lnTo>
                  <a:pt x="78" y="54"/>
                </a:lnTo>
                <a:lnTo>
                  <a:pt x="66" y="60"/>
                </a:lnTo>
                <a:lnTo>
                  <a:pt x="60" y="72"/>
                </a:lnTo>
                <a:lnTo>
                  <a:pt x="60" y="84"/>
                </a:lnTo>
                <a:lnTo>
                  <a:pt x="66" y="90"/>
                </a:lnTo>
                <a:lnTo>
                  <a:pt x="72" y="102"/>
                </a:lnTo>
                <a:lnTo>
                  <a:pt x="72" y="120"/>
                </a:lnTo>
                <a:lnTo>
                  <a:pt x="66" y="126"/>
                </a:lnTo>
                <a:lnTo>
                  <a:pt x="54" y="132"/>
                </a:lnTo>
                <a:lnTo>
                  <a:pt x="42" y="144"/>
                </a:lnTo>
                <a:lnTo>
                  <a:pt x="42" y="162"/>
                </a:lnTo>
                <a:lnTo>
                  <a:pt x="48" y="168"/>
                </a:lnTo>
                <a:lnTo>
                  <a:pt x="54" y="180"/>
                </a:lnTo>
                <a:lnTo>
                  <a:pt x="36" y="180"/>
                </a:lnTo>
                <a:lnTo>
                  <a:pt x="36" y="198"/>
                </a:lnTo>
                <a:lnTo>
                  <a:pt x="0" y="216"/>
                </a:lnTo>
                <a:lnTo>
                  <a:pt x="24" y="228"/>
                </a:lnTo>
                <a:lnTo>
                  <a:pt x="12" y="258"/>
                </a:lnTo>
                <a:lnTo>
                  <a:pt x="24" y="270"/>
                </a:lnTo>
                <a:lnTo>
                  <a:pt x="24" y="282"/>
                </a:lnTo>
                <a:lnTo>
                  <a:pt x="6" y="300"/>
                </a:lnTo>
                <a:lnTo>
                  <a:pt x="0" y="300"/>
                </a:lnTo>
                <a:lnTo>
                  <a:pt x="12" y="312"/>
                </a:lnTo>
                <a:lnTo>
                  <a:pt x="6" y="318"/>
                </a:lnTo>
                <a:lnTo>
                  <a:pt x="6" y="324"/>
                </a:lnTo>
                <a:lnTo>
                  <a:pt x="18" y="336"/>
                </a:lnTo>
                <a:lnTo>
                  <a:pt x="30" y="342"/>
                </a:lnTo>
                <a:lnTo>
                  <a:pt x="60" y="342"/>
                </a:lnTo>
                <a:lnTo>
                  <a:pt x="72" y="330"/>
                </a:lnTo>
                <a:lnTo>
                  <a:pt x="72" y="324"/>
                </a:lnTo>
                <a:lnTo>
                  <a:pt x="96" y="330"/>
                </a:lnTo>
                <a:lnTo>
                  <a:pt x="102" y="342"/>
                </a:lnTo>
                <a:lnTo>
                  <a:pt x="102" y="348"/>
                </a:lnTo>
                <a:lnTo>
                  <a:pt x="96" y="366"/>
                </a:lnTo>
                <a:lnTo>
                  <a:pt x="90" y="372"/>
                </a:lnTo>
                <a:lnTo>
                  <a:pt x="90" y="384"/>
                </a:lnTo>
                <a:lnTo>
                  <a:pt x="84" y="396"/>
                </a:lnTo>
                <a:lnTo>
                  <a:pt x="72" y="402"/>
                </a:lnTo>
                <a:lnTo>
                  <a:pt x="66" y="402"/>
                </a:lnTo>
                <a:lnTo>
                  <a:pt x="60" y="408"/>
                </a:lnTo>
                <a:lnTo>
                  <a:pt x="54" y="408"/>
                </a:lnTo>
                <a:lnTo>
                  <a:pt x="60" y="408"/>
                </a:lnTo>
                <a:lnTo>
                  <a:pt x="72" y="414"/>
                </a:lnTo>
                <a:lnTo>
                  <a:pt x="78" y="414"/>
                </a:lnTo>
                <a:lnTo>
                  <a:pt x="78" y="420"/>
                </a:lnTo>
                <a:lnTo>
                  <a:pt x="72" y="426"/>
                </a:lnTo>
                <a:lnTo>
                  <a:pt x="66" y="438"/>
                </a:lnTo>
                <a:lnTo>
                  <a:pt x="54" y="444"/>
                </a:lnTo>
                <a:lnTo>
                  <a:pt x="48" y="456"/>
                </a:lnTo>
                <a:lnTo>
                  <a:pt x="42" y="462"/>
                </a:lnTo>
                <a:lnTo>
                  <a:pt x="54" y="474"/>
                </a:lnTo>
                <a:lnTo>
                  <a:pt x="42" y="486"/>
                </a:lnTo>
                <a:lnTo>
                  <a:pt x="48" y="492"/>
                </a:lnTo>
                <a:lnTo>
                  <a:pt x="54" y="492"/>
                </a:lnTo>
                <a:lnTo>
                  <a:pt x="66" y="486"/>
                </a:lnTo>
                <a:lnTo>
                  <a:pt x="78" y="474"/>
                </a:lnTo>
                <a:lnTo>
                  <a:pt x="90" y="486"/>
                </a:lnTo>
                <a:lnTo>
                  <a:pt x="120" y="486"/>
                </a:lnTo>
                <a:lnTo>
                  <a:pt x="120" y="492"/>
                </a:lnTo>
                <a:lnTo>
                  <a:pt x="126" y="498"/>
                </a:lnTo>
                <a:lnTo>
                  <a:pt x="126" y="516"/>
                </a:lnTo>
                <a:lnTo>
                  <a:pt x="132" y="528"/>
                </a:lnTo>
                <a:lnTo>
                  <a:pt x="150" y="528"/>
                </a:lnTo>
                <a:lnTo>
                  <a:pt x="150" y="522"/>
                </a:lnTo>
                <a:lnTo>
                  <a:pt x="156" y="516"/>
                </a:lnTo>
                <a:lnTo>
                  <a:pt x="156" y="510"/>
                </a:lnTo>
                <a:lnTo>
                  <a:pt x="162" y="504"/>
                </a:lnTo>
                <a:lnTo>
                  <a:pt x="180" y="504"/>
                </a:lnTo>
                <a:lnTo>
                  <a:pt x="180" y="474"/>
                </a:lnTo>
                <a:lnTo>
                  <a:pt x="186" y="462"/>
                </a:lnTo>
                <a:lnTo>
                  <a:pt x="186" y="438"/>
                </a:lnTo>
                <a:lnTo>
                  <a:pt x="198" y="426"/>
                </a:lnTo>
                <a:lnTo>
                  <a:pt x="198" y="408"/>
                </a:lnTo>
                <a:lnTo>
                  <a:pt x="210" y="402"/>
                </a:lnTo>
                <a:lnTo>
                  <a:pt x="210" y="396"/>
                </a:lnTo>
                <a:lnTo>
                  <a:pt x="228" y="378"/>
                </a:lnTo>
                <a:lnTo>
                  <a:pt x="246" y="366"/>
                </a:lnTo>
                <a:lnTo>
                  <a:pt x="264" y="360"/>
                </a:lnTo>
                <a:lnTo>
                  <a:pt x="324" y="330"/>
                </a:lnTo>
                <a:lnTo>
                  <a:pt x="342" y="318"/>
                </a:lnTo>
                <a:lnTo>
                  <a:pt x="354" y="300"/>
                </a:lnTo>
                <a:lnTo>
                  <a:pt x="366" y="288"/>
                </a:lnTo>
                <a:lnTo>
                  <a:pt x="372" y="276"/>
                </a:lnTo>
                <a:lnTo>
                  <a:pt x="384" y="264"/>
                </a:lnTo>
                <a:lnTo>
                  <a:pt x="390" y="252"/>
                </a:lnTo>
                <a:lnTo>
                  <a:pt x="402" y="210"/>
                </a:lnTo>
                <a:lnTo>
                  <a:pt x="414" y="204"/>
                </a:lnTo>
                <a:lnTo>
                  <a:pt x="414" y="17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7" name="East Timor" descr="© INSCALE GmbH, 05.05.2010&#10;http://www.presentationload.com/">
            <a:extLst>
              <a:ext uri="{FF2B5EF4-FFF2-40B4-BE49-F238E27FC236}">
                <a16:creationId xmlns:a16="http://schemas.microsoft.com/office/drawing/2014/main" id="{0D74A0FC-E47D-4C4C-B48F-C7006BC6C7D7}"/>
              </a:ext>
            </a:extLst>
          </p:cNvPr>
          <p:cNvSpPr>
            <a:spLocks noEditPoints="1"/>
          </p:cNvSpPr>
          <p:nvPr/>
        </p:nvSpPr>
        <p:spPr bwMode="gray">
          <a:xfrm>
            <a:off x="9828400" y="4354546"/>
            <a:ext cx="118021" cy="55322"/>
          </a:xfrm>
          <a:custGeom>
            <a:avLst/>
            <a:gdLst>
              <a:gd name="T0" fmla="*/ 2147483647 w 252"/>
              <a:gd name="T1" fmla="*/ 0 h 120"/>
              <a:gd name="T2" fmla="*/ 2147483647 w 252"/>
              <a:gd name="T3" fmla="*/ 2147483647 h 120"/>
              <a:gd name="T4" fmla="*/ 2147483647 w 252"/>
              <a:gd name="T5" fmla="*/ 2147483647 h 120"/>
              <a:gd name="T6" fmla="*/ 2147483647 w 252"/>
              <a:gd name="T7" fmla="*/ 2147483647 h 120"/>
              <a:gd name="T8" fmla="*/ 2147483647 w 252"/>
              <a:gd name="T9" fmla="*/ 2147483647 h 120"/>
              <a:gd name="T10" fmla="*/ 2147483647 w 252"/>
              <a:gd name="T11" fmla="*/ 2147483647 h 120"/>
              <a:gd name="T12" fmla="*/ 2147483647 w 252"/>
              <a:gd name="T13" fmla="*/ 2147483647 h 120"/>
              <a:gd name="T14" fmla="*/ 2147483647 w 252"/>
              <a:gd name="T15" fmla="*/ 2147483647 h 120"/>
              <a:gd name="T16" fmla="*/ 2147483647 w 252"/>
              <a:gd name="T17" fmla="*/ 2147483647 h 120"/>
              <a:gd name="T18" fmla="*/ 2147483647 w 252"/>
              <a:gd name="T19" fmla="*/ 2147483647 h 120"/>
              <a:gd name="T20" fmla="*/ 2147483647 w 252"/>
              <a:gd name="T21" fmla="*/ 2147483647 h 120"/>
              <a:gd name="T22" fmla="*/ 2147483647 w 252"/>
              <a:gd name="T23" fmla="*/ 2147483647 h 120"/>
              <a:gd name="T24" fmla="*/ 2147483647 w 252"/>
              <a:gd name="T25" fmla="*/ 2147483647 h 120"/>
              <a:gd name="T26" fmla="*/ 2147483647 w 252"/>
              <a:gd name="T27" fmla="*/ 2147483647 h 120"/>
              <a:gd name="T28" fmla="*/ 2147483647 w 252"/>
              <a:gd name="T29" fmla="*/ 2147483647 h 120"/>
              <a:gd name="T30" fmla="*/ 2147483647 w 252"/>
              <a:gd name="T31" fmla="*/ 2147483647 h 120"/>
              <a:gd name="T32" fmla="*/ 2147483647 w 252"/>
              <a:gd name="T33" fmla="*/ 2147483647 h 120"/>
              <a:gd name="T34" fmla="*/ 2147483647 w 252"/>
              <a:gd name="T35" fmla="*/ 2147483647 h 120"/>
              <a:gd name="T36" fmla="*/ 2147483647 w 252"/>
              <a:gd name="T37" fmla="*/ 2147483647 h 120"/>
              <a:gd name="T38" fmla="*/ 2147483647 w 252"/>
              <a:gd name="T39" fmla="*/ 2147483647 h 120"/>
              <a:gd name="T40" fmla="*/ 2147483647 w 252"/>
              <a:gd name="T41" fmla="*/ 2147483647 h 120"/>
              <a:gd name="T42" fmla="*/ 2147483647 w 252"/>
              <a:gd name="T43" fmla="*/ 2147483647 h 120"/>
              <a:gd name="T44" fmla="*/ 2147483647 w 252"/>
              <a:gd name="T45" fmla="*/ 2147483647 h 120"/>
              <a:gd name="T46" fmla="*/ 2147483647 w 252"/>
              <a:gd name="T47" fmla="*/ 0 h 120"/>
              <a:gd name="T48" fmla="*/ 0 w 252"/>
              <a:gd name="T49" fmla="*/ 2147483647 h 120"/>
              <a:gd name="T50" fmla="*/ 2147483647 w 252"/>
              <a:gd name="T51" fmla="*/ 2147483647 h 120"/>
              <a:gd name="T52" fmla="*/ 2147483647 w 252"/>
              <a:gd name="T53" fmla="*/ 2147483647 h 120"/>
              <a:gd name="T54" fmla="*/ 2147483647 w 252"/>
              <a:gd name="T55" fmla="*/ 2147483647 h 120"/>
              <a:gd name="T56" fmla="*/ 2147483647 w 252"/>
              <a:gd name="T57" fmla="*/ 2147483647 h 120"/>
              <a:gd name="T58" fmla="*/ 2147483647 w 252"/>
              <a:gd name="T59" fmla="*/ 2147483647 h 120"/>
              <a:gd name="T60" fmla="*/ 2147483647 w 252"/>
              <a:gd name="T61" fmla="*/ 2147483647 h 120"/>
              <a:gd name="T62" fmla="*/ 2147483647 w 252"/>
              <a:gd name="T63" fmla="*/ 2147483647 h 120"/>
              <a:gd name="T64" fmla="*/ 0 w 252"/>
              <a:gd name="T65" fmla="*/ 2147483647 h 12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2"/>
              <a:gd name="T100" fmla="*/ 0 h 120"/>
              <a:gd name="T101" fmla="*/ 252 w 252"/>
              <a:gd name="T102" fmla="*/ 120 h 12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2" h="120">
                <a:moveTo>
                  <a:pt x="228" y="0"/>
                </a:moveTo>
                <a:lnTo>
                  <a:pt x="204" y="24"/>
                </a:lnTo>
                <a:lnTo>
                  <a:pt x="114" y="24"/>
                </a:lnTo>
                <a:lnTo>
                  <a:pt x="108" y="30"/>
                </a:lnTo>
                <a:lnTo>
                  <a:pt x="102" y="42"/>
                </a:lnTo>
                <a:lnTo>
                  <a:pt x="96" y="48"/>
                </a:lnTo>
                <a:lnTo>
                  <a:pt x="90" y="48"/>
                </a:lnTo>
                <a:lnTo>
                  <a:pt x="78" y="54"/>
                </a:lnTo>
                <a:lnTo>
                  <a:pt x="90" y="72"/>
                </a:lnTo>
                <a:lnTo>
                  <a:pt x="84" y="78"/>
                </a:lnTo>
                <a:lnTo>
                  <a:pt x="72" y="102"/>
                </a:lnTo>
                <a:lnTo>
                  <a:pt x="72" y="114"/>
                </a:lnTo>
                <a:lnTo>
                  <a:pt x="78" y="120"/>
                </a:lnTo>
                <a:lnTo>
                  <a:pt x="78" y="114"/>
                </a:lnTo>
                <a:lnTo>
                  <a:pt x="84" y="108"/>
                </a:lnTo>
                <a:lnTo>
                  <a:pt x="96" y="108"/>
                </a:lnTo>
                <a:lnTo>
                  <a:pt x="132" y="84"/>
                </a:lnTo>
                <a:lnTo>
                  <a:pt x="138" y="90"/>
                </a:lnTo>
                <a:lnTo>
                  <a:pt x="162" y="90"/>
                </a:lnTo>
                <a:lnTo>
                  <a:pt x="186" y="78"/>
                </a:lnTo>
                <a:lnTo>
                  <a:pt x="198" y="66"/>
                </a:lnTo>
                <a:lnTo>
                  <a:pt x="210" y="60"/>
                </a:lnTo>
                <a:lnTo>
                  <a:pt x="252" y="18"/>
                </a:lnTo>
                <a:lnTo>
                  <a:pt x="228" y="0"/>
                </a:lnTo>
                <a:close/>
                <a:moveTo>
                  <a:pt x="0" y="90"/>
                </a:moveTo>
                <a:lnTo>
                  <a:pt x="6" y="102"/>
                </a:lnTo>
                <a:lnTo>
                  <a:pt x="18" y="96"/>
                </a:lnTo>
                <a:lnTo>
                  <a:pt x="24" y="90"/>
                </a:lnTo>
                <a:lnTo>
                  <a:pt x="36" y="90"/>
                </a:lnTo>
                <a:lnTo>
                  <a:pt x="36" y="84"/>
                </a:lnTo>
                <a:lnTo>
                  <a:pt x="42" y="72"/>
                </a:lnTo>
                <a:lnTo>
                  <a:pt x="18" y="72"/>
                </a:lnTo>
                <a:lnTo>
                  <a:pt x="0" y="9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8" name="Dominican Republic" descr="© INSCALE GmbH, 05.05.2010&#10;http://www.presentationload.com/">
            <a:extLst>
              <a:ext uri="{FF2B5EF4-FFF2-40B4-BE49-F238E27FC236}">
                <a16:creationId xmlns:a16="http://schemas.microsoft.com/office/drawing/2014/main" id="{C276918C-EAAD-483E-B0D2-0356FB309FC4}"/>
              </a:ext>
            </a:extLst>
          </p:cNvPr>
          <p:cNvSpPr>
            <a:spLocks/>
          </p:cNvSpPr>
          <p:nvPr/>
        </p:nvSpPr>
        <p:spPr bwMode="gray">
          <a:xfrm>
            <a:off x="3304074" y="3284985"/>
            <a:ext cx="118021" cy="79296"/>
          </a:xfrm>
          <a:custGeom>
            <a:avLst/>
            <a:gdLst>
              <a:gd name="T0" fmla="*/ 2147483647 w 252"/>
              <a:gd name="T1" fmla="*/ 2147483647 h 168"/>
              <a:gd name="T2" fmla="*/ 2147483647 w 252"/>
              <a:gd name="T3" fmla="*/ 2147483647 h 168"/>
              <a:gd name="T4" fmla="*/ 2147483647 w 252"/>
              <a:gd name="T5" fmla="*/ 2147483647 h 168"/>
              <a:gd name="T6" fmla="*/ 2147483647 w 252"/>
              <a:gd name="T7" fmla="*/ 2147483647 h 168"/>
              <a:gd name="T8" fmla="*/ 2147483647 w 252"/>
              <a:gd name="T9" fmla="*/ 2147483647 h 168"/>
              <a:gd name="T10" fmla="*/ 2147483647 w 252"/>
              <a:gd name="T11" fmla="*/ 2147483647 h 168"/>
              <a:gd name="T12" fmla="*/ 2147483647 w 252"/>
              <a:gd name="T13" fmla="*/ 2147483647 h 168"/>
              <a:gd name="T14" fmla="*/ 2147483647 w 252"/>
              <a:gd name="T15" fmla="*/ 2147483647 h 168"/>
              <a:gd name="T16" fmla="*/ 2147483647 w 252"/>
              <a:gd name="T17" fmla="*/ 2147483647 h 168"/>
              <a:gd name="T18" fmla="*/ 2147483647 w 252"/>
              <a:gd name="T19" fmla="*/ 2147483647 h 168"/>
              <a:gd name="T20" fmla="*/ 2147483647 w 252"/>
              <a:gd name="T21" fmla="*/ 0 h 168"/>
              <a:gd name="T22" fmla="*/ 2147483647 w 252"/>
              <a:gd name="T23" fmla="*/ 0 h 168"/>
              <a:gd name="T24" fmla="*/ 2147483647 w 252"/>
              <a:gd name="T25" fmla="*/ 2147483647 h 168"/>
              <a:gd name="T26" fmla="*/ 2147483647 w 252"/>
              <a:gd name="T27" fmla="*/ 2147483647 h 168"/>
              <a:gd name="T28" fmla="*/ 2147483647 w 252"/>
              <a:gd name="T29" fmla="*/ 2147483647 h 168"/>
              <a:gd name="T30" fmla="*/ 2147483647 w 252"/>
              <a:gd name="T31" fmla="*/ 2147483647 h 168"/>
              <a:gd name="T32" fmla="*/ 2147483647 w 252"/>
              <a:gd name="T33" fmla="*/ 2147483647 h 168"/>
              <a:gd name="T34" fmla="*/ 2147483647 w 252"/>
              <a:gd name="T35" fmla="*/ 2147483647 h 168"/>
              <a:gd name="T36" fmla="*/ 2147483647 w 252"/>
              <a:gd name="T37" fmla="*/ 2147483647 h 168"/>
              <a:gd name="T38" fmla="*/ 2147483647 w 252"/>
              <a:gd name="T39" fmla="*/ 2147483647 h 168"/>
              <a:gd name="T40" fmla="*/ 2147483647 w 252"/>
              <a:gd name="T41" fmla="*/ 2147483647 h 168"/>
              <a:gd name="T42" fmla="*/ 0 w 252"/>
              <a:gd name="T43" fmla="*/ 2147483647 h 168"/>
              <a:gd name="T44" fmla="*/ 0 w 252"/>
              <a:gd name="T45" fmla="*/ 2147483647 h 168"/>
              <a:gd name="T46" fmla="*/ 2147483647 w 252"/>
              <a:gd name="T47" fmla="*/ 2147483647 h 168"/>
              <a:gd name="T48" fmla="*/ 0 w 252"/>
              <a:gd name="T49" fmla="*/ 2147483647 h 168"/>
              <a:gd name="T50" fmla="*/ 2147483647 w 252"/>
              <a:gd name="T51" fmla="*/ 2147483647 h 168"/>
              <a:gd name="T52" fmla="*/ 2147483647 w 252"/>
              <a:gd name="T53" fmla="*/ 2147483647 h 168"/>
              <a:gd name="T54" fmla="*/ 2147483647 w 252"/>
              <a:gd name="T55" fmla="*/ 2147483647 h 168"/>
              <a:gd name="T56" fmla="*/ 2147483647 w 252"/>
              <a:gd name="T57" fmla="*/ 2147483647 h 168"/>
              <a:gd name="T58" fmla="*/ 2147483647 w 252"/>
              <a:gd name="T59" fmla="*/ 2147483647 h 168"/>
              <a:gd name="T60" fmla="*/ 2147483647 w 252"/>
              <a:gd name="T61" fmla="*/ 2147483647 h 168"/>
              <a:gd name="T62" fmla="*/ 2147483647 w 252"/>
              <a:gd name="T63" fmla="*/ 2147483647 h 168"/>
              <a:gd name="T64" fmla="*/ 2147483647 w 252"/>
              <a:gd name="T65" fmla="*/ 2147483647 h 168"/>
              <a:gd name="T66" fmla="*/ 2147483647 w 252"/>
              <a:gd name="T67" fmla="*/ 2147483647 h 16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52"/>
              <a:gd name="T103" fmla="*/ 0 h 168"/>
              <a:gd name="T104" fmla="*/ 252 w 252"/>
              <a:gd name="T105" fmla="*/ 168 h 16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52" h="168">
                <a:moveTo>
                  <a:pt x="246" y="102"/>
                </a:moveTo>
                <a:lnTo>
                  <a:pt x="234" y="96"/>
                </a:lnTo>
                <a:lnTo>
                  <a:pt x="216" y="78"/>
                </a:lnTo>
                <a:lnTo>
                  <a:pt x="192" y="66"/>
                </a:lnTo>
                <a:lnTo>
                  <a:pt x="156" y="54"/>
                </a:lnTo>
                <a:lnTo>
                  <a:pt x="132" y="42"/>
                </a:lnTo>
                <a:lnTo>
                  <a:pt x="126" y="30"/>
                </a:lnTo>
                <a:lnTo>
                  <a:pt x="108" y="12"/>
                </a:lnTo>
                <a:lnTo>
                  <a:pt x="96" y="6"/>
                </a:lnTo>
                <a:lnTo>
                  <a:pt x="84" y="6"/>
                </a:lnTo>
                <a:lnTo>
                  <a:pt x="60" y="0"/>
                </a:lnTo>
                <a:lnTo>
                  <a:pt x="30" y="0"/>
                </a:lnTo>
                <a:lnTo>
                  <a:pt x="24" y="6"/>
                </a:lnTo>
                <a:lnTo>
                  <a:pt x="18" y="6"/>
                </a:lnTo>
                <a:lnTo>
                  <a:pt x="30" y="42"/>
                </a:lnTo>
                <a:lnTo>
                  <a:pt x="30" y="54"/>
                </a:lnTo>
                <a:lnTo>
                  <a:pt x="24" y="60"/>
                </a:lnTo>
                <a:lnTo>
                  <a:pt x="18" y="72"/>
                </a:lnTo>
                <a:lnTo>
                  <a:pt x="12" y="78"/>
                </a:lnTo>
                <a:lnTo>
                  <a:pt x="12" y="90"/>
                </a:lnTo>
                <a:lnTo>
                  <a:pt x="6" y="102"/>
                </a:lnTo>
                <a:lnTo>
                  <a:pt x="0" y="108"/>
                </a:lnTo>
                <a:lnTo>
                  <a:pt x="0" y="114"/>
                </a:lnTo>
                <a:lnTo>
                  <a:pt x="12" y="144"/>
                </a:lnTo>
                <a:lnTo>
                  <a:pt x="0" y="126"/>
                </a:lnTo>
                <a:lnTo>
                  <a:pt x="30" y="168"/>
                </a:lnTo>
                <a:lnTo>
                  <a:pt x="78" y="132"/>
                </a:lnTo>
                <a:lnTo>
                  <a:pt x="174" y="132"/>
                </a:lnTo>
                <a:lnTo>
                  <a:pt x="186" y="138"/>
                </a:lnTo>
                <a:lnTo>
                  <a:pt x="240" y="138"/>
                </a:lnTo>
                <a:lnTo>
                  <a:pt x="246" y="132"/>
                </a:lnTo>
                <a:lnTo>
                  <a:pt x="252" y="120"/>
                </a:lnTo>
                <a:lnTo>
                  <a:pt x="252" y="114"/>
                </a:lnTo>
                <a:lnTo>
                  <a:pt x="246" y="10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39" name="Djibouti" descr="© INSCALE GmbH, 05.05.2010&#10;http://www.presentationload.com/">
            <a:extLst>
              <a:ext uri="{FF2B5EF4-FFF2-40B4-BE49-F238E27FC236}">
                <a16:creationId xmlns:a16="http://schemas.microsoft.com/office/drawing/2014/main" id="{3AD753E5-E65C-435A-B187-95ADB44EAB99}"/>
              </a:ext>
            </a:extLst>
          </p:cNvPr>
          <p:cNvSpPr>
            <a:spLocks/>
          </p:cNvSpPr>
          <p:nvPr/>
        </p:nvSpPr>
        <p:spPr bwMode="gray">
          <a:xfrm>
            <a:off x="7071514" y="3559753"/>
            <a:ext cx="55322" cy="64543"/>
          </a:xfrm>
          <a:custGeom>
            <a:avLst/>
            <a:gdLst>
              <a:gd name="T0" fmla="*/ 2147483647 w 114"/>
              <a:gd name="T1" fmla="*/ 2147483647 h 138"/>
              <a:gd name="T2" fmla="*/ 2147483647 w 114"/>
              <a:gd name="T3" fmla="*/ 2147483647 h 138"/>
              <a:gd name="T4" fmla="*/ 2147483647 w 114"/>
              <a:gd name="T5" fmla="*/ 2147483647 h 138"/>
              <a:gd name="T6" fmla="*/ 0 w 114"/>
              <a:gd name="T7" fmla="*/ 2147483647 h 138"/>
              <a:gd name="T8" fmla="*/ 0 w 114"/>
              <a:gd name="T9" fmla="*/ 2147483647 h 138"/>
              <a:gd name="T10" fmla="*/ 2147483647 w 114"/>
              <a:gd name="T11" fmla="*/ 2147483647 h 138"/>
              <a:gd name="T12" fmla="*/ 2147483647 w 114"/>
              <a:gd name="T13" fmla="*/ 2147483647 h 138"/>
              <a:gd name="T14" fmla="*/ 2147483647 w 114"/>
              <a:gd name="T15" fmla="*/ 2147483647 h 138"/>
              <a:gd name="T16" fmla="*/ 2147483647 w 114"/>
              <a:gd name="T17" fmla="*/ 2147483647 h 138"/>
              <a:gd name="T18" fmla="*/ 2147483647 w 114"/>
              <a:gd name="T19" fmla="*/ 2147483647 h 138"/>
              <a:gd name="T20" fmla="*/ 2147483647 w 114"/>
              <a:gd name="T21" fmla="*/ 2147483647 h 138"/>
              <a:gd name="T22" fmla="*/ 2147483647 w 114"/>
              <a:gd name="T23" fmla="*/ 2147483647 h 138"/>
              <a:gd name="T24" fmla="*/ 2147483647 w 114"/>
              <a:gd name="T25" fmla="*/ 2147483647 h 138"/>
              <a:gd name="T26" fmla="*/ 2147483647 w 114"/>
              <a:gd name="T27" fmla="*/ 2147483647 h 138"/>
              <a:gd name="T28" fmla="*/ 2147483647 w 114"/>
              <a:gd name="T29" fmla="*/ 2147483647 h 138"/>
              <a:gd name="T30" fmla="*/ 2147483647 w 114"/>
              <a:gd name="T31" fmla="*/ 2147483647 h 138"/>
              <a:gd name="T32" fmla="*/ 2147483647 w 114"/>
              <a:gd name="T33" fmla="*/ 2147483647 h 138"/>
              <a:gd name="T34" fmla="*/ 2147483647 w 114"/>
              <a:gd name="T35" fmla="*/ 2147483647 h 138"/>
              <a:gd name="T36" fmla="*/ 2147483647 w 114"/>
              <a:gd name="T37" fmla="*/ 2147483647 h 138"/>
              <a:gd name="T38" fmla="*/ 2147483647 w 114"/>
              <a:gd name="T39" fmla="*/ 2147483647 h 138"/>
              <a:gd name="T40" fmla="*/ 2147483647 w 114"/>
              <a:gd name="T41" fmla="*/ 2147483647 h 138"/>
              <a:gd name="T42" fmla="*/ 2147483647 w 114"/>
              <a:gd name="T43" fmla="*/ 2147483647 h 138"/>
              <a:gd name="T44" fmla="*/ 2147483647 w 114"/>
              <a:gd name="T45" fmla="*/ 2147483647 h 138"/>
              <a:gd name="T46" fmla="*/ 2147483647 w 114"/>
              <a:gd name="T47" fmla="*/ 2147483647 h 138"/>
              <a:gd name="T48" fmla="*/ 2147483647 w 114"/>
              <a:gd name="T49" fmla="*/ 2147483647 h 138"/>
              <a:gd name="T50" fmla="*/ 2147483647 w 114"/>
              <a:gd name="T51" fmla="*/ 2147483647 h 138"/>
              <a:gd name="T52" fmla="*/ 2147483647 w 114"/>
              <a:gd name="T53" fmla="*/ 2147483647 h 138"/>
              <a:gd name="T54" fmla="*/ 2147483647 w 114"/>
              <a:gd name="T55" fmla="*/ 0 h 138"/>
              <a:gd name="T56" fmla="*/ 2147483647 w 114"/>
              <a:gd name="T57" fmla="*/ 2147483647 h 138"/>
              <a:gd name="T58" fmla="*/ 2147483647 w 114"/>
              <a:gd name="T59" fmla="*/ 2147483647 h 13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14"/>
              <a:gd name="T91" fmla="*/ 0 h 138"/>
              <a:gd name="T92" fmla="*/ 114 w 114"/>
              <a:gd name="T93" fmla="*/ 138 h 13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14" h="138">
                <a:moveTo>
                  <a:pt x="72" y="24"/>
                </a:moveTo>
                <a:lnTo>
                  <a:pt x="48" y="12"/>
                </a:lnTo>
                <a:lnTo>
                  <a:pt x="18" y="66"/>
                </a:lnTo>
                <a:lnTo>
                  <a:pt x="0" y="84"/>
                </a:lnTo>
                <a:lnTo>
                  <a:pt x="0" y="96"/>
                </a:lnTo>
                <a:lnTo>
                  <a:pt x="6" y="114"/>
                </a:lnTo>
                <a:lnTo>
                  <a:pt x="6" y="126"/>
                </a:lnTo>
                <a:lnTo>
                  <a:pt x="18" y="138"/>
                </a:lnTo>
                <a:lnTo>
                  <a:pt x="42" y="138"/>
                </a:lnTo>
                <a:lnTo>
                  <a:pt x="48" y="132"/>
                </a:lnTo>
                <a:lnTo>
                  <a:pt x="54" y="132"/>
                </a:lnTo>
                <a:lnTo>
                  <a:pt x="60" y="126"/>
                </a:lnTo>
                <a:lnTo>
                  <a:pt x="72" y="126"/>
                </a:lnTo>
                <a:lnTo>
                  <a:pt x="84" y="132"/>
                </a:lnTo>
                <a:lnTo>
                  <a:pt x="90" y="138"/>
                </a:lnTo>
                <a:lnTo>
                  <a:pt x="90" y="132"/>
                </a:lnTo>
                <a:lnTo>
                  <a:pt x="114" y="108"/>
                </a:lnTo>
                <a:lnTo>
                  <a:pt x="114" y="102"/>
                </a:lnTo>
                <a:lnTo>
                  <a:pt x="102" y="90"/>
                </a:lnTo>
                <a:lnTo>
                  <a:pt x="66" y="90"/>
                </a:lnTo>
                <a:lnTo>
                  <a:pt x="78" y="84"/>
                </a:lnTo>
                <a:lnTo>
                  <a:pt x="84" y="72"/>
                </a:lnTo>
                <a:lnTo>
                  <a:pt x="96" y="66"/>
                </a:lnTo>
                <a:lnTo>
                  <a:pt x="102" y="54"/>
                </a:lnTo>
                <a:lnTo>
                  <a:pt x="114" y="42"/>
                </a:lnTo>
                <a:lnTo>
                  <a:pt x="114" y="24"/>
                </a:lnTo>
                <a:lnTo>
                  <a:pt x="108" y="12"/>
                </a:lnTo>
                <a:lnTo>
                  <a:pt x="96" y="0"/>
                </a:lnTo>
                <a:lnTo>
                  <a:pt x="84" y="6"/>
                </a:lnTo>
                <a:lnTo>
                  <a:pt x="72" y="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0" name="Denmark" descr="© INSCALE GmbH, 05.05.2010&#10;http://www.presentationload.com/">
            <a:extLst>
              <a:ext uri="{FF2B5EF4-FFF2-40B4-BE49-F238E27FC236}">
                <a16:creationId xmlns:a16="http://schemas.microsoft.com/office/drawing/2014/main" id="{8979A2FF-268C-4786-9375-E8F8D5E2B857}"/>
              </a:ext>
            </a:extLst>
          </p:cNvPr>
          <p:cNvSpPr>
            <a:spLocks noEditPoints="1"/>
          </p:cNvSpPr>
          <p:nvPr/>
        </p:nvSpPr>
        <p:spPr bwMode="gray">
          <a:xfrm>
            <a:off x="5959538" y="1872427"/>
            <a:ext cx="130930" cy="110643"/>
          </a:xfrm>
          <a:custGeom>
            <a:avLst/>
            <a:gdLst>
              <a:gd name="T0" fmla="*/ 2147483647 w 71"/>
              <a:gd name="T1" fmla="*/ 2147483647 h 60"/>
              <a:gd name="T2" fmla="*/ 2147483647 w 71"/>
              <a:gd name="T3" fmla="*/ 2147483647 h 60"/>
              <a:gd name="T4" fmla="*/ 2147483647 w 71"/>
              <a:gd name="T5" fmla="*/ 2147483647 h 60"/>
              <a:gd name="T6" fmla="*/ 2147483647 w 71"/>
              <a:gd name="T7" fmla="*/ 2147483647 h 60"/>
              <a:gd name="T8" fmla="*/ 2147483647 w 71"/>
              <a:gd name="T9" fmla="*/ 2147483647 h 60"/>
              <a:gd name="T10" fmla="*/ 2147483647 w 71"/>
              <a:gd name="T11" fmla="*/ 2147483647 h 60"/>
              <a:gd name="T12" fmla="*/ 2147483647 w 71"/>
              <a:gd name="T13" fmla="*/ 2147483647 h 60"/>
              <a:gd name="T14" fmla="*/ 2147483647 w 71"/>
              <a:gd name="T15" fmla="*/ 2147483647 h 60"/>
              <a:gd name="T16" fmla="*/ 2147483647 w 71"/>
              <a:gd name="T17" fmla="*/ 2147483647 h 60"/>
              <a:gd name="T18" fmla="*/ 2147483647 w 71"/>
              <a:gd name="T19" fmla="*/ 2147483647 h 60"/>
              <a:gd name="T20" fmla="*/ 2147483647 w 71"/>
              <a:gd name="T21" fmla="*/ 2147483647 h 60"/>
              <a:gd name="T22" fmla="*/ 2147483647 w 71"/>
              <a:gd name="T23" fmla="*/ 2147483647 h 60"/>
              <a:gd name="T24" fmla="*/ 2147483647 w 71"/>
              <a:gd name="T25" fmla="*/ 2147483647 h 60"/>
              <a:gd name="T26" fmla="*/ 2147483647 w 71"/>
              <a:gd name="T27" fmla="*/ 2147483647 h 60"/>
              <a:gd name="T28" fmla="*/ 2147483647 w 71"/>
              <a:gd name="T29" fmla="*/ 2147483647 h 60"/>
              <a:gd name="T30" fmla="*/ 2147483647 w 71"/>
              <a:gd name="T31" fmla="*/ 2147483647 h 60"/>
              <a:gd name="T32" fmla="*/ 2147483647 w 71"/>
              <a:gd name="T33" fmla="*/ 2147483647 h 60"/>
              <a:gd name="T34" fmla="*/ 2147483647 w 71"/>
              <a:gd name="T35" fmla="*/ 2147483647 h 60"/>
              <a:gd name="T36" fmla="*/ 2147483647 w 71"/>
              <a:gd name="T37" fmla="*/ 2147483647 h 60"/>
              <a:gd name="T38" fmla="*/ 2147483647 w 71"/>
              <a:gd name="T39" fmla="*/ 2147483647 h 60"/>
              <a:gd name="T40" fmla="*/ 2147483647 w 71"/>
              <a:gd name="T41" fmla="*/ 2147483647 h 60"/>
              <a:gd name="T42" fmla="*/ 2147483647 w 71"/>
              <a:gd name="T43" fmla="*/ 2147483647 h 60"/>
              <a:gd name="T44" fmla="*/ 2147483647 w 71"/>
              <a:gd name="T45" fmla="*/ 2147483647 h 60"/>
              <a:gd name="T46" fmla="*/ 2147483647 w 71"/>
              <a:gd name="T47" fmla="*/ 2147483647 h 60"/>
              <a:gd name="T48" fmla="*/ 2147483647 w 71"/>
              <a:gd name="T49" fmla="*/ 2147483647 h 60"/>
              <a:gd name="T50" fmla="*/ 2147483647 w 71"/>
              <a:gd name="T51" fmla="*/ 2147483647 h 60"/>
              <a:gd name="T52" fmla="*/ 2147483647 w 71"/>
              <a:gd name="T53" fmla="*/ 2147483647 h 60"/>
              <a:gd name="T54" fmla="*/ 2147483647 w 71"/>
              <a:gd name="T55" fmla="*/ 2147483647 h 60"/>
              <a:gd name="T56" fmla="*/ 2147483647 w 71"/>
              <a:gd name="T57" fmla="*/ 2147483647 h 60"/>
              <a:gd name="T58" fmla="*/ 2147483647 w 71"/>
              <a:gd name="T59" fmla="*/ 2147483647 h 60"/>
              <a:gd name="T60" fmla="*/ 2147483647 w 71"/>
              <a:gd name="T61" fmla="*/ 2147483647 h 60"/>
              <a:gd name="T62" fmla="*/ 2147483647 w 71"/>
              <a:gd name="T63" fmla="*/ 0 h 60"/>
              <a:gd name="T64" fmla="*/ 2147483647 w 71"/>
              <a:gd name="T65" fmla="*/ 2147483647 h 60"/>
              <a:gd name="T66" fmla="*/ 2147483647 w 71"/>
              <a:gd name="T67" fmla="*/ 2147483647 h 60"/>
              <a:gd name="T68" fmla="*/ 2147483647 w 71"/>
              <a:gd name="T69" fmla="*/ 2147483647 h 60"/>
              <a:gd name="T70" fmla="*/ 2147483647 w 71"/>
              <a:gd name="T71" fmla="*/ 2147483647 h 60"/>
              <a:gd name="T72" fmla="*/ 2147483647 w 71"/>
              <a:gd name="T73" fmla="*/ 2147483647 h 60"/>
              <a:gd name="T74" fmla="*/ 2147483647 w 71"/>
              <a:gd name="T75" fmla="*/ 2147483647 h 60"/>
              <a:gd name="T76" fmla="*/ 2147483647 w 71"/>
              <a:gd name="T77" fmla="*/ 2147483647 h 60"/>
              <a:gd name="T78" fmla="*/ 2147483647 w 71"/>
              <a:gd name="T79" fmla="*/ 2147483647 h 60"/>
              <a:gd name="T80" fmla="*/ 2147483647 w 71"/>
              <a:gd name="T81" fmla="*/ 2147483647 h 60"/>
              <a:gd name="T82" fmla="*/ 0 w 71"/>
              <a:gd name="T83" fmla="*/ 2147483647 h 60"/>
              <a:gd name="T84" fmla="*/ 0 w 71"/>
              <a:gd name="T85" fmla="*/ 2147483647 h 60"/>
              <a:gd name="T86" fmla="*/ 2147483647 w 71"/>
              <a:gd name="T87" fmla="*/ 2147483647 h 60"/>
              <a:gd name="T88" fmla="*/ 2147483647 w 71"/>
              <a:gd name="T89" fmla="*/ 2147483647 h 60"/>
              <a:gd name="T90" fmla="*/ 2147483647 w 71"/>
              <a:gd name="T91" fmla="*/ 2147483647 h 60"/>
              <a:gd name="T92" fmla="*/ 2147483647 w 71"/>
              <a:gd name="T93" fmla="*/ 2147483647 h 60"/>
              <a:gd name="T94" fmla="*/ 2147483647 w 71"/>
              <a:gd name="T95" fmla="*/ 2147483647 h 60"/>
              <a:gd name="T96" fmla="*/ 2147483647 w 71"/>
              <a:gd name="T97" fmla="*/ 2147483647 h 60"/>
              <a:gd name="T98" fmla="*/ 2147483647 w 71"/>
              <a:gd name="T99" fmla="*/ 2147483647 h 60"/>
              <a:gd name="T100" fmla="*/ 2147483647 w 71"/>
              <a:gd name="T101" fmla="*/ 2147483647 h 60"/>
              <a:gd name="T102" fmla="*/ 2147483647 w 71"/>
              <a:gd name="T103" fmla="*/ 2147483647 h 60"/>
              <a:gd name="T104" fmla="*/ 2147483647 w 71"/>
              <a:gd name="T105" fmla="*/ 2147483647 h 60"/>
              <a:gd name="T106" fmla="*/ 2147483647 w 71"/>
              <a:gd name="T107" fmla="*/ 2147483647 h 60"/>
              <a:gd name="T108" fmla="*/ 2147483647 w 71"/>
              <a:gd name="T109" fmla="*/ 2147483647 h 60"/>
              <a:gd name="T110" fmla="*/ 2147483647 w 71"/>
              <a:gd name="T111" fmla="*/ 2147483647 h 60"/>
              <a:gd name="T112" fmla="*/ 2147483647 w 71"/>
              <a:gd name="T113" fmla="*/ 2147483647 h 60"/>
              <a:gd name="T114" fmla="*/ 2147483647 w 71"/>
              <a:gd name="T115" fmla="*/ 2147483647 h 60"/>
              <a:gd name="T116" fmla="*/ 2147483647 w 71"/>
              <a:gd name="T117" fmla="*/ 2147483647 h 60"/>
              <a:gd name="T118" fmla="*/ 2147483647 w 71"/>
              <a:gd name="T119" fmla="*/ 2147483647 h 60"/>
              <a:gd name="T120" fmla="*/ 2147483647 w 71"/>
              <a:gd name="T121" fmla="*/ 2147483647 h 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"/>
              <a:gd name="T184" fmla="*/ 0 h 60"/>
              <a:gd name="T185" fmla="*/ 71 w 71"/>
              <a:gd name="T186" fmla="*/ 60 h 6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" h="60">
                <a:moveTo>
                  <a:pt x="62" y="48"/>
                </a:moveTo>
                <a:lnTo>
                  <a:pt x="67" y="46"/>
                </a:lnTo>
                <a:lnTo>
                  <a:pt x="69" y="46"/>
                </a:lnTo>
                <a:lnTo>
                  <a:pt x="69" y="43"/>
                </a:lnTo>
                <a:lnTo>
                  <a:pt x="67" y="43"/>
                </a:lnTo>
                <a:lnTo>
                  <a:pt x="62" y="41"/>
                </a:lnTo>
                <a:lnTo>
                  <a:pt x="62" y="38"/>
                </a:lnTo>
                <a:lnTo>
                  <a:pt x="64" y="38"/>
                </a:lnTo>
                <a:lnTo>
                  <a:pt x="64" y="36"/>
                </a:lnTo>
                <a:lnTo>
                  <a:pt x="67" y="34"/>
                </a:lnTo>
                <a:lnTo>
                  <a:pt x="67" y="29"/>
                </a:lnTo>
                <a:lnTo>
                  <a:pt x="64" y="29"/>
                </a:lnTo>
                <a:lnTo>
                  <a:pt x="62" y="29"/>
                </a:lnTo>
                <a:lnTo>
                  <a:pt x="60" y="31"/>
                </a:lnTo>
                <a:lnTo>
                  <a:pt x="60" y="34"/>
                </a:lnTo>
                <a:lnTo>
                  <a:pt x="57" y="36"/>
                </a:lnTo>
                <a:lnTo>
                  <a:pt x="57" y="34"/>
                </a:lnTo>
                <a:lnTo>
                  <a:pt x="55" y="31"/>
                </a:lnTo>
                <a:lnTo>
                  <a:pt x="52" y="34"/>
                </a:lnTo>
                <a:lnTo>
                  <a:pt x="45" y="38"/>
                </a:lnTo>
                <a:lnTo>
                  <a:pt x="48" y="38"/>
                </a:lnTo>
                <a:lnTo>
                  <a:pt x="50" y="41"/>
                </a:lnTo>
                <a:lnTo>
                  <a:pt x="50" y="43"/>
                </a:lnTo>
                <a:lnTo>
                  <a:pt x="50" y="46"/>
                </a:lnTo>
                <a:lnTo>
                  <a:pt x="50" y="48"/>
                </a:lnTo>
                <a:lnTo>
                  <a:pt x="48" y="48"/>
                </a:lnTo>
                <a:lnTo>
                  <a:pt x="50" y="48"/>
                </a:lnTo>
                <a:lnTo>
                  <a:pt x="50" y="50"/>
                </a:lnTo>
                <a:lnTo>
                  <a:pt x="55" y="50"/>
                </a:lnTo>
                <a:lnTo>
                  <a:pt x="55" y="48"/>
                </a:lnTo>
                <a:lnTo>
                  <a:pt x="57" y="48"/>
                </a:lnTo>
                <a:lnTo>
                  <a:pt x="57" y="50"/>
                </a:lnTo>
                <a:lnTo>
                  <a:pt x="60" y="53"/>
                </a:lnTo>
                <a:lnTo>
                  <a:pt x="60" y="55"/>
                </a:lnTo>
                <a:lnTo>
                  <a:pt x="62" y="55"/>
                </a:lnTo>
                <a:lnTo>
                  <a:pt x="62" y="53"/>
                </a:lnTo>
                <a:lnTo>
                  <a:pt x="62" y="48"/>
                </a:lnTo>
                <a:close/>
                <a:moveTo>
                  <a:pt x="71" y="53"/>
                </a:moveTo>
                <a:lnTo>
                  <a:pt x="62" y="55"/>
                </a:lnTo>
                <a:lnTo>
                  <a:pt x="60" y="58"/>
                </a:lnTo>
                <a:lnTo>
                  <a:pt x="57" y="58"/>
                </a:lnTo>
                <a:lnTo>
                  <a:pt x="57" y="55"/>
                </a:lnTo>
                <a:lnTo>
                  <a:pt x="55" y="55"/>
                </a:lnTo>
                <a:lnTo>
                  <a:pt x="50" y="53"/>
                </a:lnTo>
                <a:lnTo>
                  <a:pt x="45" y="53"/>
                </a:lnTo>
                <a:lnTo>
                  <a:pt x="45" y="58"/>
                </a:lnTo>
                <a:lnTo>
                  <a:pt x="50" y="58"/>
                </a:lnTo>
                <a:lnTo>
                  <a:pt x="52" y="58"/>
                </a:lnTo>
                <a:lnTo>
                  <a:pt x="55" y="60"/>
                </a:lnTo>
                <a:lnTo>
                  <a:pt x="57" y="60"/>
                </a:lnTo>
                <a:lnTo>
                  <a:pt x="60" y="60"/>
                </a:lnTo>
                <a:lnTo>
                  <a:pt x="62" y="60"/>
                </a:lnTo>
                <a:lnTo>
                  <a:pt x="69" y="58"/>
                </a:lnTo>
                <a:lnTo>
                  <a:pt x="71" y="58"/>
                </a:lnTo>
                <a:lnTo>
                  <a:pt x="71" y="53"/>
                </a:lnTo>
                <a:close/>
                <a:moveTo>
                  <a:pt x="31" y="12"/>
                </a:moveTo>
                <a:lnTo>
                  <a:pt x="36" y="7"/>
                </a:lnTo>
                <a:lnTo>
                  <a:pt x="36" y="3"/>
                </a:lnTo>
                <a:lnTo>
                  <a:pt x="36" y="0"/>
                </a:lnTo>
                <a:lnTo>
                  <a:pt x="26" y="0"/>
                </a:lnTo>
                <a:lnTo>
                  <a:pt x="26" y="3"/>
                </a:lnTo>
                <a:lnTo>
                  <a:pt x="21" y="7"/>
                </a:lnTo>
                <a:lnTo>
                  <a:pt x="21" y="10"/>
                </a:lnTo>
                <a:lnTo>
                  <a:pt x="19" y="10"/>
                </a:lnTo>
                <a:lnTo>
                  <a:pt x="19" y="19"/>
                </a:lnTo>
                <a:lnTo>
                  <a:pt x="14" y="14"/>
                </a:lnTo>
                <a:lnTo>
                  <a:pt x="12" y="7"/>
                </a:lnTo>
                <a:lnTo>
                  <a:pt x="7" y="10"/>
                </a:lnTo>
                <a:lnTo>
                  <a:pt x="5" y="10"/>
                </a:lnTo>
                <a:lnTo>
                  <a:pt x="5" y="12"/>
                </a:lnTo>
                <a:lnTo>
                  <a:pt x="5" y="14"/>
                </a:lnTo>
                <a:lnTo>
                  <a:pt x="7" y="14"/>
                </a:lnTo>
                <a:lnTo>
                  <a:pt x="12" y="19"/>
                </a:lnTo>
                <a:lnTo>
                  <a:pt x="12" y="22"/>
                </a:lnTo>
                <a:lnTo>
                  <a:pt x="5" y="19"/>
                </a:lnTo>
                <a:lnTo>
                  <a:pt x="2" y="24"/>
                </a:lnTo>
                <a:lnTo>
                  <a:pt x="0" y="24"/>
                </a:lnTo>
                <a:lnTo>
                  <a:pt x="0" y="29"/>
                </a:lnTo>
                <a:lnTo>
                  <a:pt x="0" y="31"/>
                </a:lnTo>
                <a:lnTo>
                  <a:pt x="5" y="34"/>
                </a:lnTo>
                <a:lnTo>
                  <a:pt x="7" y="34"/>
                </a:lnTo>
                <a:lnTo>
                  <a:pt x="2" y="38"/>
                </a:lnTo>
                <a:lnTo>
                  <a:pt x="2" y="41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5" y="53"/>
                </a:lnTo>
                <a:lnTo>
                  <a:pt x="7" y="53"/>
                </a:lnTo>
                <a:lnTo>
                  <a:pt x="17" y="53"/>
                </a:lnTo>
                <a:lnTo>
                  <a:pt x="17" y="55"/>
                </a:lnTo>
                <a:lnTo>
                  <a:pt x="24" y="55"/>
                </a:lnTo>
                <a:lnTo>
                  <a:pt x="26" y="58"/>
                </a:lnTo>
                <a:lnTo>
                  <a:pt x="26" y="55"/>
                </a:lnTo>
                <a:lnTo>
                  <a:pt x="24" y="53"/>
                </a:lnTo>
                <a:lnTo>
                  <a:pt x="24" y="48"/>
                </a:lnTo>
                <a:lnTo>
                  <a:pt x="26" y="43"/>
                </a:lnTo>
                <a:lnTo>
                  <a:pt x="24" y="41"/>
                </a:lnTo>
                <a:lnTo>
                  <a:pt x="24" y="38"/>
                </a:lnTo>
                <a:lnTo>
                  <a:pt x="21" y="38"/>
                </a:lnTo>
                <a:lnTo>
                  <a:pt x="24" y="38"/>
                </a:lnTo>
                <a:lnTo>
                  <a:pt x="31" y="34"/>
                </a:lnTo>
                <a:lnTo>
                  <a:pt x="33" y="26"/>
                </a:lnTo>
                <a:lnTo>
                  <a:pt x="38" y="26"/>
                </a:lnTo>
                <a:lnTo>
                  <a:pt x="41" y="19"/>
                </a:lnTo>
                <a:lnTo>
                  <a:pt x="31" y="19"/>
                </a:lnTo>
                <a:lnTo>
                  <a:pt x="31" y="12"/>
                </a:lnTo>
                <a:close/>
                <a:moveTo>
                  <a:pt x="29" y="38"/>
                </a:moveTo>
                <a:lnTo>
                  <a:pt x="31" y="48"/>
                </a:lnTo>
                <a:lnTo>
                  <a:pt x="36" y="53"/>
                </a:lnTo>
                <a:lnTo>
                  <a:pt x="38" y="46"/>
                </a:lnTo>
                <a:lnTo>
                  <a:pt x="33" y="41"/>
                </a:lnTo>
                <a:lnTo>
                  <a:pt x="29" y="3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1" name="Czech Republic" descr="© INSCALE GmbH, 05.05.2010&#10;http://www.presentationload.com/">
            <a:extLst>
              <a:ext uri="{FF2B5EF4-FFF2-40B4-BE49-F238E27FC236}">
                <a16:creationId xmlns:a16="http://schemas.microsoft.com/office/drawing/2014/main" id="{410865D2-789F-4DFC-9B97-6ACB261F8919}"/>
              </a:ext>
            </a:extLst>
          </p:cNvPr>
          <p:cNvSpPr>
            <a:spLocks/>
          </p:cNvSpPr>
          <p:nvPr/>
        </p:nvSpPr>
        <p:spPr bwMode="gray">
          <a:xfrm>
            <a:off x="6075714" y="2110312"/>
            <a:ext cx="199159" cy="90360"/>
          </a:xfrm>
          <a:custGeom>
            <a:avLst/>
            <a:gdLst>
              <a:gd name="T0" fmla="*/ 2147483647 w 420"/>
              <a:gd name="T1" fmla="*/ 2147483647 h 192"/>
              <a:gd name="T2" fmla="*/ 2147483647 w 420"/>
              <a:gd name="T3" fmla="*/ 2147483647 h 192"/>
              <a:gd name="T4" fmla="*/ 2147483647 w 420"/>
              <a:gd name="T5" fmla="*/ 2147483647 h 192"/>
              <a:gd name="T6" fmla="*/ 2147483647 w 420"/>
              <a:gd name="T7" fmla="*/ 2147483647 h 192"/>
              <a:gd name="T8" fmla="*/ 2147483647 w 420"/>
              <a:gd name="T9" fmla="*/ 2147483647 h 192"/>
              <a:gd name="T10" fmla="*/ 2147483647 w 420"/>
              <a:gd name="T11" fmla="*/ 2147483647 h 192"/>
              <a:gd name="T12" fmla="*/ 2147483647 w 420"/>
              <a:gd name="T13" fmla="*/ 2147483647 h 192"/>
              <a:gd name="T14" fmla="*/ 2147483647 w 420"/>
              <a:gd name="T15" fmla="*/ 2147483647 h 192"/>
              <a:gd name="T16" fmla="*/ 2147483647 w 420"/>
              <a:gd name="T17" fmla="*/ 2147483647 h 192"/>
              <a:gd name="T18" fmla="*/ 2147483647 w 420"/>
              <a:gd name="T19" fmla="*/ 2147483647 h 192"/>
              <a:gd name="T20" fmla="*/ 2147483647 w 420"/>
              <a:gd name="T21" fmla="*/ 2147483647 h 192"/>
              <a:gd name="T22" fmla="*/ 2147483647 w 420"/>
              <a:gd name="T23" fmla="*/ 2147483647 h 192"/>
              <a:gd name="T24" fmla="*/ 2147483647 w 420"/>
              <a:gd name="T25" fmla="*/ 2147483647 h 192"/>
              <a:gd name="T26" fmla="*/ 2147483647 w 420"/>
              <a:gd name="T27" fmla="*/ 2147483647 h 192"/>
              <a:gd name="T28" fmla="*/ 2147483647 w 420"/>
              <a:gd name="T29" fmla="*/ 0 h 192"/>
              <a:gd name="T30" fmla="*/ 2147483647 w 420"/>
              <a:gd name="T31" fmla="*/ 2147483647 h 192"/>
              <a:gd name="T32" fmla="*/ 2147483647 w 420"/>
              <a:gd name="T33" fmla="*/ 0 h 192"/>
              <a:gd name="T34" fmla="*/ 2147483647 w 420"/>
              <a:gd name="T35" fmla="*/ 2147483647 h 192"/>
              <a:gd name="T36" fmla="*/ 2147483647 w 420"/>
              <a:gd name="T37" fmla="*/ 2147483647 h 192"/>
              <a:gd name="T38" fmla="*/ 2147483647 w 420"/>
              <a:gd name="T39" fmla="*/ 2147483647 h 192"/>
              <a:gd name="T40" fmla="*/ 2147483647 w 420"/>
              <a:gd name="T41" fmla="*/ 2147483647 h 192"/>
              <a:gd name="T42" fmla="*/ 2147483647 w 420"/>
              <a:gd name="T43" fmla="*/ 2147483647 h 192"/>
              <a:gd name="T44" fmla="*/ 2147483647 w 420"/>
              <a:gd name="T45" fmla="*/ 2147483647 h 192"/>
              <a:gd name="T46" fmla="*/ 2147483647 w 420"/>
              <a:gd name="T47" fmla="*/ 2147483647 h 192"/>
              <a:gd name="T48" fmla="*/ 2147483647 w 420"/>
              <a:gd name="T49" fmla="*/ 2147483647 h 192"/>
              <a:gd name="T50" fmla="*/ 2147483647 w 420"/>
              <a:gd name="T51" fmla="*/ 2147483647 h 192"/>
              <a:gd name="T52" fmla="*/ 0 w 420"/>
              <a:gd name="T53" fmla="*/ 2147483647 h 192"/>
              <a:gd name="T54" fmla="*/ 2147483647 w 420"/>
              <a:gd name="T55" fmla="*/ 2147483647 h 192"/>
              <a:gd name="T56" fmla="*/ 2147483647 w 420"/>
              <a:gd name="T57" fmla="*/ 2147483647 h 192"/>
              <a:gd name="T58" fmla="*/ 2147483647 w 420"/>
              <a:gd name="T59" fmla="*/ 2147483647 h 192"/>
              <a:gd name="T60" fmla="*/ 2147483647 w 420"/>
              <a:gd name="T61" fmla="*/ 2147483647 h 192"/>
              <a:gd name="T62" fmla="*/ 2147483647 w 420"/>
              <a:gd name="T63" fmla="*/ 2147483647 h 192"/>
              <a:gd name="T64" fmla="*/ 2147483647 w 420"/>
              <a:gd name="T65" fmla="*/ 2147483647 h 192"/>
              <a:gd name="T66" fmla="*/ 2147483647 w 420"/>
              <a:gd name="T67" fmla="*/ 2147483647 h 192"/>
              <a:gd name="T68" fmla="*/ 2147483647 w 420"/>
              <a:gd name="T69" fmla="*/ 2147483647 h 192"/>
              <a:gd name="T70" fmla="*/ 2147483647 w 420"/>
              <a:gd name="T71" fmla="*/ 2147483647 h 192"/>
              <a:gd name="T72" fmla="*/ 2147483647 w 420"/>
              <a:gd name="T73" fmla="*/ 2147483647 h 192"/>
              <a:gd name="T74" fmla="*/ 2147483647 w 420"/>
              <a:gd name="T75" fmla="*/ 2147483647 h 192"/>
              <a:gd name="T76" fmla="*/ 2147483647 w 420"/>
              <a:gd name="T77" fmla="*/ 2147483647 h 192"/>
              <a:gd name="T78" fmla="*/ 2147483647 w 420"/>
              <a:gd name="T79" fmla="*/ 2147483647 h 192"/>
              <a:gd name="T80" fmla="*/ 2147483647 w 420"/>
              <a:gd name="T81" fmla="*/ 2147483647 h 192"/>
              <a:gd name="T82" fmla="*/ 2147483647 w 420"/>
              <a:gd name="T83" fmla="*/ 2147483647 h 192"/>
              <a:gd name="T84" fmla="*/ 2147483647 w 420"/>
              <a:gd name="T85" fmla="*/ 2147483647 h 192"/>
              <a:gd name="T86" fmla="*/ 2147483647 w 420"/>
              <a:gd name="T87" fmla="*/ 2147483647 h 192"/>
              <a:gd name="T88" fmla="*/ 2147483647 w 420"/>
              <a:gd name="T89" fmla="*/ 2147483647 h 192"/>
              <a:gd name="T90" fmla="*/ 2147483647 w 420"/>
              <a:gd name="T91" fmla="*/ 2147483647 h 192"/>
              <a:gd name="T92" fmla="*/ 2147483647 w 420"/>
              <a:gd name="T93" fmla="*/ 2147483647 h 192"/>
              <a:gd name="T94" fmla="*/ 2147483647 w 420"/>
              <a:gd name="T95" fmla="*/ 2147483647 h 192"/>
              <a:gd name="T96" fmla="*/ 2147483647 w 420"/>
              <a:gd name="T97" fmla="*/ 2147483647 h 192"/>
              <a:gd name="T98" fmla="*/ 2147483647 w 420"/>
              <a:gd name="T99" fmla="*/ 2147483647 h 192"/>
              <a:gd name="T100" fmla="*/ 2147483647 w 420"/>
              <a:gd name="T101" fmla="*/ 2147483647 h 192"/>
              <a:gd name="T102" fmla="*/ 2147483647 w 420"/>
              <a:gd name="T103" fmla="*/ 2147483647 h 192"/>
              <a:gd name="T104" fmla="*/ 2147483647 w 420"/>
              <a:gd name="T105" fmla="*/ 2147483647 h 19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420"/>
              <a:gd name="T160" fmla="*/ 0 h 192"/>
              <a:gd name="T161" fmla="*/ 420 w 420"/>
              <a:gd name="T162" fmla="*/ 192 h 19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420" h="192">
                <a:moveTo>
                  <a:pt x="408" y="108"/>
                </a:moveTo>
                <a:lnTo>
                  <a:pt x="402" y="96"/>
                </a:lnTo>
                <a:lnTo>
                  <a:pt x="402" y="90"/>
                </a:lnTo>
                <a:lnTo>
                  <a:pt x="390" y="84"/>
                </a:lnTo>
                <a:lnTo>
                  <a:pt x="372" y="84"/>
                </a:lnTo>
                <a:lnTo>
                  <a:pt x="372" y="78"/>
                </a:lnTo>
                <a:lnTo>
                  <a:pt x="366" y="72"/>
                </a:lnTo>
                <a:lnTo>
                  <a:pt x="360" y="84"/>
                </a:lnTo>
                <a:lnTo>
                  <a:pt x="354" y="78"/>
                </a:lnTo>
                <a:lnTo>
                  <a:pt x="348" y="66"/>
                </a:lnTo>
                <a:lnTo>
                  <a:pt x="342" y="60"/>
                </a:lnTo>
                <a:lnTo>
                  <a:pt x="324" y="60"/>
                </a:lnTo>
                <a:lnTo>
                  <a:pt x="330" y="54"/>
                </a:lnTo>
                <a:lnTo>
                  <a:pt x="312" y="54"/>
                </a:lnTo>
                <a:lnTo>
                  <a:pt x="300" y="60"/>
                </a:lnTo>
                <a:lnTo>
                  <a:pt x="294" y="60"/>
                </a:lnTo>
                <a:lnTo>
                  <a:pt x="294" y="66"/>
                </a:lnTo>
                <a:lnTo>
                  <a:pt x="276" y="66"/>
                </a:lnTo>
                <a:lnTo>
                  <a:pt x="270" y="60"/>
                </a:lnTo>
                <a:lnTo>
                  <a:pt x="264" y="60"/>
                </a:lnTo>
                <a:lnTo>
                  <a:pt x="264" y="48"/>
                </a:lnTo>
                <a:lnTo>
                  <a:pt x="252" y="42"/>
                </a:lnTo>
                <a:lnTo>
                  <a:pt x="264" y="36"/>
                </a:lnTo>
                <a:lnTo>
                  <a:pt x="258" y="30"/>
                </a:lnTo>
                <a:lnTo>
                  <a:pt x="234" y="30"/>
                </a:lnTo>
                <a:lnTo>
                  <a:pt x="234" y="24"/>
                </a:lnTo>
                <a:lnTo>
                  <a:pt x="228" y="24"/>
                </a:lnTo>
                <a:lnTo>
                  <a:pt x="216" y="18"/>
                </a:lnTo>
                <a:lnTo>
                  <a:pt x="198" y="18"/>
                </a:lnTo>
                <a:lnTo>
                  <a:pt x="192" y="0"/>
                </a:lnTo>
                <a:lnTo>
                  <a:pt x="174" y="0"/>
                </a:lnTo>
                <a:lnTo>
                  <a:pt x="162" y="12"/>
                </a:lnTo>
                <a:lnTo>
                  <a:pt x="156" y="12"/>
                </a:lnTo>
                <a:lnTo>
                  <a:pt x="144" y="0"/>
                </a:lnTo>
                <a:lnTo>
                  <a:pt x="138" y="6"/>
                </a:lnTo>
                <a:lnTo>
                  <a:pt x="132" y="6"/>
                </a:lnTo>
                <a:lnTo>
                  <a:pt x="126" y="12"/>
                </a:lnTo>
                <a:lnTo>
                  <a:pt x="126" y="18"/>
                </a:lnTo>
                <a:lnTo>
                  <a:pt x="108" y="18"/>
                </a:lnTo>
                <a:lnTo>
                  <a:pt x="108" y="24"/>
                </a:lnTo>
                <a:lnTo>
                  <a:pt x="84" y="24"/>
                </a:lnTo>
                <a:lnTo>
                  <a:pt x="84" y="30"/>
                </a:lnTo>
                <a:lnTo>
                  <a:pt x="66" y="36"/>
                </a:lnTo>
                <a:lnTo>
                  <a:pt x="54" y="48"/>
                </a:lnTo>
                <a:lnTo>
                  <a:pt x="42" y="42"/>
                </a:lnTo>
                <a:lnTo>
                  <a:pt x="36" y="42"/>
                </a:lnTo>
                <a:lnTo>
                  <a:pt x="30" y="48"/>
                </a:lnTo>
                <a:lnTo>
                  <a:pt x="30" y="54"/>
                </a:lnTo>
                <a:lnTo>
                  <a:pt x="18" y="54"/>
                </a:lnTo>
                <a:lnTo>
                  <a:pt x="18" y="60"/>
                </a:lnTo>
                <a:lnTo>
                  <a:pt x="6" y="60"/>
                </a:lnTo>
                <a:lnTo>
                  <a:pt x="6" y="54"/>
                </a:lnTo>
                <a:lnTo>
                  <a:pt x="0" y="54"/>
                </a:lnTo>
                <a:lnTo>
                  <a:pt x="0" y="66"/>
                </a:lnTo>
                <a:lnTo>
                  <a:pt x="6" y="72"/>
                </a:lnTo>
                <a:lnTo>
                  <a:pt x="12" y="72"/>
                </a:lnTo>
                <a:lnTo>
                  <a:pt x="24" y="84"/>
                </a:lnTo>
                <a:lnTo>
                  <a:pt x="18" y="90"/>
                </a:lnTo>
                <a:lnTo>
                  <a:pt x="12" y="90"/>
                </a:lnTo>
                <a:lnTo>
                  <a:pt x="12" y="96"/>
                </a:lnTo>
                <a:lnTo>
                  <a:pt x="24" y="108"/>
                </a:lnTo>
                <a:lnTo>
                  <a:pt x="30" y="120"/>
                </a:lnTo>
                <a:lnTo>
                  <a:pt x="36" y="120"/>
                </a:lnTo>
                <a:lnTo>
                  <a:pt x="36" y="126"/>
                </a:lnTo>
                <a:lnTo>
                  <a:pt x="48" y="132"/>
                </a:lnTo>
                <a:lnTo>
                  <a:pt x="60" y="132"/>
                </a:lnTo>
                <a:lnTo>
                  <a:pt x="66" y="144"/>
                </a:lnTo>
                <a:lnTo>
                  <a:pt x="72" y="144"/>
                </a:lnTo>
                <a:lnTo>
                  <a:pt x="78" y="156"/>
                </a:lnTo>
                <a:lnTo>
                  <a:pt x="90" y="156"/>
                </a:lnTo>
                <a:lnTo>
                  <a:pt x="96" y="162"/>
                </a:lnTo>
                <a:lnTo>
                  <a:pt x="102" y="162"/>
                </a:lnTo>
                <a:lnTo>
                  <a:pt x="102" y="174"/>
                </a:lnTo>
                <a:lnTo>
                  <a:pt x="120" y="192"/>
                </a:lnTo>
                <a:lnTo>
                  <a:pt x="132" y="192"/>
                </a:lnTo>
                <a:lnTo>
                  <a:pt x="144" y="186"/>
                </a:lnTo>
                <a:lnTo>
                  <a:pt x="150" y="186"/>
                </a:lnTo>
                <a:lnTo>
                  <a:pt x="162" y="192"/>
                </a:lnTo>
                <a:lnTo>
                  <a:pt x="162" y="174"/>
                </a:lnTo>
                <a:lnTo>
                  <a:pt x="168" y="174"/>
                </a:lnTo>
                <a:lnTo>
                  <a:pt x="174" y="162"/>
                </a:lnTo>
                <a:lnTo>
                  <a:pt x="180" y="156"/>
                </a:lnTo>
                <a:lnTo>
                  <a:pt x="198" y="156"/>
                </a:lnTo>
                <a:lnTo>
                  <a:pt x="210" y="162"/>
                </a:lnTo>
                <a:lnTo>
                  <a:pt x="222" y="174"/>
                </a:lnTo>
                <a:lnTo>
                  <a:pt x="234" y="168"/>
                </a:lnTo>
                <a:lnTo>
                  <a:pt x="246" y="180"/>
                </a:lnTo>
                <a:lnTo>
                  <a:pt x="258" y="174"/>
                </a:lnTo>
                <a:lnTo>
                  <a:pt x="264" y="168"/>
                </a:lnTo>
                <a:lnTo>
                  <a:pt x="276" y="168"/>
                </a:lnTo>
                <a:lnTo>
                  <a:pt x="282" y="174"/>
                </a:lnTo>
                <a:lnTo>
                  <a:pt x="288" y="174"/>
                </a:lnTo>
                <a:lnTo>
                  <a:pt x="300" y="180"/>
                </a:lnTo>
                <a:lnTo>
                  <a:pt x="306" y="174"/>
                </a:lnTo>
                <a:lnTo>
                  <a:pt x="324" y="174"/>
                </a:lnTo>
                <a:lnTo>
                  <a:pt x="330" y="168"/>
                </a:lnTo>
                <a:lnTo>
                  <a:pt x="330" y="174"/>
                </a:lnTo>
                <a:lnTo>
                  <a:pt x="348" y="174"/>
                </a:lnTo>
                <a:lnTo>
                  <a:pt x="360" y="168"/>
                </a:lnTo>
                <a:lnTo>
                  <a:pt x="366" y="162"/>
                </a:lnTo>
                <a:lnTo>
                  <a:pt x="378" y="156"/>
                </a:lnTo>
                <a:lnTo>
                  <a:pt x="378" y="132"/>
                </a:lnTo>
                <a:lnTo>
                  <a:pt x="402" y="126"/>
                </a:lnTo>
                <a:lnTo>
                  <a:pt x="420" y="114"/>
                </a:lnTo>
                <a:lnTo>
                  <a:pt x="414" y="108"/>
                </a:lnTo>
                <a:lnTo>
                  <a:pt x="408" y="10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2" name="Cyprus" descr="© INSCALE GmbH, 05.05.2010&#10;http://www.presentationload.com/">
            <a:extLst>
              <a:ext uri="{FF2B5EF4-FFF2-40B4-BE49-F238E27FC236}">
                <a16:creationId xmlns:a16="http://schemas.microsoft.com/office/drawing/2014/main" id="{3F4556C9-36B0-4BEA-9B3F-D0736257AE4C}"/>
              </a:ext>
            </a:extLst>
          </p:cNvPr>
          <p:cNvSpPr>
            <a:spLocks/>
          </p:cNvSpPr>
          <p:nvPr/>
        </p:nvSpPr>
        <p:spPr bwMode="gray">
          <a:xfrm>
            <a:off x="6715606" y="2687508"/>
            <a:ext cx="70075" cy="40569"/>
          </a:xfrm>
          <a:custGeom>
            <a:avLst/>
            <a:gdLst>
              <a:gd name="T0" fmla="*/ 0 w 150"/>
              <a:gd name="T1" fmla="*/ 2147483647 h 84"/>
              <a:gd name="T2" fmla="*/ 2147483647 w 150"/>
              <a:gd name="T3" fmla="*/ 2147483647 h 84"/>
              <a:gd name="T4" fmla="*/ 2147483647 w 150"/>
              <a:gd name="T5" fmla="*/ 2147483647 h 84"/>
              <a:gd name="T6" fmla="*/ 2147483647 w 150"/>
              <a:gd name="T7" fmla="*/ 2147483647 h 84"/>
              <a:gd name="T8" fmla="*/ 2147483647 w 150"/>
              <a:gd name="T9" fmla="*/ 2147483647 h 84"/>
              <a:gd name="T10" fmla="*/ 2147483647 w 150"/>
              <a:gd name="T11" fmla="*/ 2147483647 h 84"/>
              <a:gd name="T12" fmla="*/ 2147483647 w 150"/>
              <a:gd name="T13" fmla="*/ 2147483647 h 84"/>
              <a:gd name="T14" fmla="*/ 2147483647 w 150"/>
              <a:gd name="T15" fmla="*/ 2147483647 h 84"/>
              <a:gd name="T16" fmla="*/ 2147483647 w 150"/>
              <a:gd name="T17" fmla="*/ 2147483647 h 84"/>
              <a:gd name="T18" fmla="*/ 2147483647 w 150"/>
              <a:gd name="T19" fmla="*/ 2147483647 h 84"/>
              <a:gd name="T20" fmla="*/ 2147483647 w 150"/>
              <a:gd name="T21" fmla="*/ 2147483647 h 84"/>
              <a:gd name="T22" fmla="*/ 2147483647 w 150"/>
              <a:gd name="T23" fmla="*/ 2147483647 h 84"/>
              <a:gd name="T24" fmla="*/ 2147483647 w 150"/>
              <a:gd name="T25" fmla="*/ 2147483647 h 84"/>
              <a:gd name="T26" fmla="*/ 2147483647 w 150"/>
              <a:gd name="T27" fmla="*/ 0 h 84"/>
              <a:gd name="T28" fmla="*/ 2147483647 w 150"/>
              <a:gd name="T29" fmla="*/ 2147483647 h 84"/>
              <a:gd name="T30" fmla="*/ 2147483647 w 150"/>
              <a:gd name="T31" fmla="*/ 2147483647 h 84"/>
              <a:gd name="T32" fmla="*/ 2147483647 w 150"/>
              <a:gd name="T33" fmla="*/ 2147483647 h 84"/>
              <a:gd name="T34" fmla="*/ 2147483647 w 150"/>
              <a:gd name="T35" fmla="*/ 2147483647 h 84"/>
              <a:gd name="T36" fmla="*/ 2147483647 w 150"/>
              <a:gd name="T37" fmla="*/ 2147483647 h 84"/>
              <a:gd name="T38" fmla="*/ 0 w 150"/>
              <a:gd name="T39" fmla="*/ 2147483647 h 84"/>
              <a:gd name="T40" fmla="*/ 0 w 150"/>
              <a:gd name="T41" fmla="*/ 2147483647 h 8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0"/>
              <a:gd name="T64" fmla="*/ 0 h 84"/>
              <a:gd name="T65" fmla="*/ 150 w 150"/>
              <a:gd name="T66" fmla="*/ 84 h 8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0" h="84">
                <a:moveTo>
                  <a:pt x="0" y="48"/>
                </a:moveTo>
                <a:lnTo>
                  <a:pt x="6" y="60"/>
                </a:lnTo>
                <a:lnTo>
                  <a:pt x="30" y="72"/>
                </a:lnTo>
                <a:lnTo>
                  <a:pt x="36" y="84"/>
                </a:lnTo>
                <a:lnTo>
                  <a:pt x="54" y="84"/>
                </a:lnTo>
                <a:lnTo>
                  <a:pt x="60" y="78"/>
                </a:lnTo>
                <a:lnTo>
                  <a:pt x="72" y="72"/>
                </a:lnTo>
                <a:lnTo>
                  <a:pt x="78" y="66"/>
                </a:lnTo>
                <a:lnTo>
                  <a:pt x="90" y="60"/>
                </a:lnTo>
                <a:lnTo>
                  <a:pt x="96" y="54"/>
                </a:lnTo>
                <a:lnTo>
                  <a:pt x="102" y="60"/>
                </a:lnTo>
                <a:lnTo>
                  <a:pt x="120" y="60"/>
                </a:lnTo>
                <a:lnTo>
                  <a:pt x="120" y="36"/>
                </a:lnTo>
                <a:lnTo>
                  <a:pt x="150" y="0"/>
                </a:lnTo>
                <a:lnTo>
                  <a:pt x="108" y="24"/>
                </a:lnTo>
                <a:lnTo>
                  <a:pt x="54" y="24"/>
                </a:lnTo>
                <a:lnTo>
                  <a:pt x="48" y="30"/>
                </a:lnTo>
                <a:lnTo>
                  <a:pt x="48" y="36"/>
                </a:lnTo>
                <a:lnTo>
                  <a:pt x="12" y="36"/>
                </a:lnTo>
                <a:lnTo>
                  <a:pt x="0" y="42"/>
                </a:lnTo>
                <a:lnTo>
                  <a:pt x="0" y="4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3" name="Cuba" descr="© INSCALE GmbH, 05.05.2010&#10;http://www.presentationload.com/">
            <a:extLst>
              <a:ext uri="{FF2B5EF4-FFF2-40B4-BE49-F238E27FC236}">
                <a16:creationId xmlns:a16="http://schemas.microsoft.com/office/drawing/2014/main" id="{9A89C747-3FFD-4326-AC3E-B85150C56F47}"/>
              </a:ext>
            </a:extLst>
          </p:cNvPr>
          <p:cNvSpPr>
            <a:spLocks noEditPoints="1"/>
          </p:cNvSpPr>
          <p:nvPr/>
        </p:nvSpPr>
        <p:spPr bwMode="gray">
          <a:xfrm>
            <a:off x="2892847" y="3157745"/>
            <a:ext cx="348529" cy="127241"/>
          </a:xfrm>
          <a:custGeom>
            <a:avLst/>
            <a:gdLst>
              <a:gd name="T0" fmla="*/ 2147483647 w 738"/>
              <a:gd name="T1" fmla="*/ 2147483647 h 270"/>
              <a:gd name="T2" fmla="*/ 2147483647 w 738"/>
              <a:gd name="T3" fmla="*/ 2147483647 h 270"/>
              <a:gd name="T4" fmla="*/ 2147483647 w 738"/>
              <a:gd name="T5" fmla="*/ 2147483647 h 270"/>
              <a:gd name="T6" fmla="*/ 2147483647 w 738"/>
              <a:gd name="T7" fmla="*/ 2147483647 h 270"/>
              <a:gd name="T8" fmla="*/ 2147483647 w 738"/>
              <a:gd name="T9" fmla="*/ 2147483647 h 270"/>
              <a:gd name="T10" fmla="*/ 2147483647 w 738"/>
              <a:gd name="T11" fmla="*/ 2147483647 h 270"/>
              <a:gd name="T12" fmla="*/ 2147483647 w 738"/>
              <a:gd name="T13" fmla="*/ 2147483647 h 270"/>
              <a:gd name="T14" fmla="*/ 2147483647 w 738"/>
              <a:gd name="T15" fmla="*/ 2147483647 h 270"/>
              <a:gd name="T16" fmla="*/ 2147483647 w 738"/>
              <a:gd name="T17" fmla="*/ 2147483647 h 270"/>
              <a:gd name="T18" fmla="*/ 2147483647 w 738"/>
              <a:gd name="T19" fmla="*/ 2147483647 h 270"/>
              <a:gd name="T20" fmla="*/ 2147483647 w 738"/>
              <a:gd name="T21" fmla="*/ 2147483647 h 270"/>
              <a:gd name="T22" fmla="*/ 2147483647 w 738"/>
              <a:gd name="T23" fmla="*/ 2147483647 h 270"/>
              <a:gd name="T24" fmla="*/ 2147483647 w 738"/>
              <a:gd name="T25" fmla="*/ 2147483647 h 270"/>
              <a:gd name="T26" fmla="*/ 2147483647 w 738"/>
              <a:gd name="T27" fmla="*/ 2147483647 h 270"/>
              <a:gd name="T28" fmla="*/ 2147483647 w 738"/>
              <a:gd name="T29" fmla="*/ 2147483647 h 270"/>
              <a:gd name="T30" fmla="*/ 2147483647 w 738"/>
              <a:gd name="T31" fmla="*/ 2147483647 h 270"/>
              <a:gd name="T32" fmla="*/ 2147483647 w 738"/>
              <a:gd name="T33" fmla="*/ 2147483647 h 270"/>
              <a:gd name="T34" fmla="*/ 2147483647 w 738"/>
              <a:gd name="T35" fmla="*/ 2147483647 h 270"/>
              <a:gd name="T36" fmla="*/ 2147483647 w 738"/>
              <a:gd name="T37" fmla="*/ 0 h 270"/>
              <a:gd name="T38" fmla="*/ 2147483647 w 738"/>
              <a:gd name="T39" fmla="*/ 2147483647 h 270"/>
              <a:gd name="T40" fmla="*/ 2147483647 w 738"/>
              <a:gd name="T41" fmla="*/ 2147483647 h 270"/>
              <a:gd name="T42" fmla="*/ 2147483647 w 738"/>
              <a:gd name="T43" fmla="*/ 2147483647 h 270"/>
              <a:gd name="T44" fmla="*/ 2147483647 w 738"/>
              <a:gd name="T45" fmla="*/ 2147483647 h 270"/>
              <a:gd name="T46" fmla="*/ 2147483647 w 738"/>
              <a:gd name="T47" fmla="*/ 2147483647 h 270"/>
              <a:gd name="T48" fmla="*/ 2147483647 w 738"/>
              <a:gd name="T49" fmla="*/ 2147483647 h 270"/>
              <a:gd name="T50" fmla="*/ 2147483647 w 738"/>
              <a:gd name="T51" fmla="*/ 2147483647 h 270"/>
              <a:gd name="T52" fmla="*/ 2147483647 w 738"/>
              <a:gd name="T53" fmla="*/ 2147483647 h 270"/>
              <a:gd name="T54" fmla="*/ 2147483647 w 738"/>
              <a:gd name="T55" fmla="*/ 2147483647 h 270"/>
              <a:gd name="T56" fmla="*/ 2147483647 w 738"/>
              <a:gd name="T57" fmla="*/ 2147483647 h 270"/>
              <a:gd name="T58" fmla="*/ 2147483647 w 738"/>
              <a:gd name="T59" fmla="*/ 2147483647 h 270"/>
              <a:gd name="T60" fmla="*/ 2147483647 w 738"/>
              <a:gd name="T61" fmla="*/ 2147483647 h 270"/>
              <a:gd name="T62" fmla="*/ 2147483647 w 738"/>
              <a:gd name="T63" fmla="*/ 2147483647 h 270"/>
              <a:gd name="T64" fmla="*/ 2147483647 w 738"/>
              <a:gd name="T65" fmla="*/ 2147483647 h 270"/>
              <a:gd name="T66" fmla="*/ 2147483647 w 738"/>
              <a:gd name="T67" fmla="*/ 2147483647 h 270"/>
              <a:gd name="T68" fmla="*/ 2147483647 w 738"/>
              <a:gd name="T69" fmla="*/ 2147483647 h 270"/>
              <a:gd name="T70" fmla="*/ 2147483647 w 738"/>
              <a:gd name="T71" fmla="*/ 2147483647 h 270"/>
              <a:gd name="T72" fmla="*/ 2147483647 w 738"/>
              <a:gd name="T73" fmla="*/ 2147483647 h 270"/>
              <a:gd name="T74" fmla="*/ 2147483647 w 738"/>
              <a:gd name="T75" fmla="*/ 2147483647 h 270"/>
              <a:gd name="T76" fmla="*/ 2147483647 w 738"/>
              <a:gd name="T77" fmla="*/ 2147483647 h 270"/>
              <a:gd name="T78" fmla="*/ 2147483647 w 738"/>
              <a:gd name="T79" fmla="*/ 2147483647 h 270"/>
              <a:gd name="T80" fmla="*/ 2147483647 w 738"/>
              <a:gd name="T81" fmla="*/ 2147483647 h 270"/>
              <a:gd name="T82" fmla="*/ 2147483647 w 738"/>
              <a:gd name="T83" fmla="*/ 2147483647 h 270"/>
              <a:gd name="T84" fmla="*/ 2147483647 w 738"/>
              <a:gd name="T85" fmla="*/ 2147483647 h 270"/>
              <a:gd name="T86" fmla="*/ 2147483647 w 738"/>
              <a:gd name="T87" fmla="*/ 2147483647 h 270"/>
              <a:gd name="T88" fmla="*/ 2147483647 w 738"/>
              <a:gd name="T89" fmla="*/ 2147483647 h 270"/>
              <a:gd name="T90" fmla="*/ 2147483647 w 738"/>
              <a:gd name="T91" fmla="*/ 2147483647 h 270"/>
              <a:gd name="T92" fmla="*/ 2147483647 w 738"/>
              <a:gd name="T93" fmla="*/ 2147483647 h 270"/>
              <a:gd name="T94" fmla="*/ 2147483647 w 738"/>
              <a:gd name="T95" fmla="*/ 2147483647 h 270"/>
              <a:gd name="T96" fmla="*/ 2147483647 w 738"/>
              <a:gd name="T97" fmla="*/ 2147483647 h 270"/>
              <a:gd name="T98" fmla="*/ 2147483647 w 738"/>
              <a:gd name="T99" fmla="*/ 2147483647 h 270"/>
              <a:gd name="T100" fmla="*/ 2147483647 w 738"/>
              <a:gd name="T101" fmla="*/ 2147483647 h 270"/>
              <a:gd name="T102" fmla="*/ 2147483647 w 738"/>
              <a:gd name="T103" fmla="*/ 2147483647 h 270"/>
              <a:gd name="T104" fmla="*/ 2147483647 w 738"/>
              <a:gd name="T105" fmla="*/ 2147483647 h 270"/>
              <a:gd name="T106" fmla="*/ 2147483647 w 738"/>
              <a:gd name="T107" fmla="*/ 2147483647 h 270"/>
              <a:gd name="T108" fmla="*/ 2147483647 w 738"/>
              <a:gd name="T109" fmla="*/ 2147483647 h 270"/>
              <a:gd name="T110" fmla="*/ 2147483647 w 738"/>
              <a:gd name="T111" fmla="*/ 2147483647 h 270"/>
              <a:gd name="T112" fmla="*/ 2147483647 w 738"/>
              <a:gd name="T113" fmla="*/ 2147483647 h 270"/>
              <a:gd name="T114" fmla="*/ 2147483647 w 738"/>
              <a:gd name="T115" fmla="*/ 2147483647 h 27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38"/>
              <a:gd name="T175" fmla="*/ 0 h 270"/>
              <a:gd name="T176" fmla="*/ 738 w 738"/>
              <a:gd name="T177" fmla="*/ 270 h 27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38" h="270">
                <a:moveTo>
                  <a:pt x="708" y="228"/>
                </a:moveTo>
                <a:lnTo>
                  <a:pt x="690" y="222"/>
                </a:lnTo>
                <a:lnTo>
                  <a:pt x="666" y="222"/>
                </a:lnTo>
                <a:lnTo>
                  <a:pt x="666" y="204"/>
                </a:lnTo>
                <a:lnTo>
                  <a:pt x="660" y="198"/>
                </a:lnTo>
                <a:lnTo>
                  <a:pt x="648" y="192"/>
                </a:lnTo>
                <a:lnTo>
                  <a:pt x="600" y="192"/>
                </a:lnTo>
                <a:lnTo>
                  <a:pt x="624" y="168"/>
                </a:lnTo>
                <a:lnTo>
                  <a:pt x="612" y="168"/>
                </a:lnTo>
                <a:lnTo>
                  <a:pt x="600" y="162"/>
                </a:lnTo>
                <a:lnTo>
                  <a:pt x="558" y="162"/>
                </a:lnTo>
                <a:lnTo>
                  <a:pt x="534" y="150"/>
                </a:lnTo>
                <a:lnTo>
                  <a:pt x="528" y="144"/>
                </a:lnTo>
                <a:lnTo>
                  <a:pt x="522" y="144"/>
                </a:lnTo>
                <a:lnTo>
                  <a:pt x="528" y="138"/>
                </a:lnTo>
                <a:lnTo>
                  <a:pt x="528" y="132"/>
                </a:lnTo>
                <a:lnTo>
                  <a:pt x="534" y="126"/>
                </a:lnTo>
                <a:lnTo>
                  <a:pt x="534" y="120"/>
                </a:lnTo>
                <a:lnTo>
                  <a:pt x="522" y="120"/>
                </a:lnTo>
                <a:lnTo>
                  <a:pt x="510" y="114"/>
                </a:lnTo>
                <a:lnTo>
                  <a:pt x="504" y="114"/>
                </a:lnTo>
                <a:lnTo>
                  <a:pt x="474" y="84"/>
                </a:lnTo>
                <a:lnTo>
                  <a:pt x="462" y="78"/>
                </a:lnTo>
                <a:lnTo>
                  <a:pt x="450" y="66"/>
                </a:lnTo>
                <a:lnTo>
                  <a:pt x="432" y="66"/>
                </a:lnTo>
                <a:lnTo>
                  <a:pt x="432" y="84"/>
                </a:lnTo>
                <a:lnTo>
                  <a:pt x="444" y="96"/>
                </a:lnTo>
                <a:lnTo>
                  <a:pt x="450" y="96"/>
                </a:lnTo>
                <a:lnTo>
                  <a:pt x="378" y="60"/>
                </a:lnTo>
                <a:lnTo>
                  <a:pt x="372" y="54"/>
                </a:lnTo>
                <a:lnTo>
                  <a:pt x="360" y="48"/>
                </a:lnTo>
                <a:lnTo>
                  <a:pt x="354" y="36"/>
                </a:lnTo>
                <a:lnTo>
                  <a:pt x="342" y="30"/>
                </a:lnTo>
                <a:lnTo>
                  <a:pt x="330" y="18"/>
                </a:lnTo>
                <a:lnTo>
                  <a:pt x="270" y="18"/>
                </a:lnTo>
                <a:lnTo>
                  <a:pt x="258" y="12"/>
                </a:lnTo>
                <a:lnTo>
                  <a:pt x="228" y="6"/>
                </a:lnTo>
                <a:lnTo>
                  <a:pt x="174" y="0"/>
                </a:lnTo>
                <a:lnTo>
                  <a:pt x="126" y="6"/>
                </a:lnTo>
                <a:lnTo>
                  <a:pt x="96" y="18"/>
                </a:lnTo>
                <a:lnTo>
                  <a:pt x="72" y="42"/>
                </a:lnTo>
                <a:lnTo>
                  <a:pt x="60" y="48"/>
                </a:lnTo>
                <a:lnTo>
                  <a:pt x="42" y="60"/>
                </a:lnTo>
                <a:lnTo>
                  <a:pt x="24" y="66"/>
                </a:lnTo>
                <a:lnTo>
                  <a:pt x="12" y="72"/>
                </a:lnTo>
                <a:lnTo>
                  <a:pt x="6" y="78"/>
                </a:lnTo>
                <a:lnTo>
                  <a:pt x="0" y="78"/>
                </a:lnTo>
                <a:lnTo>
                  <a:pt x="72" y="72"/>
                </a:lnTo>
                <a:lnTo>
                  <a:pt x="72" y="60"/>
                </a:lnTo>
                <a:lnTo>
                  <a:pt x="150" y="54"/>
                </a:lnTo>
                <a:lnTo>
                  <a:pt x="174" y="42"/>
                </a:lnTo>
                <a:lnTo>
                  <a:pt x="198" y="42"/>
                </a:lnTo>
                <a:lnTo>
                  <a:pt x="222" y="54"/>
                </a:lnTo>
                <a:lnTo>
                  <a:pt x="222" y="60"/>
                </a:lnTo>
                <a:lnTo>
                  <a:pt x="216" y="60"/>
                </a:lnTo>
                <a:lnTo>
                  <a:pt x="210" y="66"/>
                </a:lnTo>
                <a:lnTo>
                  <a:pt x="198" y="66"/>
                </a:lnTo>
                <a:lnTo>
                  <a:pt x="192" y="72"/>
                </a:lnTo>
                <a:lnTo>
                  <a:pt x="186" y="72"/>
                </a:lnTo>
                <a:lnTo>
                  <a:pt x="204" y="78"/>
                </a:lnTo>
                <a:lnTo>
                  <a:pt x="210" y="78"/>
                </a:lnTo>
                <a:lnTo>
                  <a:pt x="216" y="84"/>
                </a:lnTo>
                <a:lnTo>
                  <a:pt x="228" y="90"/>
                </a:lnTo>
                <a:lnTo>
                  <a:pt x="246" y="96"/>
                </a:lnTo>
                <a:lnTo>
                  <a:pt x="258" y="102"/>
                </a:lnTo>
                <a:lnTo>
                  <a:pt x="276" y="102"/>
                </a:lnTo>
                <a:lnTo>
                  <a:pt x="282" y="96"/>
                </a:lnTo>
                <a:lnTo>
                  <a:pt x="282" y="90"/>
                </a:lnTo>
                <a:lnTo>
                  <a:pt x="294" y="96"/>
                </a:lnTo>
                <a:lnTo>
                  <a:pt x="300" y="102"/>
                </a:lnTo>
                <a:lnTo>
                  <a:pt x="318" y="114"/>
                </a:lnTo>
                <a:lnTo>
                  <a:pt x="342" y="126"/>
                </a:lnTo>
                <a:lnTo>
                  <a:pt x="372" y="126"/>
                </a:lnTo>
                <a:lnTo>
                  <a:pt x="390" y="120"/>
                </a:lnTo>
                <a:lnTo>
                  <a:pt x="402" y="120"/>
                </a:lnTo>
                <a:lnTo>
                  <a:pt x="390" y="144"/>
                </a:lnTo>
                <a:lnTo>
                  <a:pt x="450" y="168"/>
                </a:lnTo>
                <a:lnTo>
                  <a:pt x="474" y="204"/>
                </a:lnTo>
                <a:lnTo>
                  <a:pt x="480" y="210"/>
                </a:lnTo>
                <a:lnTo>
                  <a:pt x="492" y="216"/>
                </a:lnTo>
                <a:lnTo>
                  <a:pt x="498" y="222"/>
                </a:lnTo>
                <a:lnTo>
                  <a:pt x="498" y="228"/>
                </a:lnTo>
                <a:lnTo>
                  <a:pt x="474" y="252"/>
                </a:lnTo>
                <a:lnTo>
                  <a:pt x="474" y="258"/>
                </a:lnTo>
                <a:lnTo>
                  <a:pt x="480" y="264"/>
                </a:lnTo>
                <a:lnTo>
                  <a:pt x="492" y="258"/>
                </a:lnTo>
                <a:lnTo>
                  <a:pt x="504" y="258"/>
                </a:lnTo>
                <a:lnTo>
                  <a:pt x="528" y="246"/>
                </a:lnTo>
                <a:lnTo>
                  <a:pt x="558" y="246"/>
                </a:lnTo>
                <a:lnTo>
                  <a:pt x="558" y="252"/>
                </a:lnTo>
                <a:lnTo>
                  <a:pt x="552" y="252"/>
                </a:lnTo>
                <a:lnTo>
                  <a:pt x="546" y="258"/>
                </a:lnTo>
                <a:lnTo>
                  <a:pt x="546" y="264"/>
                </a:lnTo>
                <a:lnTo>
                  <a:pt x="558" y="264"/>
                </a:lnTo>
                <a:lnTo>
                  <a:pt x="564" y="270"/>
                </a:lnTo>
                <a:lnTo>
                  <a:pt x="612" y="270"/>
                </a:lnTo>
                <a:lnTo>
                  <a:pt x="636" y="264"/>
                </a:lnTo>
                <a:lnTo>
                  <a:pt x="684" y="258"/>
                </a:lnTo>
                <a:lnTo>
                  <a:pt x="720" y="252"/>
                </a:lnTo>
                <a:lnTo>
                  <a:pt x="738" y="246"/>
                </a:lnTo>
                <a:lnTo>
                  <a:pt x="738" y="240"/>
                </a:lnTo>
                <a:lnTo>
                  <a:pt x="732" y="234"/>
                </a:lnTo>
                <a:lnTo>
                  <a:pt x="720" y="228"/>
                </a:lnTo>
                <a:lnTo>
                  <a:pt x="708" y="228"/>
                </a:lnTo>
                <a:close/>
                <a:moveTo>
                  <a:pt x="114" y="126"/>
                </a:moveTo>
                <a:lnTo>
                  <a:pt x="114" y="132"/>
                </a:lnTo>
                <a:lnTo>
                  <a:pt x="120" y="138"/>
                </a:lnTo>
                <a:lnTo>
                  <a:pt x="132" y="144"/>
                </a:lnTo>
                <a:lnTo>
                  <a:pt x="144" y="138"/>
                </a:lnTo>
                <a:lnTo>
                  <a:pt x="150" y="138"/>
                </a:lnTo>
                <a:lnTo>
                  <a:pt x="156" y="126"/>
                </a:lnTo>
                <a:lnTo>
                  <a:pt x="156" y="120"/>
                </a:lnTo>
                <a:lnTo>
                  <a:pt x="150" y="114"/>
                </a:lnTo>
                <a:lnTo>
                  <a:pt x="138" y="114"/>
                </a:lnTo>
                <a:lnTo>
                  <a:pt x="126" y="120"/>
                </a:lnTo>
                <a:lnTo>
                  <a:pt x="120" y="120"/>
                </a:lnTo>
                <a:lnTo>
                  <a:pt x="114" y="12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4" name="Croatia" descr="© INSCALE GmbH, 05.05.2010&#10;http://www.presentationload.com/">
            <a:extLst>
              <a:ext uri="{FF2B5EF4-FFF2-40B4-BE49-F238E27FC236}">
                <a16:creationId xmlns:a16="http://schemas.microsoft.com/office/drawing/2014/main" id="{45E06C0D-5B53-43CA-8240-9DA366CDA9CF}"/>
              </a:ext>
            </a:extLst>
          </p:cNvPr>
          <p:cNvSpPr>
            <a:spLocks/>
          </p:cNvSpPr>
          <p:nvPr/>
        </p:nvSpPr>
        <p:spPr bwMode="gray">
          <a:xfrm>
            <a:off x="6123661" y="2278122"/>
            <a:ext cx="173343" cy="129084"/>
          </a:xfrm>
          <a:custGeom>
            <a:avLst/>
            <a:gdLst>
              <a:gd name="T0" fmla="*/ 2147483647 w 366"/>
              <a:gd name="T1" fmla="*/ 2147483647 h 276"/>
              <a:gd name="T2" fmla="*/ 2147483647 w 366"/>
              <a:gd name="T3" fmla="*/ 2147483647 h 276"/>
              <a:gd name="T4" fmla="*/ 2147483647 w 366"/>
              <a:gd name="T5" fmla="*/ 2147483647 h 276"/>
              <a:gd name="T6" fmla="*/ 2147483647 w 366"/>
              <a:gd name="T7" fmla="*/ 2147483647 h 276"/>
              <a:gd name="T8" fmla="*/ 2147483647 w 366"/>
              <a:gd name="T9" fmla="*/ 2147483647 h 276"/>
              <a:gd name="T10" fmla="*/ 2147483647 w 366"/>
              <a:gd name="T11" fmla="*/ 2147483647 h 276"/>
              <a:gd name="T12" fmla="*/ 2147483647 w 366"/>
              <a:gd name="T13" fmla="*/ 2147483647 h 276"/>
              <a:gd name="T14" fmla="*/ 2147483647 w 366"/>
              <a:gd name="T15" fmla="*/ 2147483647 h 276"/>
              <a:gd name="T16" fmla="*/ 2147483647 w 366"/>
              <a:gd name="T17" fmla="*/ 2147483647 h 276"/>
              <a:gd name="T18" fmla="*/ 2147483647 w 366"/>
              <a:gd name="T19" fmla="*/ 2147483647 h 276"/>
              <a:gd name="T20" fmla="*/ 2147483647 w 366"/>
              <a:gd name="T21" fmla="*/ 2147483647 h 276"/>
              <a:gd name="T22" fmla="*/ 2147483647 w 366"/>
              <a:gd name="T23" fmla="*/ 0 h 276"/>
              <a:gd name="T24" fmla="*/ 2147483647 w 366"/>
              <a:gd name="T25" fmla="*/ 2147483647 h 276"/>
              <a:gd name="T26" fmla="*/ 2147483647 w 366"/>
              <a:gd name="T27" fmla="*/ 2147483647 h 276"/>
              <a:gd name="T28" fmla="*/ 2147483647 w 366"/>
              <a:gd name="T29" fmla="*/ 2147483647 h 276"/>
              <a:gd name="T30" fmla="*/ 2147483647 w 366"/>
              <a:gd name="T31" fmla="*/ 2147483647 h 276"/>
              <a:gd name="T32" fmla="*/ 2147483647 w 366"/>
              <a:gd name="T33" fmla="*/ 2147483647 h 276"/>
              <a:gd name="T34" fmla="*/ 2147483647 w 366"/>
              <a:gd name="T35" fmla="*/ 2147483647 h 276"/>
              <a:gd name="T36" fmla="*/ 2147483647 w 366"/>
              <a:gd name="T37" fmla="*/ 2147483647 h 276"/>
              <a:gd name="T38" fmla="*/ 2147483647 w 366"/>
              <a:gd name="T39" fmla="*/ 2147483647 h 276"/>
              <a:gd name="T40" fmla="*/ 0 w 366"/>
              <a:gd name="T41" fmla="*/ 2147483647 h 276"/>
              <a:gd name="T42" fmla="*/ 2147483647 w 366"/>
              <a:gd name="T43" fmla="*/ 2147483647 h 276"/>
              <a:gd name="T44" fmla="*/ 2147483647 w 366"/>
              <a:gd name="T45" fmla="*/ 2147483647 h 276"/>
              <a:gd name="T46" fmla="*/ 2147483647 w 366"/>
              <a:gd name="T47" fmla="*/ 2147483647 h 276"/>
              <a:gd name="T48" fmla="*/ 2147483647 w 366"/>
              <a:gd name="T49" fmla="*/ 2147483647 h 276"/>
              <a:gd name="T50" fmla="*/ 2147483647 w 366"/>
              <a:gd name="T51" fmla="*/ 2147483647 h 276"/>
              <a:gd name="T52" fmla="*/ 2147483647 w 366"/>
              <a:gd name="T53" fmla="*/ 2147483647 h 276"/>
              <a:gd name="T54" fmla="*/ 2147483647 w 366"/>
              <a:gd name="T55" fmla="*/ 2147483647 h 276"/>
              <a:gd name="T56" fmla="*/ 2147483647 w 366"/>
              <a:gd name="T57" fmla="*/ 2147483647 h 276"/>
              <a:gd name="T58" fmla="*/ 2147483647 w 366"/>
              <a:gd name="T59" fmla="*/ 2147483647 h 276"/>
              <a:gd name="T60" fmla="*/ 2147483647 w 366"/>
              <a:gd name="T61" fmla="*/ 2147483647 h 276"/>
              <a:gd name="T62" fmla="*/ 2147483647 w 366"/>
              <a:gd name="T63" fmla="*/ 2147483647 h 276"/>
              <a:gd name="T64" fmla="*/ 2147483647 w 366"/>
              <a:gd name="T65" fmla="*/ 2147483647 h 276"/>
              <a:gd name="T66" fmla="*/ 2147483647 w 366"/>
              <a:gd name="T67" fmla="*/ 2147483647 h 276"/>
              <a:gd name="T68" fmla="*/ 2147483647 w 366"/>
              <a:gd name="T69" fmla="*/ 2147483647 h 276"/>
              <a:gd name="T70" fmla="*/ 2147483647 w 366"/>
              <a:gd name="T71" fmla="*/ 2147483647 h 276"/>
              <a:gd name="T72" fmla="*/ 2147483647 w 366"/>
              <a:gd name="T73" fmla="*/ 2147483647 h 276"/>
              <a:gd name="T74" fmla="*/ 2147483647 w 366"/>
              <a:gd name="T75" fmla="*/ 2147483647 h 276"/>
              <a:gd name="T76" fmla="*/ 2147483647 w 366"/>
              <a:gd name="T77" fmla="*/ 2147483647 h 276"/>
              <a:gd name="T78" fmla="*/ 2147483647 w 366"/>
              <a:gd name="T79" fmla="*/ 2147483647 h 276"/>
              <a:gd name="T80" fmla="*/ 2147483647 w 366"/>
              <a:gd name="T81" fmla="*/ 2147483647 h 276"/>
              <a:gd name="T82" fmla="*/ 2147483647 w 366"/>
              <a:gd name="T83" fmla="*/ 2147483647 h 276"/>
              <a:gd name="T84" fmla="*/ 2147483647 w 366"/>
              <a:gd name="T85" fmla="*/ 2147483647 h 276"/>
              <a:gd name="T86" fmla="*/ 2147483647 w 366"/>
              <a:gd name="T87" fmla="*/ 2147483647 h 276"/>
              <a:gd name="T88" fmla="*/ 2147483647 w 366"/>
              <a:gd name="T89" fmla="*/ 2147483647 h 276"/>
              <a:gd name="T90" fmla="*/ 2147483647 w 366"/>
              <a:gd name="T91" fmla="*/ 2147483647 h 27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66"/>
              <a:gd name="T139" fmla="*/ 0 h 276"/>
              <a:gd name="T140" fmla="*/ 366 w 366"/>
              <a:gd name="T141" fmla="*/ 276 h 27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66" h="276">
                <a:moveTo>
                  <a:pt x="342" y="126"/>
                </a:moveTo>
                <a:lnTo>
                  <a:pt x="342" y="114"/>
                </a:lnTo>
                <a:lnTo>
                  <a:pt x="348" y="114"/>
                </a:lnTo>
                <a:lnTo>
                  <a:pt x="354" y="108"/>
                </a:lnTo>
                <a:lnTo>
                  <a:pt x="360" y="108"/>
                </a:lnTo>
                <a:lnTo>
                  <a:pt x="366" y="102"/>
                </a:lnTo>
                <a:lnTo>
                  <a:pt x="360" y="102"/>
                </a:lnTo>
                <a:lnTo>
                  <a:pt x="348" y="96"/>
                </a:lnTo>
                <a:lnTo>
                  <a:pt x="336" y="96"/>
                </a:lnTo>
                <a:lnTo>
                  <a:pt x="342" y="78"/>
                </a:lnTo>
                <a:lnTo>
                  <a:pt x="336" y="78"/>
                </a:lnTo>
                <a:lnTo>
                  <a:pt x="330" y="48"/>
                </a:lnTo>
                <a:lnTo>
                  <a:pt x="324" y="48"/>
                </a:lnTo>
                <a:lnTo>
                  <a:pt x="312" y="54"/>
                </a:lnTo>
                <a:lnTo>
                  <a:pt x="270" y="60"/>
                </a:lnTo>
                <a:lnTo>
                  <a:pt x="264" y="48"/>
                </a:lnTo>
                <a:lnTo>
                  <a:pt x="246" y="48"/>
                </a:lnTo>
                <a:lnTo>
                  <a:pt x="234" y="42"/>
                </a:lnTo>
                <a:lnTo>
                  <a:pt x="228" y="36"/>
                </a:lnTo>
                <a:lnTo>
                  <a:pt x="216" y="30"/>
                </a:lnTo>
                <a:lnTo>
                  <a:pt x="204" y="18"/>
                </a:lnTo>
                <a:lnTo>
                  <a:pt x="204" y="12"/>
                </a:lnTo>
                <a:lnTo>
                  <a:pt x="198" y="6"/>
                </a:lnTo>
                <a:lnTo>
                  <a:pt x="186" y="0"/>
                </a:lnTo>
                <a:lnTo>
                  <a:pt x="162" y="0"/>
                </a:lnTo>
                <a:lnTo>
                  <a:pt x="162" y="12"/>
                </a:lnTo>
                <a:lnTo>
                  <a:pt x="150" y="18"/>
                </a:lnTo>
                <a:lnTo>
                  <a:pt x="120" y="18"/>
                </a:lnTo>
                <a:lnTo>
                  <a:pt x="120" y="30"/>
                </a:lnTo>
                <a:lnTo>
                  <a:pt x="126" y="36"/>
                </a:lnTo>
                <a:lnTo>
                  <a:pt x="126" y="42"/>
                </a:lnTo>
                <a:lnTo>
                  <a:pt x="114" y="54"/>
                </a:lnTo>
                <a:lnTo>
                  <a:pt x="102" y="60"/>
                </a:lnTo>
                <a:lnTo>
                  <a:pt x="102" y="78"/>
                </a:lnTo>
                <a:lnTo>
                  <a:pt x="60" y="78"/>
                </a:lnTo>
                <a:lnTo>
                  <a:pt x="54" y="72"/>
                </a:lnTo>
                <a:lnTo>
                  <a:pt x="54" y="66"/>
                </a:lnTo>
                <a:lnTo>
                  <a:pt x="48" y="78"/>
                </a:lnTo>
                <a:lnTo>
                  <a:pt x="30" y="78"/>
                </a:lnTo>
                <a:lnTo>
                  <a:pt x="18" y="72"/>
                </a:lnTo>
                <a:lnTo>
                  <a:pt x="18" y="84"/>
                </a:lnTo>
                <a:lnTo>
                  <a:pt x="0" y="84"/>
                </a:lnTo>
                <a:lnTo>
                  <a:pt x="0" y="132"/>
                </a:lnTo>
                <a:lnTo>
                  <a:pt x="6" y="132"/>
                </a:lnTo>
                <a:lnTo>
                  <a:pt x="12" y="120"/>
                </a:lnTo>
                <a:lnTo>
                  <a:pt x="24" y="114"/>
                </a:lnTo>
                <a:lnTo>
                  <a:pt x="30" y="102"/>
                </a:lnTo>
                <a:lnTo>
                  <a:pt x="42" y="102"/>
                </a:lnTo>
                <a:lnTo>
                  <a:pt x="48" y="114"/>
                </a:lnTo>
                <a:lnTo>
                  <a:pt x="48" y="132"/>
                </a:lnTo>
                <a:lnTo>
                  <a:pt x="78" y="126"/>
                </a:lnTo>
                <a:lnTo>
                  <a:pt x="78" y="132"/>
                </a:lnTo>
                <a:lnTo>
                  <a:pt x="72" y="144"/>
                </a:lnTo>
                <a:lnTo>
                  <a:pt x="72" y="150"/>
                </a:lnTo>
                <a:lnTo>
                  <a:pt x="84" y="162"/>
                </a:lnTo>
                <a:lnTo>
                  <a:pt x="96" y="168"/>
                </a:lnTo>
                <a:lnTo>
                  <a:pt x="96" y="180"/>
                </a:lnTo>
                <a:lnTo>
                  <a:pt x="144" y="216"/>
                </a:lnTo>
                <a:lnTo>
                  <a:pt x="144" y="240"/>
                </a:lnTo>
                <a:lnTo>
                  <a:pt x="198" y="240"/>
                </a:lnTo>
                <a:lnTo>
                  <a:pt x="210" y="246"/>
                </a:lnTo>
                <a:lnTo>
                  <a:pt x="216" y="252"/>
                </a:lnTo>
                <a:lnTo>
                  <a:pt x="216" y="276"/>
                </a:lnTo>
                <a:lnTo>
                  <a:pt x="246" y="276"/>
                </a:lnTo>
                <a:lnTo>
                  <a:pt x="252" y="270"/>
                </a:lnTo>
                <a:lnTo>
                  <a:pt x="252" y="264"/>
                </a:lnTo>
                <a:lnTo>
                  <a:pt x="246" y="252"/>
                </a:lnTo>
                <a:lnTo>
                  <a:pt x="234" y="246"/>
                </a:lnTo>
                <a:lnTo>
                  <a:pt x="216" y="234"/>
                </a:lnTo>
                <a:lnTo>
                  <a:pt x="204" y="228"/>
                </a:lnTo>
                <a:lnTo>
                  <a:pt x="192" y="216"/>
                </a:lnTo>
                <a:lnTo>
                  <a:pt x="180" y="186"/>
                </a:lnTo>
                <a:lnTo>
                  <a:pt x="162" y="180"/>
                </a:lnTo>
                <a:lnTo>
                  <a:pt x="162" y="162"/>
                </a:lnTo>
                <a:lnTo>
                  <a:pt x="156" y="156"/>
                </a:lnTo>
                <a:lnTo>
                  <a:pt x="150" y="156"/>
                </a:lnTo>
                <a:lnTo>
                  <a:pt x="150" y="144"/>
                </a:lnTo>
                <a:lnTo>
                  <a:pt x="132" y="138"/>
                </a:lnTo>
                <a:lnTo>
                  <a:pt x="120" y="126"/>
                </a:lnTo>
                <a:lnTo>
                  <a:pt x="138" y="120"/>
                </a:lnTo>
                <a:lnTo>
                  <a:pt x="138" y="96"/>
                </a:lnTo>
                <a:lnTo>
                  <a:pt x="144" y="96"/>
                </a:lnTo>
                <a:lnTo>
                  <a:pt x="150" y="102"/>
                </a:lnTo>
                <a:lnTo>
                  <a:pt x="162" y="108"/>
                </a:lnTo>
                <a:lnTo>
                  <a:pt x="186" y="102"/>
                </a:lnTo>
                <a:lnTo>
                  <a:pt x="210" y="102"/>
                </a:lnTo>
                <a:lnTo>
                  <a:pt x="228" y="108"/>
                </a:lnTo>
                <a:lnTo>
                  <a:pt x="240" y="102"/>
                </a:lnTo>
                <a:lnTo>
                  <a:pt x="252" y="102"/>
                </a:lnTo>
                <a:lnTo>
                  <a:pt x="258" y="108"/>
                </a:lnTo>
                <a:lnTo>
                  <a:pt x="312" y="108"/>
                </a:lnTo>
                <a:lnTo>
                  <a:pt x="324" y="126"/>
                </a:lnTo>
                <a:lnTo>
                  <a:pt x="342" y="12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5" name="Côte d'Ivoire" descr="© INSCALE GmbH, 05.05.2010&#10;http://www.presentationload.com/">
            <a:extLst>
              <a:ext uri="{FF2B5EF4-FFF2-40B4-BE49-F238E27FC236}">
                <a16:creationId xmlns:a16="http://schemas.microsoft.com/office/drawing/2014/main" id="{2731F26B-A724-43DF-8B6D-E4E5B01D4846}"/>
              </a:ext>
            </a:extLst>
          </p:cNvPr>
          <p:cNvSpPr>
            <a:spLocks/>
          </p:cNvSpPr>
          <p:nvPr/>
        </p:nvSpPr>
        <p:spPr bwMode="gray">
          <a:xfrm>
            <a:off x="5387876" y="3633515"/>
            <a:ext cx="206536" cy="243416"/>
          </a:xfrm>
          <a:custGeom>
            <a:avLst/>
            <a:gdLst>
              <a:gd name="T0" fmla="*/ 2147483647 w 438"/>
              <a:gd name="T1" fmla="*/ 2147483647 h 516"/>
              <a:gd name="T2" fmla="*/ 2147483647 w 438"/>
              <a:gd name="T3" fmla="*/ 2147483647 h 516"/>
              <a:gd name="T4" fmla="*/ 2147483647 w 438"/>
              <a:gd name="T5" fmla="*/ 2147483647 h 516"/>
              <a:gd name="T6" fmla="*/ 2147483647 w 438"/>
              <a:gd name="T7" fmla="*/ 2147483647 h 516"/>
              <a:gd name="T8" fmla="*/ 2147483647 w 438"/>
              <a:gd name="T9" fmla="*/ 2147483647 h 516"/>
              <a:gd name="T10" fmla="*/ 2147483647 w 438"/>
              <a:gd name="T11" fmla="*/ 2147483647 h 516"/>
              <a:gd name="T12" fmla="*/ 2147483647 w 438"/>
              <a:gd name="T13" fmla="*/ 2147483647 h 516"/>
              <a:gd name="T14" fmla="*/ 2147483647 w 438"/>
              <a:gd name="T15" fmla="*/ 2147483647 h 516"/>
              <a:gd name="T16" fmla="*/ 2147483647 w 438"/>
              <a:gd name="T17" fmla="*/ 2147483647 h 516"/>
              <a:gd name="T18" fmla="*/ 2147483647 w 438"/>
              <a:gd name="T19" fmla="*/ 2147483647 h 516"/>
              <a:gd name="T20" fmla="*/ 2147483647 w 438"/>
              <a:gd name="T21" fmla="*/ 2147483647 h 516"/>
              <a:gd name="T22" fmla="*/ 2147483647 w 438"/>
              <a:gd name="T23" fmla="*/ 2147483647 h 516"/>
              <a:gd name="T24" fmla="*/ 2147483647 w 438"/>
              <a:gd name="T25" fmla="*/ 2147483647 h 516"/>
              <a:gd name="T26" fmla="*/ 2147483647 w 438"/>
              <a:gd name="T27" fmla="*/ 2147483647 h 516"/>
              <a:gd name="T28" fmla="*/ 2147483647 w 438"/>
              <a:gd name="T29" fmla="*/ 2147483647 h 516"/>
              <a:gd name="T30" fmla="*/ 2147483647 w 438"/>
              <a:gd name="T31" fmla="*/ 2147483647 h 516"/>
              <a:gd name="T32" fmla="*/ 2147483647 w 438"/>
              <a:gd name="T33" fmla="*/ 0 h 516"/>
              <a:gd name="T34" fmla="*/ 2147483647 w 438"/>
              <a:gd name="T35" fmla="*/ 2147483647 h 516"/>
              <a:gd name="T36" fmla="*/ 2147483647 w 438"/>
              <a:gd name="T37" fmla="*/ 2147483647 h 516"/>
              <a:gd name="T38" fmla="*/ 2147483647 w 438"/>
              <a:gd name="T39" fmla="*/ 2147483647 h 516"/>
              <a:gd name="T40" fmla="*/ 2147483647 w 438"/>
              <a:gd name="T41" fmla="*/ 2147483647 h 516"/>
              <a:gd name="T42" fmla="*/ 2147483647 w 438"/>
              <a:gd name="T43" fmla="*/ 2147483647 h 516"/>
              <a:gd name="T44" fmla="*/ 2147483647 w 438"/>
              <a:gd name="T45" fmla="*/ 2147483647 h 516"/>
              <a:gd name="T46" fmla="*/ 2147483647 w 438"/>
              <a:gd name="T47" fmla="*/ 2147483647 h 516"/>
              <a:gd name="T48" fmla="*/ 2147483647 w 438"/>
              <a:gd name="T49" fmla="*/ 2147483647 h 516"/>
              <a:gd name="T50" fmla="*/ 2147483647 w 438"/>
              <a:gd name="T51" fmla="*/ 2147483647 h 516"/>
              <a:gd name="T52" fmla="*/ 2147483647 w 438"/>
              <a:gd name="T53" fmla="*/ 2147483647 h 516"/>
              <a:gd name="T54" fmla="*/ 2147483647 w 438"/>
              <a:gd name="T55" fmla="*/ 2147483647 h 516"/>
              <a:gd name="T56" fmla="*/ 2147483647 w 438"/>
              <a:gd name="T57" fmla="*/ 2147483647 h 516"/>
              <a:gd name="T58" fmla="*/ 2147483647 w 438"/>
              <a:gd name="T59" fmla="*/ 2147483647 h 516"/>
              <a:gd name="T60" fmla="*/ 2147483647 w 438"/>
              <a:gd name="T61" fmla="*/ 2147483647 h 516"/>
              <a:gd name="T62" fmla="*/ 2147483647 w 438"/>
              <a:gd name="T63" fmla="*/ 2147483647 h 516"/>
              <a:gd name="T64" fmla="*/ 2147483647 w 438"/>
              <a:gd name="T65" fmla="*/ 2147483647 h 516"/>
              <a:gd name="T66" fmla="*/ 2147483647 w 438"/>
              <a:gd name="T67" fmla="*/ 2147483647 h 516"/>
              <a:gd name="T68" fmla="*/ 2147483647 w 438"/>
              <a:gd name="T69" fmla="*/ 2147483647 h 516"/>
              <a:gd name="T70" fmla="*/ 2147483647 w 438"/>
              <a:gd name="T71" fmla="*/ 2147483647 h 516"/>
              <a:gd name="T72" fmla="*/ 2147483647 w 438"/>
              <a:gd name="T73" fmla="*/ 2147483647 h 516"/>
              <a:gd name="T74" fmla="*/ 2147483647 w 438"/>
              <a:gd name="T75" fmla="*/ 2147483647 h 516"/>
              <a:gd name="T76" fmla="*/ 2147483647 w 438"/>
              <a:gd name="T77" fmla="*/ 2147483647 h 516"/>
              <a:gd name="T78" fmla="*/ 2147483647 w 438"/>
              <a:gd name="T79" fmla="*/ 2147483647 h 516"/>
              <a:gd name="T80" fmla="*/ 2147483647 w 438"/>
              <a:gd name="T81" fmla="*/ 2147483647 h 516"/>
              <a:gd name="T82" fmla="*/ 2147483647 w 438"/>
              <a:gd name="T83" fmla="*/ 2147483647 h 516"/>
              <a:gd name="T84" fmla="*/ 2147483647 w 438"/>
              <a:gd name="T85" fmla="*/ 2147483647 h 516"/>
              <a:gd name="T86" fmla="*/ 2147483647 w 438"/>
              <a:gd name="T87" fmla="*/ 2147483647 h 516"/>
              <a:gd name="T88" fmla="*/ 2147483647 w 438"/>
              <a:gd name="T89" fmla="*/ 2147483647 h 51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38"/>
              <a:gd name="T136" fmla="*/ 0 h 516"/>
              <a:gd name="T137" fmla="*/ 438 w 438"/>
              <a:gd name="T138" fmla="*/ 516 h 51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38" h="516">
                <a:moveTo>
                  <a:pt x="402" y="408"/>
                </a:moveTo>
                <a:lnTo>
                  <a:pt x="402" y="402"/>
                </a:lnTo>
                <a:lnTo>
                  <a:pt x="396" y="396"/>
                </a:lnTo>
                <a:lnTo>
                  <a:pt x="390" y="384"/>
                </a:lnTo>
                <a:lnTo>
                  <a:pt x="390" y="372"/>
                </a:lnTo>
                <a:lnTo>
                  <a:pt x="384" y="354"/>
                </a:lnTo>
                <a:lnTo>
                  <a:pt x="378" y="342"/>
                </a:lnTo>
                <a:lnTo>
                  <a:pt x="378" y="318"/>
                </a:lnTo>
                <a:lnTo>
                  <a:pt x="384" y="312"/>
                </a:lnTo>
                <a:lnTo>
                  <a:pt x="390" y="300"/>
                </a:lnTo>
                <a:lnTo>
                  <a:pt x="408" y="282"/>
                </a:lnTo>
                <a:lnTo>
                  <a:pt x="408" y="270"/>
                </a:lnTo>
                <a:lnTo>
                  <a:pt x="414" y="258"/>
                </a:lnTo>
                <a:lnTo>
                  <a:pt x="414" y="240"/>
                </a:lnTo>
                <a:lnTo>
                  <a:pt x="420" y="228"/>
                </a:lnTo>
                <a:lnTo>
                  <a:pt x="426" y="222"/>
                </a:lnTo>
                <a:lnTo>
                  <a:pt x="438" y="198"/>
                </a:lnTo>
                <a:lnTo>
                  <a:pt x="438" y="186"/>
                </a:lnTo>
                <a:lnTo>
                  <a:pt x="432" y="174"/>
                </a:lnTo>
                <a:lnTo>
                  <a:pt x="432" y="162"/>
                </a:lnTo>
                <a:lnTo>
                  <a:pt x="426" y="150"/>
                </a:lnTo>
                <a:lnTo>
                  <a:pt x="426" y="138"/>
                </a:lnTo>
                <a:lnTo>
                  <a:pt x="420" y="132"/>
                </a:lnTo>
                <a:lnTo>
                  <a:pt x="420" y="126"/>
                </a:lnTo>
                <a:lnTo>
                  <a:pt x="432" y="126"/>
                </a:lnTo>
                <a:lnTo>
                  <a:pt x="426" y="96"/>
                </a:lnTo>
                <a:lnTo>
                  <a:pt x="408" y="102"/>
                </a:lnTo>
                <a:lnTo>
                  <a:pt x="408" y="90"/>
                </a:lnTo>
                <a:lnTo>
                  <a:pt x="390" y="72"/>
                </a:lnTo>
                <a:lnTo>
                  <a:pt x="372" y="66"/>
                </a:lnTo>
                <a:lnTo>
                  <a:pt x="342" y="66"/>
                </a:lnTo>
                <a:lnTo>
                  <a:pt x="318" y="78"/>
                </a:lnTo>
                <a:lnTo>
                  <a:pt x="318" y="84"/>
                </a:lnTo>
                <a:lnTo>
                  <a:pt x="312" y="90"/>
                </a:lnTo>
                <a:lnTo>
                  <a:pt x="300" y="90"/>
                </a:lnTo>
                <a:lnTo>
                  <a:pt x="294" y="84"/>
                </a:lnTo>
                <a:lnTo>
                  <a:pt x="282" y="84"/>
                </a:lnTo>
                <a:lnTo>
                  <a:pt x="276" y="78"/>
                </a:lnTo>
                <a:lnTo>
                  <a:pt x="264" y="72"/>
                </a:lnTo>
                <a:lnTo>
                  <a:pt x="258" y="60"/>
                </a:lnTo>
                <a:lnTo>
                  <a:pt x="258" y="48"/>
                </a:lnTo>
                <a:lnTo>
                  <a:pt x="252" y="42"/>
                </a:lnTo>
                <a:lnTo>
                  <a:pt x="252" y="36"/>
                </a:lnTo>
                <a:lnTo>
                  <a:pt x="228" y="42"/>
                </a:lnTo>
                <a:lnTo>
                  <a:pt x="228" y="18"/>
                </a:lnTo>
                <a:lnTo>
                  <a:pt x="216" y="18"/>
                </a:lnTo>
                <a:lnTo>
                  <a:pt x="210" y="24"/>
                </a:lnTo>
                <a:lnTo>
                  <a:pt x="204" y="36"/>
                </a:lnTo>
                <a:lnTo>
                  <a:pt x="198" y="42"/>
                </a:lnTo>
                <a:lnTo>
                  <a:pt x="174" y="36"/>
                </a:lnTo>
                <a:lnTo>
                  <a:pt x="174" y="0"/>
                </a:lnTo>
                <a:lnTo>
                  <a:pt x="162" y="24"/>
                </a:lnTo>
                <a:lnTo>
                  <a:pt x="150" y="6"/>
                </a:lnTo>
                <a:lnTo>
                  <a:pt x="144" y="30"/>
                </a:lnTo>
                <a:lnTo>
                  <a:pt x="126" y="30"/>
                </a:lnTo>
                <a:lnTo>
                  <a:pt x="120" y="48"/>
                </a:lnTo>
                <a:lnTo>
                  <a:pt x="102" y="30"/>
                </a:lnTo>
                <a:lnTo>
                  <a:pt x="84" y="24"/>
                </a:lnTo>
                <a:lnTo>
                  <a:pt x="72" y="24"/>
                </a:lnTo>
                <a:lnTo>
                  <a:pt x="66" y="30"/>
                </a:lnTo>
                <a:lnTo>
                  <a:pt x="66" y="48"/>
                </a:lnTo>
                <a:lnTo>
                  <a:pt x="54" y="42"/>
                </a:lnTo>
                <a:lnTo>
                  <a:pt x="36" y="66"/>
                </a:lnTo>
                <a:lnTo>
                  <a:pt x="42" y="102"/>
                </a:lnTo>
                <a:lnTo>
                  <a:pt x="60" y="108"/>
                </a:lnTo>
                <a:lnTo>
                  <a:pt x="48" y="126"/>
                </a:lnTo>
                <a:lnTo>
                  <a:pt x="66" y="132"/>
                </a:lnTo>
                <a:lnTo>
                  <a:pt x="60" y="138"/>
                </a:lnTo>
                <a:lnTo>
                  <a:pt x="54" y="150"/>
                </a:lnTo>
                <a:lnTo>
                  <a:pt x="54" y="162"/>
                </a:lnTo>
                <a:lnTo>
                  <a:pt x="60" y="162"/>
                </a:lnTo>
                <a:lnTo>
                  <a:pt x="72" y="168"/>
                </a:lnTo>
                <a:lnTo>
                  <a:pt x="78" y="168"/>
                </a:lnTo>
                <a:lnTo>
                  <a:pt x="78" y="180"/>
                </a:lnTo>
                <a:lnTo>
                  <a:pt x="72" y="186"/>
                </a:lnTo>
                <a:lnTo>
                  <a:pt x="72" y="192"/>
                </a:lnTo>
                <a:lnTo>
                  <a:pt x="66" y="186"/>
                </a:lnTo>
                <a:lnTo>
                  <a:pt x="54" y="186"/>
                </a:lnTo>
                <a:lnTo>
                  <a:pt x="48" y="180"/>
                </a:lnTo>
                <a:lnTo>
                  <a:pt x="30" y="180"/>
                </a:lnTo>
                <a:lnTo>
                  <a:pt x="30" y="192"/>
                </a:lnTo>
                <a:lnTo>
                  <a:pt x="36" y="204"/>
                </a:lnTo>
                <a:lnTo>
                  <a:pt x="48" y="210"/>
                </a:lnTo>
                <a:lnTo>
                  <a:pt x="54" y="222"/>
                </a:lnTo>
                <a:lnTo>
                  <a:pt x="36" y="222"/>
                </a:lnTo>
                <a:lnTo>
                  <a:pt x="36" y="228"/>
                </a:lnTo>
                <a:lnTo>
                  <a:pt x="42" y="234"/>
                </a:lnTo>
                <a:lnTo>
                  <a:pt x="42" y="252"/>
                </a:lnTo>
                <a:lnTo>
                  <a:pt x="36" y="258"/>
                </a:lnTo>
                <a:lnTo>
                  <a:pt x="30" y="258"/>
                </a:lnTo>
                <a:lnTo>
                  <a:pt x="18" y="252"/>
                </a:lnTo>
                <a:lnTo>
                  <a:pt x="12" y="246"/>
                </a:lnTo>
                <a:lnTo>
                  <a:pt x="6" y="246"/>
                </a:lnTo>
                <a:lnTo>
                  <a:pt x="24" y="282"/>
                </a:lnTo>
                <a:lnTo>
                  <a:pt x="24" y="306"/>
                </a:lnTo>
                <a:lnTo>
                  <a:pt x="18" y="324"/>
                </a:lnTo>
                <a:lnTo>
                  <a:pt x="6" y="330"/>
                </a:lnTo>
                <a:lnTo>
                  <a:pt x="0" y="342"/>
                </a:lnTo>
                <a:lnTo>
                  <a:pt x="6" y="348"/>
                </a:lnTo>
                <a:lnTo>
                  <a:pt x="24" y="348"/>
                </a:lnTo>
                <a:lnTo>
                  <a:pt x="24" y="360"/>
                </a:lnTo>
                <a:lnTo>
                  <a:pt x="60" y="354"/>
                </a:lnTo>
                <a:lnTo>
                  <a:pt x="60" y="384"/>
                </a:lnTo>
                <a:lnTo>
                  <a:pt x="90" y="414"/>
                </a:lnTo>
                <a:lnTo>
                  <a:pt x="90" y="438"/>
                </a:lnTo>
                <a:lnTo>
                  <a:pt x="84" y="450"/>
                </a:lnTo>
                <a:lnTo>
                  <a:pt x="84" y="462"/>
                </a:lnTo>
                <a:lnTo>
                  <a:pt x="78" y="468"/>
                </a:lnTo>
                <a:lnTo>
                  <a:pt x="78" y="516"/>
                </a:lnTo>
                <a:lnTo>
                  <a:pt x="90" y="516"/>
                </a:lnTo>
                <a:lnTo>
                  <a:pt x="96" y="510"/>
                </a:lnTo>
                <a:lnTo>
                  <a:pt x="102" y="498"/>
                </a:lnTo>
                <a:lnTo>
                  <a:pt x="114" y="498"/>
                </a:lnTo>
                <a:lnTo>
                  <a:pt x="126" y="486"/>
                </a:lnTo>
                <a:lnTo>
                  <a:pt x="138" y="480"/>
                </a:lnTo>
                <a:lnTo>
                  <a:pt x="198" y="456"/>
                </a:lnTo>
                <a:lnTo>
                  <a:pt x="228" y="450"/>
                </a:lnTo>
                <a:lnTo>
                  <a:pt x="264" y="450"/>
                </a:lnTo>
                <a:lnTo>
                  <a:pt x="270" y="444"/>
                </a:lnTo>
                <a:lnTo>
                  <a:pt x="282" y="444"/>
                </a:lnTo>
                <a:lnTo>
                  <a:pt x="294" y="438"/>
                </a:lnTo>
                <a:lnTo>
                  <a:pt x="330" y="438"/>
                </a:lnTo>
                <a:lnTo>
                  <a:pt x="336" y="444"/>
                </a:lnTo>
                <a:lnTo>
                  <a:pt x="342" y="444"/>
                </a:lnTo>
                <a:lnTo>
                  <a:pt x="348" y="450"/>
                </a:lnTo>
                <a:lnTo>
                  <a:pt x="366" y="450"/>
                </a:lnTo>
                <a:lnTo>
                  <a:pt x="378" y="438"/>
                </a:lnTo>
                <a:lnTo>
                  <a:pt x="384" y="438"/>
                </a:lnTo>
                <a:lnTo>
                  <a:pt x="384" y="444"/>
                </a:lnTo>
                <a:lnTo>
                  <a:pt x="396" y="456"/>
                </a:lnTo>
                <a:lnTo>
                  <a:pt x="408" y="462"/>
                </a:lnTo>
                <a:lnTo>
                  <a:pt x="420" y="462"/>
                </a:lnTo>
                <a:lnTo>
                  <a:pt x="426" y="468"/>
                </a:lnTo>
                <a:lnTo>
                  <a:pt x="426" y="414"/>
                </a:lnTo>
                <a:lnTo>
                  <a:pt x="402" y="40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6" name="Costa Rica" descr="© INSCALE GmbH, 05.05.2010&#10;http://www.presentationload.com/">
            <a:extLst>
              <a:ext uri="{FF2B5EF4-FFF2-40B4-BE49-F238E27FC236}">
                <a16:creationId xmlns:a16="http://schemas.microsoft.com/office/drawing/2014/main" id="{EE090B3A-C135-42EF-9BF7-0F47F15248D4}"/>
              </a:ext>
            </a:extLst>
          </p:cNvPr>
          <p:cNvSpPr>
            <a:spLocks/>
          </p:cNvSpPr>
          <p:nvPr/>
        </p:nvSpPr>
        <p:spPr bwMode="gray">
          <a:xfrm>
            <a:off x="2806175" y="3615074"/>
            <a:ext cx="112489" cy="108801"/>
          </a:xfrm>
          <a:custGeom>
            <a:avLst/>
            <a:gdLst>
              <a:gd name="T0" fmla="*/ 2147483647 w 240"/>
              <a:gd name="T1" fmla="*/ 2147483647 h 228"/>
              <a:gd name="T2" fmla="*/ 2147483647 w 240"/>
              <a:gd name="T3" fmla="*/ 2147483647 h 228"/>
              <a:gd name="T4" fmla="*/ 2147483647 w 240"/>
              <a:gd name="T5" fmla="*/ 2147483647 h 228"/>
              <a:gd name="T6" fmla="*/ 2147483647 w 240"/>
              <a:gd name="T7" fmla="*/ 2147483647 h 228"/>
              <a:gd name="T8" fmla="*/ 2147483647 w 240"/>
              <a:gd name="T9" fmla="*/ 2147483647 h 228"/>
              <a:gd name="T10" fmla="*/ 2147483647 w 240"/>
              <a:gd name="T11" fmla="*/ 2147483647 h 228"/>
              <a:gd name="T12" fmla="*/ 2147483647 w 240"/>
              <a:gd name="T13" fmla="*/ 2147483647 h 228"/>
              <a:gd name="T14" fmla="*/ 2147483647 w 240"/>
              <a:gd name="T15" fmla="*/ 2147483647 h 228"/>
              <a:gd name="T16" fmla="*/ 2147483647 w 240"/>
              <a:gd name="T17" fmla="*/ 2147483647 h 228"/>
              <a:gd name="T18" fmla="*/ 2147483647 w 240"/>
              <a:gd name="T19" fmla="*/ 2147483647 h 228"/>
              <a:gd name="T20" fmla="*/ 2147483647 w 240"/>
              <a:gd name="T21" fmla="*/ 2147483647 h 228"/>
              <a:gd name="T22" fmla="*/ 2147483647 w 240"/>
              <a:gd name="T23" fmla="*/ 2147483647 h 228"/>
              <a:gd name="T24" fmla="*/ 2147483647 w 240"/>
              <a:gd name="T25" fmla="*/ 2147483647 h 228"/>
              <a:gd name="T26" fmla="*/ 2147483647 w 240"/>
              <a:gd name="T27" fmla="*/ 2147483647 h 228"/>
              <a:gd name="T28" fmla="*/ 2147483647 w 240"/>
              <a:gd name="T29" fmla="*/ 2147483647 h 228"/>
              <a:gd name="T30" fmla="*/ 2147483647 w 240"/>
              <a:gd name="T31" fmla="*/ 0 h 228"/>
              <a:gd name="T32" fmla="*/ 2147483647 w 240"/>
              <a:gd name="T33" fmla="*/ 2147483647 h 228"/>
              <a:gd name="T34" fmla="*/ 2147483647 w 240"/>
              <a:gd name="T35" fmla="*/ 2147483647 h 228"/>
              <a:gd name="T36" fmla="*/ 0 w 240"/>
              <a:gd name="T37" fmla="*/ 2147483647 h 228"/>
              <a:gd name="T38" fmla="*/ 2147483647 w 240"/>
              <a:gd name="T39" fmla="*/ 2147483647 h 228"/>
              <a:gd name="T40" fmla="*/ 2147483647 w 240"/>
              <a:gd name="T41" fmla="*/ 2147483647 h 228"/>
              <a:gd name="T42" fmla="*/ 2147483647 w 240"/>
              <a:gd name="T43" fmla="*/ 2147483647 h 228"/>
              <a:gd name="T44" fmla="*/ 2147483647 w 240"/>
              <a:gd name="T45" fmla="*/ 2147483647 h 228"/>
              <a:gd name="T46" fmla="*/ 2147483647 w 240"/>
              <a:gd name="T47" fmla="*/ 2147483647 h 228"/>
              <a:gd name="T48" fmla="*/ 2147483647 w 240"/>
              <a:gd name="T49" fmla="*/ 2147483647 h 228"/>
              <a:gd name="T50" fmla="*/ 2147483647 w 240"/>
              <a:gd name="T51" fmla="*/ 2147483647 h 228"/>
              <a:gd name="T52" fmla="*/ 2147483647 w 240"/>
              <a:gd name="T53" fmla="*/ 2147483647 h 228"/>
              <a:gd name="T54" fmla="*/ 2147483647 w 240"/>
              <a:gd name="T55" fmla="*/ 2147483647 h 228"/>
              <a:gd name="T56" fmla="*/ 2147483647 w 240"/>
              <a:gd name="T57" fmla="*/ 2147483647 h 228"/>
              <a:gd name="T58" fmla="*/ 2147483647 w 240"/>
              <a:gd name="T59" fmla="*/ 2147483647 h 228"/>
              <a:gd name="T60" fmla="*/ 2147483647 w 240"/>
              <a:gd name="T61" fmla="*/ 2147483647 h 228"/>
              <a:gd name="T62" fmla="*/ 2147483647 w 240"/>
              <a:gd name="T63" fmla="*/ 2147483647 h 228"/>
              <a:gd name="T64" fmla="*/ 2147483647 w 240"/>
              <a:gd name="T65" fmla="*/ 2147483647 h 228"/>
              <a:gd name="T66" fmla="*/ 2147483647 w 240"/>
              <a:gd name="T67" fmla="*/ 2147483647 h 22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40"/>
              <a:gd name="T103" fmla="*/ 0 h 228"/>
              <a:gd name="T104" fmla="*/ 240 w 240"/>
              <a:gd name="T105" fmla="*/ 228 h 22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40" h="228">
                <a:moveTo>
                  <a:pt x="210" y="198"/>
                </a:moveTo>
                <a:lnTo>
                  <a:pt x="216" y="198"/>
                </a:lnTo>
                <a:lnTo>
                  <a:pt x="234" y="180"/>
                </a:lnTo>
                <a:lnTo>
                  <a:pt x="228" y="174"/>
                </a:lnTo>
                <a:lnTo>
                  <a:pt x="210" y="174"/>
                </a:lnTo>
                <a:lnTo>
                  <a:pt x="210" y="168"/>
                </a:lnTo>
                <a:lnTo>
                  <a:pt x="204" y="162"/>
                </a:lnTo>
                <a:lnTo>
                  <a:pt x="204" y="144"/>
                </a:lnTo>
                <a:lnTo>
                  <a:pt x="210" y="138"/>
                </a:lnTo>
                <a:lnTo>
                  <a:pt x="222" y="138"/>
                </a:lnTo>
                <a:lnTo>
                  <a:pt x="228" y="132"/>
                </a:lnTo>
                <a:lnTo>
                  <a:pt x="240" y="132"/>
                </a:lnTo>
                <a:lnTo>
                  <a:pt x="228" y="126"/>
                </a:lnTo>
                <a:lnTo>
                  <a:pt x="210" y="108"/>
                </a:lnTo>
                <a:lnTo>
                  <a:pt x="198" y="84"/>
                </a:lnTo>
                <a:lnTo>
                  <a:pt x="192" y="78"/>
                </a:lnTo>
                <a:lnTo>
                  <a:pt x="186" y="66"/>
                </a:lnTo>
                <a:lnTo>
                  <a:pt x="180" y="60"/>
                </a:lnTo>
                <a:lnTo>
                  <a:pt x="174" y="36"/>
                </a:lnTo>
                <a:lnTo>
                  <a:pt x="138" y="36"/>
                </a:lnTo>
                <a:lnTo>
                  <a:pt x="126" y="24"/>
                </a:lnTo>
                <a:lnTo>
                  <a:pt x="126" y="18"/>
                </a:lnTo>
                <a:lnTo>
                  <a:pt x="120" y="18"/>
                </a:lnTo>
                <a:lnTo>
                  <a:pt x="114" y="12"/>
                </a:lnTo>
                <a:lnTo>
                  <a:pt x="84" y="12"/>
                </a:lnTo>
                <a:lnTo>
                  <a:pt x="84" y="18"/>
                </a:lnTo>
                <a:lnTo>
                  <a:pt x="78" y="18"/>
                </a:lnTo>
                <a:lnTo>
                  <a:pt x="72" y="12"/>
                </a:lnTo>
                <a:lnTo>
                  <a:pt x="60" y="6"/>
                </a:lnTo>
                <a:lnTo>
                  <a:pt x="48" y="6"/>
                </a:lnTo>
                <a:lnTo>
                  <a:pt x="42" y="0"/>
                </a:lnTo>
                <a:lnTo>
                  <a:pt x="24" y="0"/>
                </a:lnTo>
                <a:lnTo>
                  <a:pt x="6" y="30"/>
                </a:lnTo>
                <a:lnTo>
                  <a:pt x="18" y="42"/>
                </a:lnTo>
                <a:lnTo>
                  <a:pt x="24" y="42"/>
                </a:lnTo>
                <a:lnTo>
                  <a:pt x="24" y="48"/>
                </a:lnTo>
                <a:lnTo>
                  <a:pt x="6" y="66"/>
                </a:lnTo>
                <a:lnTo>
                  <a:pt x="0" y="78"/>
                </a:lnTo>
                <a:lnTo>
                  <a:pt x="6" y="90"/>
                </a:lnTo>
                <a:lnTo>
                  <a:pt x="18" y="102"/>
                </a:lnTo>
                <a:lnTo>
                  <a:pt x="30" y="108"/>
                </a:lnTo>
                <a:lnTo>
                  <a:pt x="42" y="108"/>
                </a:lnTo>
                <a:lnTo>
                  <a:pt x="60" y="126"/>
                </a:lnTo>
                <a:lnTo>
                  <a:pt x="72" y="126"/>
                </a:lnTo>
                <a:lnTo>
                  <a:pt x="72" y="102"/>
                </a:lnTo>
                <a:lnTo>
                  <a:pt x="66" y="96"/>
                </a:lnTo>
                <a:lnTo>
                  <a:pt x="54" y="90"/>
                </a:lnTo>
                <a:lnTo>
                  <a:pt x="42" y="78"/>
                </a:lnTo>
                <a:lnTo>
                  <a:pt x="42" y="72"/>
                </a:lnTo>
                <a:lnTo>
                  <a:pt x="48" y="72"/>
                </a:lnTo>
                <a:lnTo>
                  <a:pt x="60" y="78"/>
                </a:lnTo>
                <a:lnTo>
                  <a:pt x="66" y="84"/>
                </a:lnTo>
                <a:lnTo>
                  <a:pt x="90" y="96"/>
                </a:lnTo>
                <a:lnTo>
                  <a:pt x="96" y="102"/>
                </a:lnTo>
                <a:lnTo>
                  <a:pt x="96" y="132"/>
                </a:lnTo>
                <a:lnTo>
                  <a:pt x="114" y="132"/>
                </a:lnTo>
                <a:lnTo>
                  <a:pt x="126" y="138"/>
                </a:lnTo>
                <a:lnTo>
                  <a:pt x="138" y="138"/>
                </a:lnTo>
                <a:lnTo>
                  <a:pt x="156" y="180"/>
                </a:lnTo>
                <a:lnTo>
                  <a:pt x="150" y="186"/>
                </a:lnTo>
                <a:lnTo>
                  <a:pt x="150" y="198"/>
                </a:lnTo>
                <a:lnTo>
                  <a:pt x="168" y="216"/>
                </a:lnTo>
                <a:lnTo>
                  <a:pt x="180" y="222"/>
                </a:lnTo>
                <a:lnTo>
                  <a:pt x="192" y="222"/>
                </a:lnTo>
                <a:lnTo>
                  <a:pt x="174" y="198"/>
                </a:lnTo>
                <a:lnTo>
                  <a:pt x="204" y="228"/>
                </a:lnTo>
                <a:lnTo>
                  <a:pt x="210" y="222"/>
                </a:lnTo>
                <a:lnTo>
                  <a:pt x="210" y="19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7" name="Congo" descr="© INSCALE GmbH, 05.05.2010&#10;http://www.presentationload.com/">
            <a:extLst>
              <a:ext uri="{FF2B5EF4-FFF2-40B4-BE49-F238E27FC236}">
                <a16:creationId xmlns:a16="http://schemas.microsoft.com/office/drawing/2014/main" id="{3BFEA482-A580-4389-8D4C-5B9E0826AD76}"/>
              </a:ext>
            </a:extLst>
          </p:cNvPr>
          <p:cNvSpPr>
            <a:spLocks/>
          </p:cNvSpPr>
          <p:nvPr/>
        </p:nvSpPr>
        <p:spPr bwMode="gray">
          <a:xfrm>
            <a:off x="6090467" y="3836364"/>
            <a:ext cx="636205" cy="715499"/>
          </a:xfrm>
          <a:custGeom>
            <a:avLst/>
            <a:gdLst>
              <a:gd name="T0" fmla="*/ 2147483647 w 1350"/>
              <a:gd name="T1" fmla="*/ 2147483647 h 1518"/>
              <a:gd name="T2" fmla="*/ 2147483647 w 1350"/>
              <a:gd name="T3" fmla="*/ 2147483647 h 1518"/>
              <a:gd name="T4" fmla="*/ 2147483647 w 1350"/>
              <a:gd name="T5" fmla="*/ 2147483647 h 1518"/>
              <a:gd name="T6" fmla="*/ 2147483647 w 1350"/>
              <a:gd name="T7" fmla="*/ 2147483647 h 1518"/>
              <a:gd name="T8" fmla="*/ 2147483647 w 1350"/>
              <a:gd name="T9" fmla="*/ 2147483647 h 1518"/>
              <a:gd name="T10" fmla="*/ 2147483647 w 1350"/>
              <a:gd name="T11" fmla="*/ 2147483647 h 1518"/>
              <a:gd name="T12" fmla="*/ 2147483647 w 1350"/>
              <a:gd name="T13" fmla="*/ 2147483647 h 1518"/>
              <a:gd name="T14" fmla="*/ 2147483647 w 1350"/>
              <a:gd name="T15" fmla="*/ 2147483647 h 1518"/>
              <a:gd name="T16" fmla="*/ 2147483647 w 1350"/>
              <a:gd name="T17" fmla="*/ 2147483647 h 1518"/>
              <a:gd name="T18" fmla="*/ 2147483647 w 1350"/>
              <a:gd name="T19" fmla="*/ 2147483647 h 1518"/>
              <a:gd name="T20" fmla="*/ 2147483647 w 1350"/>
              <a:gd name="T21" fmla="*/ 2147483647 h 1518"/>
              <a:gd name="T22" fmla="*/ 2147483647 w 1350"/>
              <a:gd name="T23" fmla="*/ 2147483647 h 1518"/>
              <a:gd name="T24" fmla="*/ 2147483647 w 1350"/>
              <a:gd name="T25" fmla="*/ 2147483647 h 1518"/>
              <a:gd name="T26" fmla="*/ 2147483647 w 1350"/>
              <a:gd name="T27" fmla="*/ 2147483647 h 1518"/>
              <a:gd name="T28" fmla="*/ 2147483647 w 1350"/>
              <a:gd name="T29" fmla="*/ 2147483647 h 1518"/>
              <a:gd name="T30" fmla="*/ 2147483647 w 1350"/>
              <a:gd name="T31" fmla="*/ 2147483647 h 1518"/>
              <a:gd name="T32" fmla="*/ 2147483647 w 1350"/>
              <a:gd name="T33" fmla="*/ 2147483647 h 1518"/>
              <a:gd name="T34" fmla="*/ 2147483647 w 1350"/>
              <a:gd name="T35" fmla="*/ 2147483647 h 1518"/>
              <a:gd name="T36" fmla="*/ 2147483647 w 1350"/>
              <a:gd name="T37" fmla="*/ 2147483647 h 1518"/>
              <a:gd name="T38" fmla="*/ 2147483647 w 1350"/>
              <a:gd name="T39" fmla="*/ 2147483647 h 1518"/>
              <a:gd name="T40" fmla="*/ 2147483647 w 1350"/>
              <a:gd name="T41" fmla="*/ 2147483647 h 1518"/>
              <a:gd name="T42" fmla="*/ 2147483647 w 1350"/>
              <a:gd name="T43" fmla="*/ 2147483647 h 1518"/>
              <a:gd name="T44" fmla="*/ 2147483647 w 1350"/>
              <a:gd name="T45" fmla="*/ 2147483647 h 1518"/>
              <a:gd name="T46" fmla="*/ 2147483647 w 1350"/>
              <a:gd name="T47" fmla="*/ 2147483647 h 1518"/>
              <a:gd name="T48" fmla="*/ 2147483647 w 1350"/>
              <a:gd name="T49" fmla="*/ 2147483647 h 1518"/>
              <a:gd name="T50" fmla="*/ 2147483647 w 1350"/>
              <a:gd name="T51" fmla="*/ 2147483647 h 1518"/>
              <a:gd name="T52" fmla="*/ 2147483647 w 1350"/>
              <a:gd name="T53" fmla="*/ 2147483647 h 1518"/>
              <a:gd name="T54" fmla="*/ 2147483647 w 1350"/>
              <a:gd name="T55" fmla="*/ 2147483647 h 1518"/>
              <a:gd name="T56" fmla="*/ 2147483647 w 1350"/>
              <a:gd name="T57" fmla="*/ 2147483647 h 1518"/>
              <a:gd name="T58" fmla="*/ 2147483647 w 1350"/>
              <a:gd name="T59" fmla="*/ 2147483647 h 1518"/>
              <a:gd name="T60" fmla="*/ 2147483647 w 1350"/>
              <a:gd name="T61" fmla="*/ 2147483647 h 1518"/>
              <a:gd name="T62" fmla="*/ 2147483647 w 1350"/>
              <a:gd name="T63" fmla="*/ 2147483647 h 1518"/>
              <a:gd name="T64" fmla="*/ 2147483647 w 1350"/>
              <a:gd name="T65" fmla="*/ 2147483647 h 1518"/>
              <a:gd name="T66" fmla="*/ 2147483647 w 1350"/>
              <a:gd name="T67" fmla="*/ 2147483647 h 1518"/>
              <a:gd name="T68" fmla="*/ 2147483647 w 1350"/>
              <a:gd name="T69" fmla="*/ 2147483647 h 1518"/>
              <a:gd name="T70" fmla="*/ 2147483647 w 1350"/>
              <a:gd name="T71" fmla="*/ 2147483647 h 1518"/>
              <a:gd name="T72" fmla="*/ 2147483647 w 1350"/>
              <a:gd name="T73" fmla="*/ 2147483647 h 1518"/>
              <a:gd name="T74" fmla="*/ 2147483647 w 1350"/>
              <a:gd name="T75" fmla="*/ 2147483647 h 1518"/>
              <a:gd name="T76" fmla="*/ 2147483647 w 1350"/>
              <a:gd name="T77" fmla="*/ 2147483647 h 1518"/>
              <a:gd name="T78" fmla="*/ 2147483647 w 1350"/>
              <a:gd name="T79" fmla="*/ 2147483647 h 1518"/>
              <a:gd name="T80" fmla="*/ 2147483647 w 1350"/>
              <a:gd name="T81" fmla="*/ 2147483647 h 1518"/>
              <a:gd name="T82" fmla="*/ 2147483647 w 1350"/>
              <a:gd name="T83" fmla="*/ 2147483647 h 1518"/>
              <a:gd name="T84" fmla="*/ 2147483647 w 1350"/>
              <a:gd name="T85" fmla="*/ 2147483647 h 1518"/>
              <a:gd name="T86" fmla="*/ 2147483647 w 1350"/>
              <a:gd name="T87" fmla="*/ 2147483647 h 1518"/>
              <a:gd name="T88" fmla="*/ 2147483647 w 1350"/>
              <a:gd name="T89" fmla="*/ 2147483647 h 1518"/>
              <a:gd name="T90" fmla="*/ 2147483647 w 1350"/>
              <a:gd name="T91" fmla="*/ 2147483647 h 1518"/>
              <a:gd name="T92" fmla="*/ 2147483647 w 1350"/>
              <a:gd name="T93" fmla="*/ 2147483647 h 1518"/>
              <a:gd name="T94" fmla="*/ 2147483647 w 1350"/>
              <a:gd name="T95" fmla="*/ 2147483647 h 1518"/>
              <a:gd name="T96" fmla="*/ 2147483647 w 1350"/>
              <a:gd name="T97" fmla="*/ 2147483647 h 1518"/>
              <a:gd name="T98" fmla="*/ 2147483647 w 1350"/>
              <a:gd name="T99" fmla="*/ 2147483647 h 1518"/>
              <a:gd name="T100" fmla="*/ 2147483647 w 1350"/>
              <a:gd name="T101" fmla="*/ 2147483647 h 1518"/>
              <a:gd name="T102" fmla="*/ 2147483647 w 1350"/>
              <a:gd name="T103" fmla="*/ 2147483647 h 1518"/>
              <a:gd name="T104" fmla="*/ 2147483647 w 1350"/>
              <a:gd name="T105" fmla="*/ 2147483647 h 1518"/>
              <a:gd name="T106" fmla="*/ 2147483647 w 1350"/>
              <a:gd name="T107" fmla="*/ 2147483647 h 1518"/>
              <a:gd name="T108" fmla="*/ 2147483647 w 1350"/>
              <a:gd name="T109" fmla="*/ 2147483647 h 1518"/>
              <a:gd name="T110" fmla="*/ 2147483647 w 1350"/>
              <a:gd name="T111" fmla="*/ 2147483647 h 1518"/>
              <a:gd name="T112" fmla="*/ 2147483647 w 1350"/>
              <a:gd name="T113" fmla="*/ 2147483647 h 1518"/>
              <a:gd name="T114" fmla="*/ 2147483647 w 1350"/>
              <a:gd name="T115" fmla="*/ 2147483647 h 1518"/>
              <a:gd name="T116" fmla="*/ 2147483647 w 1350"/>
              <a:gd name="T117" fmla="*/ 2147483647 h 1518"/>
              <a:gd name="T118" fmla="*/ 2147483647 w 1350"/>
              <a:gd name="T119" fmla="*/ 2147483647 h 1518"/>
              <a:gd name="T120" fmla="*/ 2147483647 w 1350"/>
              <a:gd name="T121" fmla="*/ 2147483647 h 1518"/>
              <a:gd name="T122" fmla="*/ 2147483647 w 1350"/>
              <a:gd name="T123" fmla="*/ 2147483647 h 1518"/>
              <a:gd name="T124" fmla="*/ 2147483647 w 1350"/>
              <a:gd name="T125" fmla="*/ 2147483647 h 151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50"/>
              <a:gd name="T190" fmla="*/ 0 h 1518"/>
              <a:gd name="T191" fmla="*/ 1350 w 1350"/>
              <a:gd name="T192" fmla="*/ 1518 h 151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50" h="1518">
                <a:moveTo>
                  <a:pt x="1242" y="468"/>
                </a:moveTo>
                <a:lnTo>
                  <a:pt x="1242" y="438"/>
                </a:lnTo>
                <a:lnTo>
                  <a:pt x="1260" y="366"/>
                </a:lnTo>
                <a:lnTo>
                  <a:pt x="1278" y="354"/>
                </a:lnTo>
                <a:lnTo>
                  <a:pt x="1278" y="342"/>
                </a:lnTo>
                <a:lnTo>
                  <a:pt x="1302" y="330"/>
                </a:lnTo>
                <a:lnTo>
                  <a:pt x="1308" y="318"/>
                </a:lnTo>
                <a:lnTo>
                  <a:pt x="1320" y="312"/>
                </a:lnTo>
                <a:lnTo>
                  <a:pt x="1332" y="288"/>
                </a:lnTo>
                <a:lnTo>
                  <a:pt x="1344" y="276"/>
                </a:lnTo>
                <a:lnTo>
                  <a:pt x="1350" y="264"/>
                </a:lnTo>
                <a:lnTo>
                  <a:pt x="1350" y="252"/>
                </a:lnTo>
                <a:lnTo>
                  <a:pt x="1344" y="246"/>
                </a:lnTo>
                <a:lnTo>
                  <a:pt x="1332" y="240"/>
                </a:lnTo>
                <a:lnTo>
                  <a:pt x="1320" y="240"/>
                </a:lnTo>
                <a:lnTo>
                  <a:pt x="1314" y="234"/>
                </a:lnTo>
                <a:lnTo>
                  <a:pt x="1314" y="222"/>
                </a:lnTo>
                <a:lnTo>
                  <a:pt x="1320" y="210"/>
                </a:lnTo>
                <a:lnTo>
                  <a:pt x="1326" y="204"/>
                </a:lnTo>
                <a:lnTo>
                  <a:pt x="1326" y="198"/>
                </a:lnTo>
                <a:lnTo>
                  <a:pt x="1320" y="192"/>
                </a:lnTo>
                <a:lnTo>
                  <a:pt x="1308" y="186"/>
                </a:lnTo>
                <a:lnTo>
                  <a:pt x="1326" y="168"/>
                </a:lnTo>
                <a:lnTo>
                  <a:pt x="1320" y="144"/>
                </a:lnTo>
                <a:lnTo>
                  <a:pt x="1302" y="144"/>
                </a:lnTo>
                <a:lnTo>
                  <a:pt x="1296" y="120"/>
                </a:lnTo>
                <a:lnTo>
                  <a:pt x="1290" y="120"/>
                </a:lnTo>
                <a:lnTo>
                  <a:pt x="1284" y="114"/>
                </a:lnTo>
                <a:lnTo>
                  <a:pt x="1272" y="108"/>
                </a:lnTo>
                <a:lnTo>
                  <a:pt x="1260" y="96"/>
                </a:lnTo>
                <a:lnTo>
                  <a:pt x="1254" y="84"/>
                </a:lnTo>
                <a:lnTo>
                  <a:pt x="1248" y="66"/>
                </a:lnTo>
                <a:lnTo>
                  <a:pt x="1236" y="60"/>
                </a:lnTo>
                <a:lnTo>
                  <a:pt x="1230" y="54"/>
                </a:lnTo>
                <a:lnTo>
                  <a:pt x="1218" y="66"/>
                </a:lnTo>
                <a:lnTo>
                  <a:pt x="1218" y="72"/>
                </a:lnTo>
                <a:lnTo>
                  <a:pt x="1206" y="84"/>
                </a:lnTo>
                <a:lnTo>
                  <a:pt x="1200" y="84"/>
                </a:lnTo>
                <a:lnTo>
                  <a:pt x="1188" y="78"/>
                </a:lnTo>
                <a:lnTo>
                  <a:pt x="1188" y="72"/>
                </a:lnTo>
                <a:lnTo>
                  <a:pt x="1176" y="66"/>
                </a:lnTo>
                <a:lnTo>
                  <a:pt x="1164" y="66"/>
                </a:lnTo>
                <a:lnTo>
                  <a:pt x="1158" y="72"/>
                </a:lnTo>
                <a:lnTo>
                  <a:pt x="1152" y="84"/>
                </a:lnTo>
                <a:lnTo>
                  <a:pt x="1146" y="90"/>
                </a:lnTo>
                <a:lnTo>
                  <a:pt x="1098" y="66"/>
                </a:lnTo>
                <a:lnTo>
                  <a:pt x="1098" y="42"/>
                </a:lnTo>
                <a:lnTo>
                  <a:pt x="1068" y="18"/>
                </a:lnTo>
                <a:lnTo>
                  <a:pt x="1062" y="6"/>
                </a:lnTo>
                <a:lnTo>
                  <a:pt x="1044" y="24"/>
                </a:lnTo>
                <a:lnTo>
                  <a:pt x="1026" y="30"/>
                </a:lnTo>
                <a:lnTo>
                  <a:pt x="1002" y="30"/>
                </a:lnTo>
                <a:lnTo>
                  <a:pt x="990" y="18"/>
                </a:lnTo>
                <a:lnTo>
                  <a:pt x="990" y="12"/>
                </a:lnTo>
                <a:lnTo>
                  <a:pt x="954" y="18"/>
                </a:lnTo>
                <a:lnTo>
                  <a:pt x="942" y="6"/>
                </a:lnTo>
                <a:lnTo>
                  <a:pt x="942" y="0"/>
                </a:lnTo>
                <a:lnTo>
                  <a:pt x="936" y="0"/>
                </a:lnTo>
                <a:lnTo>
                  <a:pt x="918" y="18"/>
                </a:lnTo>
                <a:lnTo>
                  <a:pt x="918" y="30"/>
                </a:lnTo>
                <a:lnTo>
                  <a:pt x="906" y="30"/>
                </a:lnTo>
                <a:lnTo>
                  <a:pt x="900" y="36"/>
                </a:lnTo>
                <a:lnTo>
                  <a:pt x="876" y="36"/>
                </a:lnTo>
                <a:lnTo>
                  <a:pt x="864" y="24"/>
                </a:lnTo>
                <a:lnTo>
                  <a:pt x="840" y="42"/>
                </a:lnTo>
                <a:lnTo>
                  <a:pt x="822" y="42"/>
                </a:lnTo>
                <a:lnTo>
                  <a:pt x="810" y="54"/>
                </a:lnTo>
                <a:lnTo>
                  <a:pt x="798" y="60"/>
                </a:lnTo>
                <a:lnTo>
                  <a:pt x="792" y="66"/>
                </a:lnTo>
                <a:lnTo>
                  <a:pt x="786" y="66"/>
                </a:lnTo>
                <a:lnTo>
                  <a:pt x="762" y="42"/>
                </a:lnTo>
                <a:lnTo>
                  <a:pt x="756" y="54"/>
                </a:lnTo>
                <a:lnTo>
                  <a:pt x="738" y="72"/>
                </a:lnTo>
                <a:lnTo>
                  <a:pt x="738" y="84"/>
                </a:lnTo>
                <a:lnTo>
                  <a:pt x="732" y="90"/>
                </a:lnTo>
                <a:lnTo>
                  <a:pt x="726" y="102"/>
                </a:lnTo>
                <a:lnTo>
                  <a:pt x="720" y="108"/>
                </a:lnTo>
                <a:lnTo>
                  <a:pt x="708" y="102"/>
                </a:lnTo>
                <a:lnTo>
                  <a:pt x="702" y="96"/>
                </a:lnTo>
                <a:lnTo>
                  <a:pt x="690" y="90"/>
                </a:lnTo>
                <a:lnTo>
                  <a:pt x="642" y="90"/>
                </a:lnTo>
                <a:lnTo>
                  <a:pt x="630" y="84"/>
                </a:lnTo>
                <a:lnTo>
                  <a:pt x="624" y="78"/>
                </a:lnTo>
                <a:lnTo>
                  <a:pt x="582" y="78"/>
                </a:lnTo>
                <a:lnTo>
                  <a:pt x="582" y="48"/>
                </a:lnTo>
                <a:lnTo>
                  <a:pt x="576" y="42"/>
                </a:lnTo>
                <a:lnTo>
                  <a:pt x="558" y="42"/>
                </a:lnTo>
                <a:lnTo>
                  <a:pt x="558" y="30"/>
                </a:lnTo>
                <a:lnTo>
                  <a:pt x="546" y="24"/>
                </a:lnTo>
                <a:lnTo>
                  <a:pt x="534" y="24"/>
                </a:lnTo>
                <a:lnTo>
                  <a:pt x="516" y="18"/>
                </a:lnTo>
                <a:lnTo>
                  <a:pt x="504" y="18"/>
                </a:lnTo>
                <a:lnTo>
                  <a:pt x="492" y="24"/>
                </a:lnTo>
                <a:lnTo>
                  <a:pt x="486" y="30"/>
                </a:lnTo>
                <a:lnTo>
                  <a:pt x="486" y="36"/>
                </a:lnTo>
                <a:lnTo>
                  <a:pt x="480" y="48"/>
                </a:lnTo>
                <a:lnTo>
                  <a:pt x="480" y="54"/>
                </a:lnTo>
                <a:lnTo>
                  <a:pt x="474" y="66"/>
                </a:lnTo>
                <a:lnTo>
                  <a:pt x="462" y="78"/>
                </a:lnTo>
                <a:lnTo>
                  <a:pt x="456" y="78"/>
                </a:lnTo>
                <a:lnTo>
                  <a:pt x="444" y="90"/>
                </a:lnTo>
                <a:lnTo>
                  <a:pt x="444" y="102"/>
                </a:lnTo>
                <a:lnTo>
                  <a:pt x="450" y="102"/>
                </a:lnTo>
                <a:lnTo>
                  <a:pt x="450" y="120"/>
                </a:lnTo>
                <a:lnTo>
                  <a:pt x="438" y="138"/>
                </a:lnTo>
                <a:lnTo>
                  <a:pt x="450" y="150"/>
                </a:lnTo>
                <a:lnTo>
                  <a:pt x="450" y="186"/>
                </a:lnTo>
                <a:lnTo>
                  <a:pt x="444" y="198"/>
                </a:lnTo>
                <a:lnTo>
                  <a:pt x="438" y="216"/>
                </a:lnTo>
                <a:lnTo>
                  <a:pt x="426" y="228"/>
                </a:lnTo>
                <a:lnTo>
                  <a:pt x="414" y="252"/>
                </a:lnTo>
                <a:lnTo>
                  <a:pt x="408" y="258"/>
                </a:lnTo>
                <a:lnTo>
                  <a:pt x="408" y="288"/>
                </a:lnTo>
                <a:lnTo>
                  <a:pt x="414" y="300"/>
                </a:lnTo>
                <a:lnTo>
                  <a:pt x="414" y="324"/>
                </a:lnTo>
                <a:lnTo>
                  <a:pt x="396" y="360"/>
                </a:lnTo>
                <a:lnTo>
                  <a:pt x="396" y="372"/>
                </a:lnTo>
                <a:lnTo>
                  <a:pt x="402" y="378"/>
                </a:lnTo>
                <a:lnTo>
                  <a:pt x="408" y="390"/>
                </a:lnTo>
                <a:lnTo>
                  <a:pt x="408" y="414"/>
                </a:lnTo>
                <a:lnTo>
                  <a:pt x="402" y="426"/>
                </a:lnTo>
                <a:lnTo>
                  <a:pt x="390" y="432"/>
                </a:lnTo>
                <a:lnTo>
                  <a:pt x="390" y="486"/>
                </a:lnTo>
                <a:lnTo>
                  <a:pt x="384" y="492"/>
                </a:lnTo>
                <a:lnTo>
                  <a:pt x="372" y="498"/>
                </a:lnTo>
                <a:lnTo>
                  <a:pt x="366" y="510"/>
                </a:lnTo>
                <a:lnTo>
                  <a:pt x="318" y="534"/>
                </a:lnTo>
                <a:lnTo>
                  <a:pt x="312" y="540"/>
                </a:lnTo>
                <a:lnTo>
                  <a:pt x="306" y="552"/>
                </a:lnTo>
                <a:lnTo>
                  <a:pt x="306" y="588"/>
                </a:lnTo>
                <a:lnTo>
                  <a:pt x="282" y="612"/>
                </a:lnTo>
                <a:lnTo>
                  <a:pt x="276" y="612"/>
                </a:lnTo>
                <a:lnTo>
                  <a:pt x="282" y="714"/>
                </a:lnTo>
                <a:lnTo>
                  <a:pt x="252" y="756"/>
                </a:lnTo>
                <a:lnTo>
                  <a:pt x="246" y="762"/>
                </a:lnTo>
                <a:lnTo>
                  <a:pt x="228" y="762"/>
                </a:lnTo>
                <a:lnTo>
                  <a:pt x="216" y="774"/>
                </a:lnTo>
                <a:lnTo>
                  <a:pt x="210" y="786"/>
                </a:lnTo>
                <a:lnTo>
                  <a:pt x="192" y="804"/>
                </a:lnTo>
                <a:lnTo>
                  <a:pt x="186" y="816"/>
                </a:lnTo>
                <a:lnTo>
                  <a:pt x="180" y="822"/>
                </a:lnTo>
                <a:lnTo>
                  <a:pt x="168" y="828"/>
                </a:lnTo>
                <a:lnTo>
                  <a:pt x="150" y="828"/>
                </a:lnTo>
                <a:lnTo>
                  <a:pt x="144" y="822"/>
                </a:lnTo>
                <a:lnTo>
                  <a:pt x="150" y="810"/>
                </a:lnTo>
                <a:lnTo>
                  <a:pt x="150" y="780"/>
                </a:lnTo>
                <a:lnTo>
                  <a:pt x="144" y="780"/>
                </a:lnTo>
                <a:lnTo>
                  <a:pt x="126" y="798"/>
                </a:lnTo>
                <a:lnTo>
                  <a:pt x="102" y="792"/>
                </a:lnTo>
                <a:lnTo>
                  <a:pt x="102" y="810"/>
                </a:lnTo>
                <a:lnTo>
                  <a:pt x="96" y="822"/>
                </a:lnTo>
                <a:lnTo>
                  <a:pt x="90" y="828"/>
                </a:lnTo>
                <a:lnTo>
                  <a:pt x="78" y="828"/>
                </a:lnTo>
                <a:lnTo>
                  <a:pt x="72" y="822"/>
                </a:lnTo>
                <a:lnTo>
                  <a:pt x="72" y="816"/>
                </a:lnTo>
                <a:lnTo>
                  <a:pt x="66" y="810"/>
                </a:lnTo>
                <a:lnTo>
                  <a:pt x="66" y="804"/>
                </a:lnTo>
                <a:lnTo>
                  <a:pt x="54" y="804"/>
                </a:lnTo>
                <a:lnTo>
                  <a:pt x="48" y="816"/>
                </a:lnTo>
                <a:lnTo>
                  <a:pt x="12" y="846"/>
                </a:lnTo>
                <a:lnTo>
                  <a:pt x="18" y="858"/>
                </a:lnTo>
                <a:lnTo>
                  <a:pt x="18" y="864"/>
                </a:lnTo>
                <a:lnTo>
                  <a:pt x="24" y="876"/>
                </a:lnTo>
                <a:lnTo>
                  <a:pt x="24" y="882"/>
                </a:lnTo>
                <a:lnTo>
                  <a:pt x="18" y="888"/>
                </a:lnTo>
                <a:lnTo>
                  <a:pt x="6" y="894"/>
                </a:lnTo>
                <a:lnTo>
                  <a:pt x="0" y="900"/>
                </a:lnTo>
                <a:lnTo>
                  <a:pt x="6" y="906"/>
                </a:lnTo>
                <a:lnTo>
                  <a:pt x="6" y="912"/>
                </a:lnTo>
                <a:lnTo>
                  <a:pt x="18" y="918"/>
                </a:lnTo>
                <a:lnTo>
                  <a:pt x="18" y="924"/>
                </a:lnTo>
                <a:lnTo>
                  <a:pt x="54" y="906"/>
                </a:lnTo>
                <a:lnTo>
                  <a:pt x="78" y="912"/>
                </a:lnTo>
                <a:lnTo>
                  <a:pt x="84" y="906"/>
                </a:lnTo>
                <a:lnTo>
                  <a:pt x="96" y="912"/>
                </a:lnTo>
                <a:lnTo>
                  <a:pt x="120" y="906"/>
                </a:lnTo>
                <a:lnTo>
                  <a:pt x="132" y="912"/>
                </a:lnTo>
                <a:lnTo>
                  <a:pt x="162" y="912"/>
                </a:lnTo>
                <a:lnTo>
                  <a:pt x="174" y="906"/>
                </a:lnTo>
                <a:lnTo>
                  <a:pt x="186" y="906"/>
                </a:lnTo>
                <a:lnTo>
                  <a:pt x="198" y="912"/>
                </a:lnTo>
                <a:lnTo>
                  <a:pt x="228" y="912"/>
                </a:lnTo>
                <a:lnTo>
                  <a:pt x="246" y="906"/>
                </a:lnTo>
                <a:lnTo>
                  <a:pt x="270" y="906"/>
                </a:lnTo>
                <a:lnTo>
                  <a:pt x="276" y="900"/>
                </a:lnTo>
                <a:lnTo>
                  <a:pt x="294" y="900"/>
                </a:lnTo>
                <a:lnTo>
                  <a:pt x="300" y="906"/>
                </a:lnTo>
                <a:lnTo>
                  <a:pt x="306" y="918"/>
                </a:lnTo>
                <a:lnTo>
                  <a:pt x="318" y="930"/>
                </a:lnTo>
                <a:lnTo>
                  <a:pt x="318" y="972"/>
                </a:lnTo>
                <a:lnTo>
                  <a:pt x="336" y="990"/>
                </a:lnTo>
                <a:lnTo>
                  <a:pt x="336" y="1014"/>
                </a:lnTo>
                <a:lnTo>
                  <a:pt x="330" y="1020"/>
                </a:lnTo>
                <a:lnTo>
                  <a:pt x="330" y="1026"/>
                </a:lnTo>
                <a:lnTo>
                  <a:pt x="336" y="1032"/>
                </a:lnTo>
                <a:lnTo>
                  <a:pt x="342" y="1032"/>
                </a:lnTo>
                <a:lnTo>
                  <a:pt x="354" y="1044"/>
                </a:lnTo>
                <a:lnTo>
                  <a:pt x="354" y="1056"/>
                </a:lnTo>
                <a:lnTo>
                  <a:pt x="360" y="1062"/>
                </a:lnTo>
                <a:lnTo>
                  <a:pt x="372" y="1086"/>
                </a:lnTo>
                <a:lnTo>
                  <a:pt x="402" y="1086"/>
                </a:lnTo>
                <a:lnTo>
                  <a:pt x="414" y="1092"/>
                </a:lnTo>
                <a:lnTo>
                  <a:pt x="420" y="1080"/>
                </a:lnTo>
                <a:lnTo>
                  <a:pt x="444" y="1080"/>
                </a:lnTo>
                <a:lnTo>
                  <a:pt x="456" y="1074"/>
                </a:lnTo>
                <a:lnTo>
                  <a:pt x="462" y="1080"/>
                </a:lnTo>
                <a:lnTo>
                  <a:pt x="504" y="1074"/>
                </a:lnTo>
                <a:lnTo>
                  <a:pt x="504" y="1056"/>
                </a:lnTo>
                <a:lnTo>
                  <a:pt x="510" y="1050"/>
                </a:lnTo>
                <a:lnTo>
                  <a:pt x="510" y="1044"/>
                </a:lnTo>
                <a:lnTo>
                  <a:pt x="522" y="1044"/>
                </a:lnTo>
                <a:lnTo>
                  <a:pt x="522" y="1032"/>
                </a:lnTo>
                <a:lnTo>
                  <a:pt x="516" y="1020"/>
                </a:lnTo>
                <a:lnTo>
                  <a:pt x="510" y="1014"/>
                </a:lnTo>
                <a:lnTo>
                  <a:pt x="510" y="1008"/>
                </a:lnTo>
                <a:lnTo>
                  <a:pt x="516" y="1002"/>
                </a:lnTo>
                <a:lnTo>
                  <a:pt x="564" y="1002"/>
                </a:lnTo>
                <a:lnTo>
                  <a:pt x="564" y="996"/>
                </a:lnTo>
                <a:lnTo>
                  <a:pt x="576" y="996"/>
                </a:lnTo>
                <a:lnTo>
                  <a:pt x="588" y="1002"/>
                </a:lnTo>
                <a:lnTo>
                  <a:pt x="588" y="1026"/>
                </a:lnTo>
                <a:lnTo>
                  <a:pt x="678" y="1026"/>
                </a:lnTo>
                <a:lnTo>
                  <a:pt x="678" y="1050"/>
                </a:lnTo>
                <a:lnTo>
                  <a:pt x="666" y="1068"/>
                </a:lnTo>
                <a:lnTo>
                  <a:pt x="672" y="1086"/>
                </a:lnTo>
                <a:lnTo>
                  <a:pt x="684" y="1098"/>
                </a:lnTo>
                <a:lnTo>
                  <a:pt x="690" y="1110"/>
                </a:lnTo>
                <a:lnTo>
                  <a:pt x="690" y="1122"/>
                </a:lnTo>
                <a:lnTo>
                  <a:pt x="684" y="1134"/>
                </a:lnTo>
                <a:lnTo>
                  <a:pt x="678" y="1140"/>
                </a:lnTo>
                <a:lnTo>
                  <a:pt x="684" y="1164"/>
                </a:lnTo>
                <a:lnTo>
                  <a:pt x="684" y="1176"/>
                </a:lnTo>
                <a:lnTo>
                  <a:pt x="678" y="1182"/>
                </a:lnTo>
                <a:lnTo>
                  <a:pt x="678" y="1194"/>
                </a:lnTo>
                <a:lnTo>
                  <a:pt x="684" y="1212"/>
                </a:lnTo>
                <a:lnTo>
                  <a:pt x="696" y="1230"/>
                </a:lnTo>
                <a:lnTo>
                  <a:pt x="708" y="1254"/>
                </a:lnTo>
                <a:lnTo>
                  <a:pt x="714" y="1260"/>
                </a:lnTo>
                <a:lnTo>
                  <a:pt x="714" y="1278"/>
                </a:lnTo>
                <a:lnTo>
                  <a:pt x="708" y="1290"/>
                </a:lnTo>
                <a:lnTo>
                  <a:pt x="708" y="1302"/>
                </a:lnTo>
                <a:lnTo>
                  <a:pt x="702" y="1308"/>
                </a:lnTo>
                <a:lnTo>
                  <a:pt x="702" y="1332"/>
                </a:lnTo>
                <a:lnTo>
                  <a:pt x="708" y="1338"/>
                </a:lnTo>
                <a:lnTo>
                  <a:pt x="714" y="1338"/>
                </a:lnTo>
                <a:lnTo>
                  <a:pt x="720" y="1344"/>
                </a:lnTo>
                <a:lnTo>
                  <a:pt x="726" y="1326"/>
                </a:lnTo>
                <a:lnTo>
                  <a:pt x="756" y="1332"/>
                </a:lnTo>
                <a:lnTo>
                  <a:pt x="780" y="1326"/>
                </a:lnTo>
                <a:lnTo>
                  <a:pt x="780" y="1314"/>
                </a:lnTo>
                <a:lnTo>
                  <a:pt x="792" y="1314"/>
                </a:lnTo>
                <a:lnTo>
                  <a:pt x="804" y="1326"/>
                </a:lnTo>
                <a:lnTo>
                  <a:pt x="828" y="1326"/>
                </a:lnTo>
                <a:lnTo>
                  <a:pt x="834" y="1308"/>
                </a:lnTo>
                <a:lnTo>
                  <a:pt x="840" y="1320"/>
                </a:lnTo>
                <a:lnTo>
                  <a:pt x="858" y="1320"/>
                </a:lnTo>
                <a:lnTo>
                  <a:pt x="858" y="1350"/>
                </a:lnTo>
                <a:lnTo>
                  <a:pt x="864" y="1356"/>
                </a:lnTo>
                <a:lnTo>
                  <a:pt x="882" y="1356"/>
                </a:lnTo>
                <a:lnTo>
                  <a:pt x="882" y="1350"/>
                </a:lnTo>
                <a:lnTo>
                  <a:pt x="876" y="1344"/>
                </a:lnTo>
                <a:lnTo>
                  <a:pt x="918" y="1338"/>
                </a:lnTo>
                <a:lnTo>
                  <a:pt x="918" y="1356"/>
                </a:lnTo>
                <a:lnTo>
                  <a:pt x="924" y="1368"/>
                </a:lnTo>
                <a:lnTo>
                  <a:pt x="930" y="1374"/>
                </a:lnTo>
                <a:lnTo>
                  <a:pt x="948" y="1386"/>
                </a:lnTo>
                <a:lnTo>
                  <a:pt x="984" y="1392"/>
                </a:lnTo>
                <a:lnTo>
                  <a:pt x="1014" y="1398"/>
                </a:lnTo>
                <a:lnTo>
                  <a:pt x="1032" y="1398"/>
                </a:lnTo>
                <a:lnTo>
                  <a:pt x="1032" y="1392"/>
                </a:lnTo>
                <a:lnTo>
                  <a:pt x="1038" y="1386"/>
                </a:lnTo>
                <a:lnTo>
                  <a:pt x="1038" y="1368"/>
                </a:lnTo>
                <a:lnTo>
                  <a:pt x="1044" y="1362"/>
                </a:lnTo>
                <a:lnTo>
                  <a:pt x="1050" y="1362"/>
                </a:lnTo>
                <a:lnTo>
                  <a:pt x="1062" y="1374"/>
                </a:lnTo>
                <a:lnTo>
                  <a:pt x="1062" y="1386"/>
                </a:lnTo>
                <a:lnTo>
                  <a:pt x="1068" y="1392"/>
                </a:lnTo>
                <a:lnTo>
                  <a:pt x="1080" y="1392"/>
                </a:lnTo>
                <a:lnTo>
                  <a:pt x="1080" y="1404"/>
                </a:lnTo>
                <a:lnTo>
                  <a:pt x="1074" y="1404"/>
                </a:lnTo>
                <a:lnTo>
                  <a:pt x="1074" y="1416"/>
                </a:lnTo>
                <a:lnTo>
                  <a:pt x="1104" y="1416"/>
                </a:lnTo>
                <a:lnTo>
                  <a:pt x="1110" y="1422"/>
                </a:lnTo>
                <a:lnTo>
                  <a:pt x="1110" y="1434"/>
                </a:lnTo>
                <a:lnTo>
                  <a:pt x="1122" y="1434"/>
                </a:lnTo>
                <a:lnTo>
                  <a:pt x="1128" y="1428"/>
                </a:lnTo>
                <a:lnTo>
                  <a:pt x="1134" y="1428"/>
                </a:lnTo>
                <a:lnTo>
                  <a:pt x="1140" y="1434"/>
                </a:lnTo>
                <a:lnTo>
                  <a:pt x="1146" y="1446"/>
                </a:lnTo>
                <a:lnTo>
                  <a:pt x="1146" y="1452"/>
                </a:lnTo>
                <a:lnTo>
                  <a:pt x="1152" y="1464"/>
                </a:lnTo>
                <a:lnTo>
                  <a:pt x="1164" y="1464"/>
                </a:lnTo>
                <a:lnTo>
                  <a:pt x="1176" y="1476"/>
                </a:lnTo>
                <a:lnTo>
                  <a:pt x="1176" y="1488"/>
                </a:lnTo>
                <a:lnTo>
                  <a:pt x="1182" y="1500"/>
                </a:lnTo>
                <a:lnTo>
                  <a:pt x="1182" y="1512"/>
                </a:lnTo>
                <a:lnTo>
                  <a:pt x="1200" y="1512"/>
                </a:lnTo>
                <a:lnTo>
                  <a:pt x="1218" y="1500"/>
                </a:lnTo>
                <a:lnTo>
                  <a:pt x="1224" y="1512"/>
                </a:lnTo>
                <a:lnTo>
                  <a:pt x="1224" y="1518"/>
                </a:lnTo>
                <a:lnTo>
                  <a:pt x="1230" y="1518"/>
                </a:lnTo>
                <a:lnTo>
                  <a:pt x="1236" y="1500"/>
                </a:lnTo>
                <a:lnTo>
                  <a:pt x="1242" y="1464"/>
                </a:lnTo>
                <a:lnTo>
                  <a:pt x="1242" y="1416"/>
                </a:lnTo>
                <a:lnTo>
                  <a:pt x="1218" y="1416"/>
                </a:lnTo>
                <a:lnTo>
                  <a:pt x="1218" y="1434"/>
                </a:lnTo>
                <a:lnTo>
                  <a:pt x="1212" y="1440"/>
                </a:lnTo>
                <a:lnTo>
                  <a:pt x="1206" y="1440"/>
                </a:lnTo>
                <a:lnTo>
                  <a:pt x="1194" y="1434"/>
                </a:lnTo>
                <a:lnTo>
                  <a:pt x="1164" y="1404"/>
                </a:lnTo>
                <a:lnTo>
                  <a:pt x="1158" y="1404"/>
                </a:lnTo>
                <a:lnTo>
                  <a:pt x="1158" y="1398"/>
                </a:lnTo>
                <a:lnTo>
                  <a:pt x="1152" y="1398"/>
                </a:lnTo>
                <a:lnTo>
                  <a:pt x="1140" y="1386"/>
                </a:lnTo>
                <a:lnTo>
                  <a:pt x="1140" y="1362"/>
                </a:lnTo>
                <a:lnTo>
                  <a:pt x="1146" y="1350"/>
                </a:lnTo>
                <a:lnTo>
                  <a:pt x="1152" y="1332"/>
                </a:lnTo>
                <a:lnTo>
                  <a:pt x="1158" y="1320"/>
                </a:lnTo>
                <a:lnTo>
                  <a:pt x="1170" y="1308"/>
                </a:lnTo>
                <a:lnTo>
                  <a:pt x="1170" y="1254"/>
                </a:lnTo>
                <a:lnTo>
                  <a:pt x="1164" y="1236"/>
                </a:lnTo>
                <a:lnTo>
                  <a:pt x="1164" y="1212"/>
                </a:lnTo>
                <a:lnTo>
                  <a:pt x="1158" y="1206"/>
                </a:lnTo>
                <a:lnTo>
                  <a:pt x="1158" y="1200"/>
                </a:lnTo>
                <a:lnTo>
                  <a:pt x="1152" y="1194"/>
                </a:lnTo>
                <a:lnTo>
                  <a:pt x="1152" y="1188"/>
                </a:lnTo>
                <a:lnTo>
                  <a:pt x="1140" y="1176"/>
                </a:lnTo>
                <a:lnTo>
                  <a:pt x="1146" y="1176"/>
                </a:lnTo>
                <a:lnTo>
                  <a:pt x="1152" y="1170"/>
                </a:lnTo>
                <a:lnTo>
                  <a:pt x="1164" y="1164"/>
                </a:lnTo>
                <a:lnTo>
                  <a:pt x="1182" y="1146"/>
                </a:lnTo>
                <a:lnTo>
                  <a:pt x="1182" y="1116"/>
                </a:lnTo>
                <a:lnTo>
                  <a:pt x="1194" y="1116"/>
                </a:lnTo>
                <a:lnTo>
                  <a:pt x="1212" y="1110"/>
                </a:lnTo>
                <a:lnTo>
                  <a:pt x="1230" y="1110"/>
                </a:lnTo>
                <a:lnTo>
                  <a:pt x="1242" y="1104"/>
                </a:lnTo>
                <a:lnTo>
                  <a:pt x="1260" y="1104"/>
                </a:lnTo>
                <a:lnTo>
                  <a:pt x="1284" y="1092"/>
                </a:lnTo>
                <a:lnTo>
                  <a:pt x="1290" y="1092"/>
                </a:lnTo>
                <a:lnTo>
                  <a:pt x="1290" y="1086"/>
                </a:lnTo>
                <a:lnTo>
                  <a:pt x="1284" y="1074"/>
                </a:lnTo>
                <a:lnTo>
                  <a:pt x="1272" y="1062"/>
                </a:lnTo>
                <a:lnTo>
                  <a:pt x="1272" y="1014"/>
                </a:lnTo>
                <a:lnTo>
                  <a:pt x="1248" y="1014"/>
                </a:lnTo>
                <a:lnTo>
                  <a:pt x="1248" y="1008"/>
                </a:lnTo>
                <a:lnTo>
                  <a:pt x="1242" y="996"/>
                </a:lnTo>
                <a:lnTo>
                  <a:pt x="1242" y="978"/>
                </a:lnTo>
                <a:lnTo>
                  <a:pt x="1236" y="972"/>
                </a:lnTo>
                <a:lnTo>
                  <a:pt x="1224" y="966"/>
                </a:lnTo>
                <a:lnTo>
                  <a:pt x="1218" y="960"/>
                </a:lnTo>
                <a:lnTo>
                  <a:pt x="1206" y="936"/>
                </a:lnTo>
                <a:lnTo>
                  <a:pt x="1206" y="906"/>
                </a:lnTo>
                <a:lnTo>
                  <a:pt x="1212" y="900"/>
                </a:lnTo>
                <a:lnTo>
                  <a:pt x="1212" y="876"/>
                </a:lnTo>
                <a:lnTo>
                  <a:pt x="1200" y="864"/>
                </a:lnTo>
                <a:lnTo>
                  <a:pt x="1194" y="852"/>
                </a:lnTo>
                <a:lnTo>
                  <a:pt x="1194" y="804"/>
                </a:lnTo>
                <a:lnTo>
                  <a:pt x="1200" y="780"/>
                </a:lnTo>
                <a:lnTo>
                  <a:pt x="1200" y="750"/>
                </a:lnTo>
                <a:lnTo>
                  <a:pt x="1212" y="738"/>
                </a:lnTo>
                <a:lnTo>
                  <a:pt x="1218" y="744"/>
                </a:lnTo>
                <a:lnTo>
                  <a:pt x="1218" y="732"/>
                </a:lnTo>
                <a:lnTo>
                  <a:pt x="1224" y="726"/>
                </a:lnTo>
                <a:lnTo>
                  <a:pt x="1224" y="696"/>
                </a:lnTo>
                <a:lnTo>
                  <a:pt x="1218" y="690"/>
                </a:lnTo>
                <a:lnTo>
                  <a:pt x="1206" y="684"/>
                </a:lnTo>
                <a:lnTo>
                  <a:pt x="1200" y="678"/>
                </a:lnTo>
                <a:lnTo>
                  <a:pt x="1188" y="648"/>
                </a:lnTo>
                <a:lnTo>
                  <a:pt x="1182" y="642"/>
                </a:lnTo>
                <a:lnTo>
                  <a:pt x="1176" y="642"/>
                </a:lnTo>
                <a:lnTo>
                  <a:pt x="1176" y="636"/>
                </a:lnTo>
                <a:lnTo>
                  <a:pt x="1182" y="624"/>
                </a:lnTo>
                <a:lnTo>
                  <a:pt x="1194" y="618"/>
                </a:lnTo>
                <a:lnTo>
                  <a:pt x="1206" y="606"/>
                </a:lnTo>
                <a:lnTo>
                  <a:pt x="1206" y="594"/>
                </a:lnTo>
                <a:lnTo>
                  <a:pt x="1200" y="588"/>
                </a:lnTo>
                <a:lnTo>
                  <a:pt x="1194" y="576"/>
                </a:lnTo>
                <a:lnTo>
                  <a:pt x="1194" y="570"/>
                </a:lnTo>
                <a:lnTo>
                  <a:pt x="1200" y="564"/>
                </a:lnTo>
                <a:lnTo>
                  <a:pt x="1224" y="552"/>
                </a:lnTo>
                <a:lnTo>
                  <a:pt x="1230" y="546"/>
                </a:lnTo>
                <a:lnTo>
                  <a:pt x="1236" y="546"/>
                </a:lnTo>
                <a:lnTo>
                  <a:pt x="1242" y="46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8" name="Congo (Brazzaville)" descr="© INSCALE GmbH, 05.05.2010&#10;http://www.presentationload.com/">
            <a:extLst>
              <a:ext uri="{FF2B5EF4-FFF2-40B4-BE49-F238E27FC236}">
                <a16:creationId xmlns:a16="http://schemas.microsoft.com/office/drawing/2014/main" id="{571D8EDB-6532-4677-B0EA-D107CCB4D8A0}"/>
              </a:ext>
            </a:extLst>
          </p:cNvPr>
          <p:cNvSpPr>
            <a:spLocks/>
          </p:cNvSpPr>
          <p:nvPr/>
        </p:nvSpPr>
        <p:spPr bwMode="gray">
          <a:xfrm>
            <a:off x="6049898" y="3899062"/>
            <a:ext cx="252639" cy="330090"/>
          </a:xfrm>
          <a:custGeom>
            <a:avLst/>
            <a:gdLst>
              <a:gd name="T0" fmla="*/ 2147483647 w 534"/>
              <a:gd name="T1" fmla="*/ 2147483647 h 702"/>
              <a:gd name="T2" fmla="*/ 2147483647 w 534"/>
              <a:gd name="T3" fmla="*/ 2147483647 h 702"/>
              <a:gd name="T4" fmla="*/ 2147483647 w 534"/>
              <a:gd name="T5" fmla="*/ 2147483647 h 702"/>
              <a:gd name="T6" fmla="*/ 2147483647 w 534"/>
              <a:gd name="T7" fmla="*/ 2147483647 h 702"/>
              <a:gd name="T8" fmla="*/ 2147483647 w 534"/>
              <a:gd name="T9" fmla="*/ 2147483647 h 702"/>
              <a:gd name="T10" fmla="*/ 2147483647 w 534"/>
              <a:gd name="T11" fmla="*/ 2147483647 h 702"/>
              <a:gd name="T12" fmla="*/ 2147483647 w 534"/>
              <a:gd name="T13" fmla="*/ 2147483647 h 702"/>
              <a:gd name="T14" fmla="*/ 2147483647 w 534"/>
              <a:gd name="T15" fmla="*/ 2147483647 h 702"/>
              <a:gd name="T16" fmla="*/ 2147483647 w 534"/>
              <a:gd name="T17" fmla="*/ 2147483647 h 702"/>
              <a:gd name="T18" fmla="*/ 2147483647 w 534"/>
              <a:gd name="T19" fmla="*/ 2147483647 h 702"/>
              <a:gd name="T20" fmla="*/ 2147483647 w 534"/>
              <a:gd name="T21" fmla="*/ 2147483647 h 702"/>
              <a:gd name="T22" fmla="*/ 2147483647 w 534"/>
              <a:gd name="T23" fmla="*/ 2147483647 h 702"/>
              <a:gd name="T24" fmla="*/ 2147483647 w 534"/>
              <a:gd name="T25" fmla="*/ 2147483647 h 702"/>
              <a:gd name="T26" fmla="*/ 2147483647 w 534"/>
              <a:gd name="T27" fmla="*/ 2147483647 h 702"/>
              <a:gd name="T28" fmla="*/ 2147483647 w 534"/>
              <a:gd name="T29" fmla="*/ 2147483647 h 702"/>
              <a:gd name="T30" fmla="*/ 2147483647 w 534"/>
              <a:gd name="T31" fmla="*/ 2147483647 h 702"/>
              <a:gd name="T32" fmla="*/ 2147483647 w 534"/>
              <a:gd name="T33" fmla="*/ 2147483647 h 702"/>
              <a:gd name="T34" fmla="*/ 2147483647 w 534"/>
              <a:gd name="T35" fmla="*/ 2147483647 h 702"/>
              <a:gd name="T36" fmla="*/ 2147483647 w 534"/>
              <a:gd name="T37" fmla="*/ 2147483647 h 702"/>
              <a:gd name="T38" fmla="*/ 2147483647 w 534"/>
              <a:gd name="T39" fmla="*/ 2147483647 h 702"/>
              <a:gd name="T40" fmla="*/ 2147483647 w 534"/>
              <a:gd name="T41" fmla="*/ 2147483647 h 702"/>
              <a:gd name="T42" fmla="*/ 2147483647 w 534"/>
              <a:gd name="T43" fmla="*/ 2147483647 h 702"/>
              <a:gd name="T44" fmla="*/ 2147483647 w 534"/>
              <a:gd name="T45" fmla="*/ 2147483647 h 702"/>
              <a:gd name="T46" fmla="*/ 2147483647 w 534"/>
              <a:gd name="T47" fmla="*/ 2147483647 h 702"/>
              <a:gd name="T48" fmla="*/ 2147483647 w 534"/>
              <a:gd name="T49" fmla="*/ 2147483647 h 702"/>
              <a:gd name="T50" fmla="*/ 0 w 534"/>
              <a:gd name="T51" fmla="*/ 2147483647 h 702"/>
              <a:gd name="T52" fmla="*/ 2147483647 w 534"/>
              <a:gd name="T53" fmla="*/ 2147483647 h 702"/>
              <a:gd name="T54" fmla="*/ 2147483647 w 534"/>
              <a:gd name="T55" fmla="*/ 2147483647 h 702"/>
              <a:gd name="T56" fmla="*/ 2147483647 w 534"/>
              <a:gd name="T57" fmla="*/ 2147483647 h 702"/>
              <a:gd name="T58" fmla="*/ 2147483647 w 534"/>
              <a:gd name="T59" fmla="*/ 2147483647 h 702"/>
              <a:gd name="T60" fmla="*/ 2147483647 w 534"/>
              <a:gd name="T61" fmla="*/ 2147483647 h 702"/>
              <a:gd name="T62" fmla="*/ 2147483647 w 534"/>
              <a:gd name="T63" fmla="*/ 2147483647 h 702"/>
              <a:gd name="T64" fmla="*/ 2147483647 w 534"/>
              <a:gd name="T65" fmla="*/ 2147483647 h 702"/>
              <a:gd name="T66" fmla="*/ 2147483647 w 534"/>
              <a:gd name="T67" fmla="*/ 2147483647 h 702"/>
              <a:gd name="T68" fmla="*/ 2147483647 w 534"/>
              <a:gd name="T69" fmla="*/ 2147483647 h 702"/>
              <a:gd name="T70" fmla="*/ 2147483647 w 534"/>
              <a:gd name="T71" fmla="*/ 2147483647 h 702"/>
              <a:gd name="T72" fmla="*/ 2147483647 w 534"/>
              <a:gd name="T73" fmla="*/ 2147483647 h 702"/>
              <a:gd name="T74" fmla="*/ 2147483647 w 534"/>
              <a:gd name="T75" fmla="*/ 2147483647 h 702"/>
              <a:gd name="T76" fmla="*/ 2147483647 w 534"/>
              <a:gd name="T77" fmla="*/ 2147483647 h 702"/>
              <a:gd name="T78" fmla="*/ 2147483647 w 534"/>
              <a:gd name="T79" fmla="*/ 2147483647 h 702"/>
              <a:gd name="T80" fmla="*/ 2147483647 w 534"/>
              <a:gd name="T81" fmla="*/ 2147483647 h 702"/>
              <a:gd name="T82" fmla="*/ 2147483647 w 534"/>
              <a:gd name="T83" fmla="*/ 2147483647 h 702"/>
              <a:gd name="T84" fmla="*/ 2147483647 w 534"/>
              <a:gd name="T85" fmla="*/ 2147483647 h 702"/>
              <a:gd name="T86" fmla="*/ 2147483647 w 534"/>
              <a:gd name="T87" fmla="*/ 2147483647 h 702"/>
              <a:gd name="T88" fmla="*/ 2147483647 w 534"/>
              <a:gd name="T89" fmla="*/ 2147483647 h 702"/>
              <a:gd name="T90" fmla="*/ 2147483647 w 534"/>
              <a:gd name="T91" fmla="*/ 2147483647 h 702"/>
              <a:gd name="T92" fmla="*/ 2147483647 w 534"/>
              <a:gd name="T93" fmla="*/ 2147483647 h 702"/>
              <a:gd name="T94" fmla="*/ 2147483647 w 534"/>
              <a:gd name="T95" fmla="*/ 2147483647 h 702"/>
              <a:gd name="T96" fmla="*/ 2147483647 w 534"/>
              <a:gd name="T97" fmla="*/ 2147483647 h 702"/>
              <a:gd name="T98" fmla="*/ 2147483647 w 534"/>
              <a:gd name="T99" fmla="*/ 2147483647 h 702"/>
              <a:gd name="T100" fmla="*/ 2147483647 w 534"/>
              <a:gd name="T101" fmla="*/ 2147483647 h 702"/>
              <a:gd name="T102" fmla="*/ 2147483647 w 534"/>
              <a:gd name="T103" fmla="*/ 2147483647 h 7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34"/>
              <a:gd name="T157" fmla="*/ 0 h 702"/>
              <a:gd name="T158" fmla="*/ 534 w 534"/>
              <a:gd name="T159" fmla="*/ 702 h 7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34" h="702">
                <a:moveTo>
                  <a:pt x="366" y="120"/>
                </a:moveTo>
                <a:lnTo>
                  <a:pt x="360" y="126"/>
                </a:lnTo>
                <a:lnTo>
                  <a:pt x="354" y="168"/>
                </a:lnTo>
                <a:lnTo>
                  <a:pt x="330" y="144"/>
                </a:lnTo>
                <a:lnTo>
                  <a:pt x="294" y="144"/>
                </a:lnTo>
                <a:lnTo>
                  <a:pt x="288" y="138"/>
                </a:lnTo>
                <a:lnTo>
                  <a:pt x="276" y="138"/>
                </a:lnTo>
                <a:lnTo>
                  <a:pt x="270" y="132"/>
                </a:lnTo>
                <a:lnTo>
                  <a:pt x="258" y="126"/>
                </a:lnTo>
                <a:lnTo>
                  <a:pt x="210" y="126"/>
                </a:lnTo>
                <a:lnTo>
                  <a:pt x="192" y="132"/>
                </a:lnTo>
                <a:lnTo>
                  <a:pt x="162" y="132"/>
                </a:lnTo>
                <a:lnTo>
                  <a:pt x="144" y="162"/>
                </a:lnTo>
                <a:lnTo>
                  <a:pt x="150" y="198"/>
                </a:lnTo>
                <a:lnTo>
                  <a:pt x="156" y="204"/>
                </a:lnTo>
                <a:lnTo>
                  <a:pt x="180" y="204"/>
                </a:lnTo>
                <a:lnTo>
                  <a:pt x="186" y="198"/>
                </a:lnTo>
                <a:lnTo>
                  <a:pt x="186" y="180"/>
                </a:lnTo>
                <a:lnTo>
                  <a:pt x="204" y="180"/>
                </a:lnTo>
                <a:lnTo>
                  <a:pt x="210" y="186"/>
                </a:lnTo>
                <a:lnTo>
                  <a:pt x="222" y="186"/>
                </a:lnTo>
                <a:lnTo>
                  <a:pt x="222" y="192"/>
                </a:lnTo>
                <a:lnTo>
                  <a:pt x="228" y="198"/>
                </a:lnTo>
                <a:lnTo>
                  <a:pt x="228" y="216"/>
                </a:lnTo>
                <a:lnTo>
                  <a:pt x="240" y="222"/>
                </a:lnTo>
                <a:lnTo>
                  <a:pt x="240" y="234"/>
                </a:lnTo>
                <a:lnTo>
                  <a:pt x="234" y="240"/>
                </a:lnTo>
                <a:lnTo>
                  <a:pt x="228" y="252"/>
                </a:lnTo>
                <a:lnTo>
                  <a:pt x="222" y="258"/>
                </a:lnTo>
                <a:lnTo>
                  <a:pt x="210" y="258"/>
                </a:lnTo>
                <a:lnTo>
                  <a:pt x="198" y="282"/>
                </a:lnTo>
                <a:lnTo>
                  <a:pt x="198" y="318"/>
                </a:lnTo>
                <a:lnTo>
                  <a:pt x="216" y="324"/>
                </a:lnTo>
                <a:lnTo>
                  <a:pt x="222" y="342"/>
                </a:lnTo>
                <a:lnTo>
                  <a:pt x="240" y="342"/>
                </a:lnTo>
                <a:lnTo>
                  <a:pt x="246" y="348"/>
                </a:lnTo>
                <a:lnTo>
                  <a:pt x="246" y="360"/>
                </a:lnTo>
                <a:lnTo>
                  <a:pt x="240" y="366"/>
                </a:lnTo>
                <a:lnTo>
                  <a:pt x="240" y="414"/>
                </a:lnTo>
                <a:lnTo>
                  <a:pt x="234" y="426"/>
                </a:lnTo>
                <a:lnTo>
                  <a:pt x="240" y="450"/>
                </a:lnTo>
                <a:lnTo>
                  <a:pt x="234" y="456"/>
                </a:lnTo>
                <a:lnTo>
                  <a:pt x="222" y="462"/>
                </a:lnTo>
                <a:lnTo>
                  <a:pt x="222" y="486"/>
                </a:lnTo>
                <a:lnTo>
                  <a:pt x="216" y="498"/>
                </a:lnTo>
                <a:lnTo>
                  <a:pt x="210" y="504"/>
                </a:lnTo>
                <a:lnTo>
                  <a:pt x="198" y="504"/>
                </a:lnTo>
                <a:lnTo>
                  <a:pt x="192" y="498"/>
                </a:lnTo>
                <a:lnTo>
                  <a:pt x="192" y="468"/>
                </a:lnTo>
                <a:lnTo>
                  <a:pt x="186" y="468"/>
                </a:lnTo>
                <a:lnTo>
                  <a:pt x="180" y="474"/>
                </a:lnTo>
                <a:lnTo>
                  <a:pt x="174" y="486"/>
                </a:lnTo>
                <a:lnTo>
                  <a:pt x="168" y="492"/>
                </a:lnTo>
                <a:lnTo>
                  <a:pt x="138" y="492"/>
                </a:lnTo>
                <a:lnTo>
                  <a:pt x="120" y="450"/>
                </a:lnTo>
                <a:lnTo>
                  <a:pt x="90" y="450"/>
                </a:lnTo>
                <a:lnTo>
                  <a:pt x="90" y="456"/>
                </a:lnTo>
                <a:lnTo>
                  <a:pt x="108" y="474"/>
                </a:lnTo>
                <a:lnTo>
                  <a:pt x="96" y="480"/>
                </a:lnTo>
                <a:lnTo>
                  <a:pt x="90" y="492"/>
                </a:lnTo>
                <a:lnTo>
                  <a:pt x="84" y="498"/>
                </a:lnTo>
                <a:lnTo>
                  <a:pt x="66" y="498"/>
                </a:lnTo>
                <a:lnTo>
                  <a:pt x="54" y="492"/>
                </a:lnTo>
                <a:lnTo>
                  <a:pt x="42" y="492"/>
                </a:lnTo>
                <a:lnTo>
                  <a:pt x="36" y="486"/>
                </a:lnTo>
                <a:lnTo>
                  <a:pt x="30" y="486"/>
                </a:lnTo>
                <a:lnTo>
                  <a:pt x="30" y="504"/>
                </a:lnTo>
                <a:lnTo>
                  <a:pt x="36" y="510"/>
                </a:lnTo>
                <a:lnTo>
                  <a:pt x="36" y="522"/>
                </a:lnTo>
                <a:lnTo>
                  <a:pt x="24" y="522"/>
                </a:lnTo>
                <a:lnTo>
                  <a:pt x="54" y="540"/>
                </a:lnTo>
                <a:lnTo>
                  <a:pt x="36" y="552"/>
                </a:lnTo>
                <a:lnTo>
                  <a:pt x="54" y="564"/>
                </a:lnTo>
                <a:lnTo>
                  <a:pt x="54" y="600"/>
                </a:lnTo>
                <a:lnTo>
                  <a:pt x="48" y="606"/>
                </a:lnTo>
                <a:lnTo>
                  <a:pt x="30" y="588"/>
                </a:lnTo>
                <a:lnTo>
                  <a:pt x="6" y="600"/>
                </a:lnTo>
                <a:lnTo>
                  <a:pt x="0" y="618"/>
                </a:lnTo>
                <a:lnTo>
                  <a:pt x="54" y="666"/>
                </a:lnTo>
                <a:lnTo>
                  <a:pt x="54" y="684"/>
                </a:lnTo>
                <a:lnTo>
                  <a:pt x="72" y="702"/>
                </a:lnTo>
                <a:lnTo>
                  <a:pt x="72" y="690"/>
                </a:lnTo>
                <a:lnTo>
                  <a:pt x="90" y="690"/>
                </a:lnTo>
                <a:lnTo>
                  <a:pt x="90" y="672"/>
                </a:lnTo>
                <a:lnTo>
                  <a:pt x="102" y="666"/>
                </a:lnTo>
                <a:lnTo>
                  <a:pt x="108" y="660"/>
                </a:lnTo>
                <a:lnTo>
                  <a:pt x="120" y="654"/>
                </a:lnTo>
                <a:lnTo>
                  <a:pt x="126" y="648"/>
                </a:lnTo>
                <a:lnTo>
                  <a:pt x="132" y="654"/>
                </a:lnTo>
                <a:lnTo>
                  <a:pt x="132" y="660"/>
                </a:lnTo>
                <a:lnTo>
                  <a:pt x="138" y="666"/>
                </a:lnTo>
                <a:lnTo>
                  <a:pt x="138" y="672"/>
                </a:lnTo>
                <a:lnTo>
                  <a:pt x="150" y="672"/>
                </a:lnTo>
                <a:lnTo>
                  <a:pt x="150" y="678"/>
                </a:lnTo>
                <a:lnTo>
                  <a:pt x="156" y="684"/>
                </a:lnTo>
                <a:lnTo>
                  <a:pt x="156" y="690"/>
                </a:lnTo>
                <a:lnTo>
                  <a:pt x="162" y="696"/>
                </a:lnTo>
                <a:lnTo>
                  <a:pt x="174" y="696"/>
                </a:lnTo>
                <a:lnTo>
                  <a:pt x="180" y="690"/>
                </a:lnTo>
                <a:lnTo>
                  <a:pt x="186" y="678"/>
                </a:lnTo>
                <a:lnTo>
                  <a:pt x="186" y="660"/>
                </a:lnTo>
                <a:lnTo>
                  <a:pt x="210" y="666"/>
                </a:lnTo>
                <a:lnTo>
                  <a:pt x="228" y="648"/>
                </a:lnTo>
                <a:lnTo>
                  <a:pt x="234" y="648"/>
                </a:lnTo>
                <a:lnTo>
                  <a:pt x="234" y="678"/>
                </a:lnTo>
                <a:lnTo>
                  <a:pt x="228" y="690"/>
                </a:lnTo>
                <a:lnTo>
                  <a:pt x="234" y="696"/>
                </a:lnTo>
                <a:lnTo>
                  <a:pt x="252" y="696"/>
                </a:lnTo>
                <a:lnTo>
                  <a:pt x="264" y="690"/>
                </a:lnTo>
                <a:lnTo>
                  <a:pt x="270" y="684"/>
                </a:lnTo>
                <a:lnTo>
                  <a:pt x="276" y="672"/>
                </a:lnTo>
                <a:lnTo>
                  <a:pt x="294" y="654"/>
                </a:lnTo>
                <a:lnTo>
                  <a:pt x="300" y="642"/>
                </a:lnTo>
                <a:lnTo>
                  <a:pt x="312" y="630"/>
                </a:lnTo>
                <a:lnTo>
                  <a:pt x="330" y="630"/>
                </a:lnTo>
                <a:lnTo>
                  <a:pt x="336" y="624"/>
                </a:lnTo>
                <a:lnTo>
                  <a:pt x="366" y="582"/>
                </a:lnTo>
                <a:lnTo>
                  <a:pt x="360" y="480"/>
                </a:lnTo>
                <a:lnTo>
                  <a:pt x="366" y="480"/>
                </a:lnTo>
                <a:lnTo>
                  <a:pt x="390" y="456"/>
                </a:lnTo>
                <a:lnTo>
                  <a:pt x="390" y="420"/>
                </a:lnTo>
                <a:lnTo>
                  <a:pt x="396" y="408"/>
                </a:lnTo>
                <a:lnTo>
                  <a:pt x="402" y="402"/>
                </a:lnTo>
                <a:lnTo>
                  <a:pt x="450" y="378"/>
                </a:lnTo>
                <a:lnTo>
                  <a:pt x="456" y="366"/>
                </a:lnTo>
                <a:lnTo>
                  <a:pt x="468" y="360"/>
                </a:lnTo>
                <a:lnTo>
                  <a:pt x="474" y="354"/>
                </a:lnTo>
                <a:lnTo>
                  <a:pt x="474" y="300"/>
                </a:lnTo>
                <a:lnTo>
                  <a:pt x="486" y="294"/>
                </a:lnTo>
                <a:lnTo>
                  <a:pt x="492" y="282"/>
                </a:lnTo>
                <a:lnTo>
                  <a:pt x="492" y="258"/>
                </a:lnTo>
                <a:lnTo>
                  <a:pt x="486" y="246"/>
                </a:lnTo>
                <a:lnTo>
                  <a:pt x="480" y="240"/>
                </a:lnTo>
                <a:lnTo>
                  <a:pt x="480" y="228"/>
                </a:lnTo>
                <a:lnTo>
                  <a:pt x="498" y="192"/>
                </a:lnTo>
                <a:lnTo>
                  <a:pt x="498" y="168"/>
                </a:lnTo>
                <a:lnTo>
                  <a:pt x="492" y="156"/>
                </a:lnTo>
                <a:lnTo>
                  <a:pt x="492" y="126"/>
                </a:lnTo>
                <a:lnTo>
                  <a:pt x="498" y="120"/>
                </a:lnTo>
                <a:lnTo>
                  <a:pt x="510" y="96"/>
                </a:lnTo>
                <a:lnTo>
                  <a:pt x="522" y="84"/>
                </a:lnTo>
                <a:lnTo>
                  <a:pt x="528" y="66"/>
                </a:lnTo>
                <a:lnTo>
                  <a:pt x="534" y="54"/>
                </a:lnTo>
                <a:lnTo>
                  <a:pt x="534" y="18"/>
                </a:lnTo>
                <a:lnTo>
                  <a:pt x="522" y="6"/>
                </a:lnTo>
                <a:lnTo>
                  <a:pt x="510" y="18"/>
                </a:lnTo>
                <a:lnTo>
                  <a:pt x="498" y="18"/>
                </a:lnTo>
                <a:lnTo>
                  <a:pt x="462" y="0"/>
                </a:lnTo>
                <a:lnTo>
                  <a:pt x="444" y="0"/>
                </a:lnTo>
                <a:lnTo>
                  <a:pt x="426" y="18"/>
                </a:lnTo>
                <a:lnTo>
                  <a:pt x="396" y="18"/>
                </a:lnTo>
                <a:lnTo>
                  <a:pt x="378" y="48"/>
                </a:lnTo>
                <a:lnTo>
                  <a:pt x="390" y="60"/>
                </a:lnTo>
                <a:lnTo>
                  <a:pt x="390" y="84"/>
                </a:lnTo>
                <a:lnTo>
                  <a:pt x="384" y="96"/>
                </a:lnTo>
                <a:lnTo>
                  <a:pt x="378" y="102"/>
                </a:lnTo>
                <a:lnTo>
                  <a:pt x="372" y="114"/>
                </a:lnTo>
                <a:lnTo>
                  <a:pt x="366" y="1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49" name="Colombia" descr="© INSCALE GmbH, 05.05.2010&#10;http://www.presentationload.com/">
            <a:extLst>
              <a:ext uri="{FF2B5EF4-FFF2-40B4-BE49-F238E27FC236}">
                <a16:creationId xmlns:a16="http://schemas.microsoft.com/office/drawing/2014/main" id="{C23D8677-DCEC-487F-AC72-C2C367A85A77}"/>
              </a:ext>
            </a:extLst>
          </p:cNvPr>
          <p:cNvSpPr>
            <a:spLocks/>
          </p:cNvSpPr>
          <p:nvPr/>
        </p:nvSpPr>
        <p:spPr bwMode="gray">
          <a:xfrm>
            <a:off x="3023775" y="3567129"/>
            <a:ext cx="409383" cy="634361"/>
          </a:xfrm>
          <a:custGeom>
            <a:avLst/>
            <a:gdLst>
              <a:gd name="T0" fmla="*/ 2147483647 w 870"/>
              <a:gd name="T1" fmla="*/ 2147483647 h 1344"/>
              <a:gd name="T2" fmla="*/ 2147483647 w 870"/>
              <a:gd name="T3" fmla="*/ 2147483647 h 1344"/>
              <a:gd name="T4" fmla="*/ 2147483647 w 870"/>
              <a:gd name="T5" fmla="*/ 2147483647 h 1344"/>
              <a:gd name="T6" fmla="*/ 2147483647 w 870"/>
              <a:gd name="T7" fmla="*/ 2147483647 h 1344"/>
              <a:gd name="T8" fmla="*/ 2147483647 w 870"/>
              <a:gd name="T9" fmla="*/ 2147483647 h 1344"/>
              <a:gd name="T10" fmla="*/ 2147483647 w 870"/>
              <a:gd name="T11" fmla="*/ 2147483647 h 1344"/>
              <a:gd name="T12" fmla="*/ 2147483647 w 870"/>
              <a:gd name="T13" fmla="*/ 2147483647 h 1344"/>
              <a:gd name="T14" fmla="*/ 2147483647 w 870"/>
              <a:gd name="T15" fmla="*/ 2147483647 h 1344"/>
              <a:gd name="T16" fmla="*/ 2147483647 w 870"/>
              <a:gd name="T17" fmla="*/ 2147483647 h 1344"/>
              <a:gd name="T18" fmla="*/ 2147483647 w 870"/>
              <a:gd name="T19" fmla="*/ 2147483647 h 1344"/>
              <a:gd name="T20" fmla="*/ 2147483647 w 870"/>
              <a:gd name="T21" fmla="*/ 2147483647 h 1344"/>
              <a:gd name="T22" fmla="*/ 2147483647 w 870"/>
              <a:gd name="T23" fmla="*/ 2147483647 h 1344"/>
              <a:gd name="T24" fmla="*/ 2147483647 w 870"/>
              <a:gd name="T25" fmla="*/ 2147483647 h 1344"/>
              <a:gd name="T26" fmla="*/ 2147483647 w 870"/>
              <a:gd name="T27" fmla="*/ 2147483647 h 1344"/>
              <a:gd name="T28" fmla="*/ 2147483647 w 870"/>
              <a:gd name="T29" fmla="*/ 2147483647 h 1344"/>
              <a:gd name="T30" fmla="*/ 2147483647 w 870"/>
              <a:gd name="T31" fmla="*/ 2147483647 h 1344"/>
              <a:gd name="T32" fmla="*/ 2147483647 w 870"/>
              <a:gd name="T33" fmla="*/ 2147483647 h 1344"/>
              <a:gd name="T34" fmla="*/ 2147483647 w 870"/>
              <a:gd name="T35" fmla="*/ 2147483647 h 1344"/>
              <a:gd name="T36" fmla="*/ 2147483647 w 870"/>
              <a:gd name="T37" fmla="*/ 2147483647 h 1344"/>
              <a:gd name="T38" fmla="*/ 2147483647 w 870"/>
              <a:gd name="T39" fmla="*/ 2147483647 h 1344"/>
              <a:gd name="T40" fmla="*/ 2147483647 w 870"/>
              <a:gd name="T41" fmla="*/ 2147483647 h 1344"/>
              <a:gd name="T42" fmla="*/ 2147483647 w 870"/>
              <a:gd name="T43" fmla="*/ 2147483647 h 1344"/>
              <a:gd name="T44" fmla="*/ 2147483647 w 870"/>
              <a:gd name="T45" fmla="*/ 2147483647 h 1344"/>
              <a:gd name="T46" fmla="*/ 2147483647 w 870"/>
              <a:gd name="T47" fmla="*/ 2147483647 h 1344"/>
              <a:gd name="T48" fmla="*/ 2147483647 w 870"/>
              <a:gd name="T49" fmla="*/ 2147483647 h 1344"/>
              <a:gd name="T50" fmla="*/ 2147483647 w 870"/>
              <a:gd name="T51" fmla="*/ 2147483647 h 1344"/>
              <a:gd name="T52" fmla="*/ 2147483647 w 870"/>
              <a:gd name="T53" fmla="*/ 2147483647 h 1344"/>
              <a:gd name="T54" fmla="*/ 2147483647 w 870"/>
              <a:gd name="T55" fmla="*/ 2147483647 h 1344"/>
              <a:gd name="T56" fmla="*/ 2147483647 w 870"/>
              <a:gd name="T57" fmla="*/ 2147483647 h 1344"/>
              <a:gd name="T58" fmla="*/ 2147483647 w 870"/>
              <a:gd name="T59" fmla="*/ 2147483647 h 1344"/>
              <a:gd name="T60" fmla="*/ 2147483647 w 870"/>
              <a:gd name="T61" fmla="*/ 2147483647 h 1344"/>
              <a:gd name="T62" fmla="*/ 2147483647 w 870"/>
              <a:gd name="T63" fmla="*/ 2147483647 h 1344"/>
              <a:gd name="T64" fmla="*/ 2147483647 w 870"/>
              <a:gd name="T65" fmla="*/ 2147483647 h 1344"/>
              <a:gd name="T66" fmla="*/ 2147483647 w 870"/>
              <a:gd name="T67" fmla="*/ 2147483647 h 1344"/>
              <a:gd name="T68" fmla="*/ 2147483647 w 870"/>
              <a:gd name="T69" fmla="*/ 2147483647 h 1344"/>
              <a:gd name="T70" fmla="*/ 2147483647 w 870"/>
              <a:gd name="T71" fmla="*/ 2147483647 h 1344"/>
              <a:gd name="T72" fmla="*/ 2147483647 w 870"/>
              <a:gd name="T73" fmla="*/ 0 h 1344"/>
              <a:gd name="T74" fmla="*/ 2147483647 w 870"/>
              <a:gd name="T75" fmla="*/ 2147483647 h 1344"/>
              <a:gd name="T76" fmla="*/ 2147483647 w 870"/>
              <a:gd name="T77" fmla="*/ 2147483647 h 1344"/>
              <a:gd name="T78" fmla="*/ 2147483647 w 870"/>
              <a:gd name="T79" fmla="*/ 2147483647 h 1344"/>
              <a:gd name="T80" fmla="*/ 2147483647 w 870"/>
              <a:gd name="T81" fmla="*/ 2147483647 h 1344"/>
              <a:gd name="T82" fmla="*/ 2147483647 w 870"/>
              <a:gd name="T83" fmla="*/ 2147483647 h 1344"/>
              <a:gd name="T84" fmla="*/ 2147483647 w 870"/>
              <a:gd name="T85" fmla="*/ 2147483647 h 1344"/>
              <a:gd name="T86" fmla="*/ 2147483647 w 870"/>
              <a:gd name="T87" fmla="*/ 2147483647 h 1344"/>
              <a:gd name="T88" fmla="*/ 2147483647 w 870"/>
              <a:gd name="T89" fmla="*/ 2147483647 h 1344"/>
              <a:gd name="T90" fmla="*/ 2147483647 w 870"/>
              <a:gd name="T91" fmla="*/ 2147483647 h 1344"/>
              <a:gd name="T92" fmla="*/ 2147483647 w 870"/>
              <a:gd name="T93" fmla="*/ 2147483647 h 1344"/>
              <a:gd name="T94" fmla="*/ 2147483647 w 870"/>
              <a:gd name="T95" fmla="*/ 2147483647 h 1344"/>
              <a:gd name="T96" fmla="*/ 2147483647 w 870"/>
              <a:gd name="T97" fmla="*/ 2147483647 h 1344"/>
              <a:gd name="T98" fmla="*/ 2147483647 w 870"/>
              <a:gd name="T99" fmla="*/ 2147483647 h 1344"/>
              <a:gd name="T100" fmla="*/ 2147483647 w 870"/>
              <a:gd name="T101" fmla="*/ 2147483647 h 1344"/>
              <a:gd name="T102" fmla="*/ 2147483647 w 870"/>
              <a:gd name="T103" fmla="*/ 2147483647 h 1344"/>
              <a:gd name="T104" fmla="*/ 2147483647 w 870"/>
              <a:gd name="T105" fmla="*/ 2147483647 h 1344"/>
              <a:gd name="T106" fmla="*/ 2147483647 w 870"/>
              <a:gd name="T107" fmla="*/ 2147483647 h 134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70"/>
              <a:gd name="T163" fmla="*/ 0 h 1344"/>
              <a:gd name="T164" fmla="*/ 870 w 870"/>
              <a:gd name="T165" fmla="*/ 1344 h 134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70" h="1344">
                <a:moveTo>
                  <a:pt x="36" y="912"/>
                </a:moveTo>
                <a:lnTo>
                  <a:pt x="60" y="924"/>
                </a:lnTo>
                <a:lnTo>
                  <a:pt x="66" y="936"/>
                </a:lnTo>
                <a:lnTo>
                  <a:pt x="84" y="936"/>
                </a:lnTo>
                <a:lnTo>
                  <a:pt x="96" y="942"/>
                </a:lnTo>
                <a:lnTo>
                  <a:pt x="102" y="948"/>
                </a:lnTo>
                <a:lnTo>
                  <a:pt x="108" y="960"/>
                </a:lnTo>
                <a:lnTo>
                  <a:pt x="108" y="966"/>
                </a:lnTo>
                <a:lnTo>
                  <a:pt x="114" y="972"/>
                </a:lnTo>
                <a:lnTo>
                  <a:pt x="126" y="978"/>
                </a:lnTo>
                <a:lnTo>
                  <a:pt x="138" y="978"/>
                </a:lnTo>
                <a:lnTo>
                  <a:pt x="144" y="972"/>
                </a:lnTo>
                <a:lnTo>
                  <a:pt x="156" y="978"/>
                </a:lnTo>
                <a:lnTo>
                  <a:pt x="162" y="984"/>
                </a:lnTo>
                <a:lnTo>
                  <a:pt x="186" y="984"/>
                </a:lnTo>
                <a:lnTo>
                  <a:pt x="186" y="972"/>
                </a:lnTo>
                <a:lnTo>
                  <a:pt x="192" y="966"/>
                </a:lnTo>
                <a:lnTo>
                  <a:pt x="198" y="966"/>
                </a:lnTo>
                <a:lnTo>
                  <a:pt x="210" y="972"/>
                </a:lnTo>
                <a:lnTo>
                  <a:pt x="210" y="978"/>
                </a:lnTo>
                <a:lnTo>
                  <a:pt x="216" y="984"/>
                </a:lnTo>
                <a:lnTo>
                  <a:pt x="216" y="990"/>
                </a:lnTo>
                <a:lnTo>
                  <a:pt x="228" y="1002"/>
                </a:lnTo>
                <a:lnTo>
                  <a:pt x="264" y="1002"/>
                </a:lnTo>
                <a:lnTo>
                  <a:pt x="276" y="1008"/>
                </a:lnTo>
                <a:lnTo>
                  <a:pt x="282" y="1014"/>
                </a:lnTo>
                <a:lnTo>
                  <a:pt x="294" y="1020"/>
                </a:lnTo>
                <a:lnTo>
                  <a:pt x="312" y="1038"/>
                </a:lnTo>
                <a:lnTo>
                  <a:pt x="324" y="1044"/>
                </a:lnTo>
                <a:lnTo>
                  <a:pt x="330" y="1050"/>
                </a:lnTo>
                <a:lnTo>
                  <a:pt x="342" y="1086"/>
                </a:lnTo>
                <a:lnTo>
                  <a:pt x="360" y="1086"/>
                </a:lnTo>
                <a:lnTo>
                  <a:pt x="372" y="1104"/>
                </a:lnTo>
                <a:lnTo>
                  <a:pt x="384" y="1104"/>
                </a:lnTo>
                <a:lnTo>
                  <a:pt x="390" y="1110"/>
                </a:lnTo>
                <a:lnTo>
                  <a:pt x="390" y="1134"/>
                </a:lnTo>
                <a:lnTo>
                  <a:pt x="396" y="1140"/>
                </a:lnTo>
                <a:lnTo>
                  <a:pt x="396" y="1146"/>
                </a:lnTo>
                <a:lnTo>
                  <a:pt x="408" y="1146"/>
                </a:lnTo>
                <a:lnTo>
                  <a:pt x="420" y="1152"/>
                </a:lnTo>
                <a:lnTo>
                  <a:pt x="426" y="1158"/>
                </a:lnTo>
                <a:lnTo>
                  <a:pt x="426" y="1164"/>
                </a:lnTo>
                <a:lnTo>
                  <a:pt x="420" y="1170"/>
                </a:lnTo>
                <a:lnTo>
                  <a:pt x="420" y="1194"/>
                </a:lnTo>
                <a:lnTo>
                  <a:pt x="432" y="1200"/>
                </a:lnTo>
                <a:lnTo>
                  <a:pt x="456" y="1206"/>
                </a:lnTo>
                <a:lnTo>
                  <a:pt x="492" y="1206"/>
                </a:lnTo>
                <a:lnTo>
                  <a:pt x="492" y="1194"/>
                </a:lnTo>
                <a:lnTo>
                  <a:pt x="504" y="1182"/>
                </a:lnTo>
                <a:lnTo>
                  <a:pt x="528" y="1182"/>
                </a:lnTo>
                <a:lnTo>
                  <a:pt x="534" y="1188"/>
                </a:lnTo>
                <a:lnTo>
                  <a:pt x="540" y="1188"/>
                </a:lnTo>
                <a:lnTo>
                  <a:pt x="546" y="1194"/>
                </a:lnTo>
                <a:lnTo>
                  <a:pt x="558" y="1194"/>
                </a:lnTo>
                <a:lnTo>
                  <a:pt x="570" y="1188"/>
                </a:lnTo>
                <a:lnTo>
                  <a:pt x="576" y="1182"/>
                </a:lnTo>
                <a:lnTo>
                  <a:pt x="588" y="1182"/>
                </a:lnTo>
                <a:lnTo>
                  <a:pt x="588" y="1188"/>
                </a:lnTo>
                <a:lnTo>
                  <a:pt x="594" y="1200"/>
                </a:lnTo>
                <a:lnTo>
                  <a:pt x="600" y="1206"/>
                </a:lnTo>
                <a:lnTo>
                  <a:pt x="624" y="1206"/>
                </a:lnTo>
                <a:lnTo>
                  <a:pt x="636" y="1212"/>
                </a:lnTo>
                <a:lnTo>
                  <a:pt x="642" y="1218"/>
                </a:lnTo>
                <a:lnTo>
                  <a:pt x="642" y="1236"/>
                </a:lnTo>
                <a:lnTo>
                  <a:pt x="636" y="1248"/>
                </a:lnTo>
                <a:lnTo>
                  <a:pt x="630" y="1254"/>
                </a:lnTo>
                <a:lnTo>
                  <a:pt x="624" y="1254"/>
                </a:lnTo>
                <a:lnTo>
                  <a:pt x="618" y="1260"/>
                </a:lnTo>
                <a:lnTo>
                  <a:pt x="618" y="1266"/>
                </a:lnTo>
                <a:lnTo>
                  <a:pt x="606" y="1290"/>
                </a:lnTo>
                <a:lnTo>
                  <a:pt x="606" y="1308"/>
                </a:lnTo>
                <a:lnTo>
                  <a:pt x="612" y="1314"/>
                </a:lnTo>
                <a:lnTo>
                  <a:pt x="630" y="1314"/>
                </a:lnTo>
                <a:lnTo>
                  <a:pt x="642" y="1332"/>
                </a:lnTo>
                <a:lnTo>
                  <a:pt x="660" y="1344"/>
                </a:lnTo>
                <a:lnTo>
                  <a:pt x="660" y="1308"/>
                </a:lnTo>
                <a:lnTo>
                  <a:pt x="666" y="1236"/>
                </a:lnTo>
                <a:lnTo>
                  <a:pt x="684" y="1188"/>
                </a:lnTo>
                <a:lnTo>
                  <a:pt x="678" y="1140"/>
                </a:lnTo>
                <a:lnTo>
                  <a:pt x="690" y="1128"/>
                </a:lnTo>
                <a:lnTo>
                  <a:pt x="696" y="1116"/>
                </a:lnTo>
                <a:lnTo>
                  <a:pt x="696" y="1104"/>
                </a:lnTo>
                <a:lnTo>
                  <a:pt x="690" y="1092"/>
                </a:lnTo>
                <a:lnTo>
                  <a:pt x="678" y="1080"/>
                </a:lnTo>
                <a:lnTo>
                  <a:pt x="678" y="1074"/>
                </a:lnTo>
                <a:lnTo>
                  <a:pt x="672" y="1068"/>
                </a:lnTo>
                <a:lnTo>
                  <a:pt x="672" y="1044"/>
                </a:lnTo>
                <a:lnTo>
                  <a:pt x="666" y="1038"/>
                </a:lnTo>
                <a:lnTo>
                  <a:pt x="654" y="1032"/>
                </a:lnTo>
                <a:lnTo>
                  <a:pt x="642" y="1020"/>
                </a:lnTo>
                <a:lnTo>
                  <a:pt x="636" y="1020"/>
                </a:lnTo>
                <a:lnTo>
                  <a:pt x="642" y="954"/>
                </a:lnTo>
                <a:lnTo>
                  <a:pt x="672" y="948"/>
                </a:lnTo>
                <a:lnTo>
                  <a:pt x="678" y="954"/>
                </a:lnTo>
                <a:lnTo>
                  <a:pt x="708" y="954"/>
                </a:lnTo>
                <a:lnTo>
                  <a:pt x="714" y="948"/>
                </a:lnTo>
                <a:lnTo>
                  <a:pt x="714" y="942"/>
                </a:lnTo>
                <a:lnTo>
                  <a:pt x="708" y="936"/>
                </a:lnTo>
                <a:lnTo>
                  <a:pt x="708" y="930"/>
                </a:lnTo>
                <a:lnTo>
                  <a:pt x="696" y="918"/>
                </a:lnTo>
                <a:lnTo>
                  <a:pt x="684" y="924"/>
                </a:lnTo>
                <a:lnTo>
                  <a:pt x="660" y="912"/>
                </a:lnTo>
                <a:lnTo>
                  <a:pt x="660" y="900"/>
                </a:lnTo>
                <a:lnTo>
                  <a:pt x="654" y="888"/>
                </a:lnTo>
                <a:lnTo>
                  <a:pt x="654" y="876"/>
                </a:lnTo>
                <a:lnTo>
                  <a:pt x="660" y="864"/>
                </a:lnTo>
                <a:lnTo>
                  <a:pt x="666" y="858"/>
                </a:lnTo>
                <a:lnTo>
                  <a:pt x="684" y="858"/>
                </a:lnTo>
                <a:lnTo>
                  <a:pt x="696" y="870"/>
                </a:lnTo>
                <a:lnTo>
                  <a:pt x="762" y="864"/>
                </a:lnTo>
                <a:lnTo>
                  <a:pt x="762" y="846"/>
                </a:lnTo>
                <a:lnTo>
                  <a:pt x="768" y="840"/>
                </a:lnTo>
                <a:lnTo>
                  <a:pt x="774" y="840"/>
                </a:lnTo>
                <a:lnTo>
                  <a:pt x="798" y="864"/>
                </a:lnTo>
                <a:lnTo>
                  <a:pt x="828" y="834"/>
                </a:lnTo>
                <a:lnTo>
                  <a:pt x="834" y="834"/>
                </a:lnTo>
                <a:lnTo>
                  <a:pt x="834" y="846"/>
                </a:lnTo>
                <a:lnTo>
                  <a:pt x="840" y="852"/>
                </a:lnTo>
                <a:lnTo>
                  <a:pt x="840" y="864"/>
                </a:lnTo>
                <a:lnTo>
                  <a:pt x="846" y="876"/>
                </a:lnTo>
                <a:lnTo>
                  <a:pt x="846" y="906"/>
                </a:lnTo>
                <a:lnTo>
                  <a:pt x="870" y="906"/>
                </a:lnTo>
                <a:lnTo>
                  <a:pt x="864" y="900"/>
                </a:lnTo>
                <a:lnTo>
                  <a:pt x="864" y="882"/>
                </a:lnTo>
                <a:lnTo>
                  <a:pt x="858" y="870"/>
                </a:lnTo>
                <a:lnTo>
                  <a:pt x="858" y="852"/>
                </a:lnTo>
                <a:lnTo>
                  <a:pt x="852" y="846"/>
                </a:lnTo>
                <a:lnTo>
                  <a:pt x="852" y="828"/>
                </a:lnTo>
                <a:lnTo>
                  <a:pt x="846" y="822"/>
                </a:lnTo>
                <a:lnTo>
                  <a:pt x="846" y="798"/>
                </a:lnTo>
                <a:lnTo>
                  <a:pt x="834" y="798"/>
                </a:lnTo>
                <a:lnTo>
                  <a:pt x="822" y="786"/>
                </a:lnTo>
                <a:lnTo>
                  <a:pt x="798" y="774"/>
                </a:lnTo>
                <a:lnTo>
                  <a:pt x="804" y="774"/>
                </a:lnTo>
                <a:lnTo>
                  <a:pt x="834" y="744"/>
                </a:lnTo>
                <a:lnTo>
                  <a:pt x="840" y="732"/>
                </a:lnTo>
                <a:lnTo>
                  <a:pt x="840" y="726"/>
                </a:lnTo>
                <a:lnTo>
                  <a:pt x="834" y="714"/>
                </a:lnTo>
                <a:lnTo>
                  <a:pt x="822" y="708"/>
                </a:lnTo>
                <a:lnTo>
                  <a:pt x="816" y="696"/>
                </a:lnTo>
                <a:lnTo>
                  <a:pt x="816" y="672"/>
                </a:lnTo>
                <a:lnTo>
                  <a:pt x="804" y="672"/>
                </a:lnTo>
                <a:lnTo>
                  <a:pt x="798" y="666"/>
                </a:lnTo>
                <a:lnTo>
                  <a:pt x="798" y="654"/>
                </a:lnTo>
                <a:lnTo>
                  <a:pt x="804" y="642"/>
                </a:lnTo>
                <a:lnTo>
                  <a:pt x="804" y="612"/>
                </a:lnTo>
                <a:lnTo>
                  <a:pt x="798" y="600"/>
                </a:lnTo>
                <a:lnTo>
                  <a:pt x="798" y="576"/>
                </a:lnTo>
                <a:lnTo>
                  <a:pt x="810" y="564"/>
                </a:lnTo>
                <a:lnTo>
                  <a:pt x="816" y="564"/>
                </a:lnTo>
                <a:lnTo>
                  <a:pt x="822" y="558"/>
                </a:lnTo>
                <a:lnTo>
                  <a:pt x="822" y="534"/>
                </a:lnTo>
                <a:lnTo>
                  <a:pt x="840" y="516"/>
                </a:lnTo>
                <a:lnTo>
                  <a:pt x="840" y="504"/>
                </a:lnTo>
                <a:lnTo>
                  <a:pt x="834" y="498"/>
                </a:lnTo>
                <a:lnTo>
                  <a:pt x="816" y="498"/>
                </a:lnTo>
                <a:lnTo>
                  <a:pt x="804" y="504"/>
                </a:lnTo>
                <a:lnTo>
                  <a:pt x="798" y="510"/>
                </a:lnTo>
                <a:lnTo>
                  <a:pt x="774" y="504"/>
                </a:lnTo>
                <a:lnTo>
                  <a:pt x="768" y="510"/>
                </a:lnTo>
                <a:lnTo>
                  <a:pt x="744" y="510"/>
                </a:lnTo>
                <a:lnTo>
                  <a:pt x="738" y="504"/>
                </a:lnTo>
                <a:lnTo>
                  <a:pt x="720" y="504"/>
                </a:lnTo>
                <a:lnTo>
                  <a:pt x="720" y="510"/>
                </a:lnTo>
                <a:lnTo>
                  <a:pt x="696" y="510"/>
                </a:lnTo>
                <a:lnTo>
                  <a:pt x="672" y="486"/>
                </a:lnTo>
                <a:lnTo>
                  <a:pt x="666" y="468"/>
                </a:lnTo>
                <a:lnTo>
                  <a:pt x="660" y="456"/>
                </a:lnTo>
                <a:lnTo>
                  <a:pt x="654" y="450"/>
                </a:lnTo>
                <a:lnTo>
                  <a:pt x="654" y="444"/>
                </a:lnTo>
                <a:lnTo>
                  <a:pt x="630" y="444"/>
                </a:lnTo>
                <a:lnTo>
                  <a:pt x="618" y="438"/>
                </a:lnTo>
                <a:lnTo>
                  <a:pt x="612" y="432"/>
                </a:lnTo>
                <a:lnTo>
                  <a:pt x="600" y="432"/>
                </a:lnTo>
                <a:lnTo>
                  <a:pt x="600" y="438"/>
                </a:lnTo>
                <a:lnTo>
                  <a:pt x="594" y="444"/>
                </a:lnTo>
                <a:lnTo>
                  <a:pt x="582" y="444"/>
                </a:lnTo>
                <a:lnTo>
                  <a:pt x="570" y="438"/>
                </a:lnTo>
                <a:lnTo>
                  <a:pt x="564" y="438"/>
                </a:lnTo>
                <a:lnTo>
                  <a:pt x="552" y="432"/>
                </a:lnTo>
                <a:lnTo>
                  <a:pt x="540" y="432"/>
                </a:lnTo>
                <a:lnTo>
                  <a:pt x="534" y="438"/>
                </a:lnTo>
                <a:lnTo>
                  <a:pt x="510" y="438"/>
                </a:lnTo>
                <a:lnTo>
                  <a:pt x="504" y="432"/>
                </a:lnTo>
                <a:lnTo>
                  <a:pt x="498" y="420"/>
                </a:lnTo>
                <a:lnTo>
                  <a:pt x="498" y="408"/>
                </a:lnTo>
                <a:lnTo>
                  <a:pt x="486" y="408"/>
                </a:lnTo>
                <a:lnTo>
                  <a:pt x="486" y="366"/>
                </a:lnTo>
                <a:lnTo>
                  <a:pt x="498" y="342"/>
                </a:lnTo>
                <a:lnTo>
                  <a:pt x="498" y="330"/>
                </a:lnTo>
                <a:lnTo>
                  <a:pt x="492" y="324"/>
                </a:lnTo>
                <a:lnTo>
                  <a:pt x="480" y="318"/>
                </a:lnTo>
                <a:lnTo>
                  <a:pt x="474" y="312"/>
                </a:lnTo>
                <a:lnTo>
                  <a:pt x="474" y="276"/>
                </a:lnTo>
                <a:lnTo>
                  <a:pt x="468" y="264"/>
                </a:lnTo>
                <a:lnTo>
                  <a:pt x="456" y="252"/>
                </a:lnTo>
                <a:lnTo>
                  <a:pt x="450" y="252"/>
                </a:lnTo>
                <a:lnTo>
                  <a:pt x="438" y="264"/>
                </a:lnTo>
                <a:lnTo>
                  <a:pt x="438" y="270"/>
                </a:lnTo>
                <a:lnTo>
                  <a:pt x="432" y="264"/>
                </a:lnTo>
                <a:lnTo>
                  <a:pt x="432" y="252"/>
                </a:lnTo>
                <a:lnTo>
                  <a:pt x="438" y="240"/>
                </a:lnTo>
                <a:lnTo>
                  <a:pt x="462" y="216"/>
                </a:lnTo>
                <a:lnTo>
                  <a:pt x="462" y="192"/>
                </a:lnTo>
                <a:lnTo>
                  <a:pt x="468" y="186"/>
                </a:lnTo>
                <a:lnTo>
                  <a:pt x="468" y="168"/>
                </a:lnTo>
                <a:lnTo>
                  <a:pt x="480" y="132"/>
                </a:lnTo>
                <a:lnTo>
                  <a:pt x="504" y="108"/>
                </a:lnTo>
                <a:lnTo>
                  <a:pt x="522" y="102"/>
                </a:lnTo>
                <a:lnTo>
                  <a:pt x="534" y="90"/>
                </a:lnTo>
                <a:lnTo>
                  <a:pt x="540" y="78"/>
                </a:lnTo>
                <a:lnTo>
                  <a:pt x="540" y="72"/>
                </a:lnTo>
                <a:lnTo>
                  <a:pt x="546" y="66"/>
                </a:lnTo>
                <a:lnTo>
                  <a:pt x="558" y="66"/>
                </a:lnTo>
                <a:lnTo>
                  <a:pt x="564" y="60"/>
                </a:lnTo>
                <a:lnTo>
                  <a:pt x="570" y="60"/>
                </a:lnTo>
                <a:lnTo>
                  <a:pt x="576" y="54"/>
                </a:lnTo>
                <a:lnTo>
                  <a:pt x="582" y="54"/>
                </a:lnTo>
                <a:lnTo>
                  <a:pt x="600" y="36"/>
                </a:lnTo>
                <a:lnTo>
                  <a:pt x="600" y="12"/>
                </a:lnTo>
                <a:lnTo>
                  <a:pt x="594" y="6"/>
                </a:lnTo>
                <a:lnTo>
                  <a:pt x="582" y="0"/>
                </a:lnTo>
                <a:lnTo>
                  <a:pt x="570" y="6"/>
                </a:lnTo>
                <a:lnTo>
                  <a:pt x="546" y="6"/>
                </a:lnTo>
                <a:lnTo>
                  <a:pt x="540" y="12"/>
                </a:lnTo>
                <a:lnTo>
                  <a:pt x="534" y="12"/>
                </a:lnTo>
                <a:lnTo>
                  <a:pt x="522" y="24"/>
                </a:lnTo>
                <a:lnTo>
                  <a:pt x="522" y="36"/>
                </a:lnTo>
                <a:lnTo>
                  <a:pt x="516" y="48"/>
                </a:lnTo>
                <a:lnTo>
                  <a:pt x="504" y="60"/>
                </a:lnTo>
                <a:lnTo>
                  <a:pt x="492" y="60"/>
                </a:lnTo>
                <a:lnTo>
                  <a:pt x="480" y="54"/>
                </a:lnTo>
                <a:lnTo>
                  <a:pt x="474" y="54"/>
                </a:lnTo>
                <a:lnTo>
                  <a:pt x="444" y="84"/>
                </a:lnTo>
                <a:lnTo>
                  <a:pt x="444" y="90"/>
                </a:lnTo>
                <a:lnTo>
                  <a:pt x="408" y="102"/>
                </a:lnTo>
                <a:lnTo>
                  <a:pt x="402" y="96"/>
                </a:lnTo>
                <a:lnTo>
                  <a:pt x="390" y="90"/>
                </a:lnTo>
                <a:lnTo>
                  <a:pt x="384" y="90"/>
                </a:lnTo>
                <a:lnTo>
                  <a:pt x="378" y="102"/>
                </a:lnTo>
                <a:lnTo>
                  <a:pt x="378" y="120"/>
                </a:lnTo>
                <a:lnTo>
                  <a:pt x="372" y="132"/>
                </a:lnTo>
                <a:lnTo>
                  <a:pt x="366" y="138"/>
                </a:lnTo>
                <a:lnTo>
                  <a:pt x="354" y="138"/>
                </a:lnTo>
                <a:lnTo>
                  <a:pt x="354" y="132"/>
                </a:lnTo>
                <a:lnTo>
                  <a:pt x="360" y="126"/>
                </a:lnTo>
                <a:lnTo>
                  <a:pt x="354" y="120"/>
                </a:lnTo>
                <a:lnTo>
                  <a:pt x="342" y="120"/>
                </a:lnTo>
                <a:lnTo>
                  <a:pt x="330" y="126"/>
                </a:lnTo>
                <a:lnTo>
                  <a:pt x="318" y="126"/>
                </a:lnTo>
                <a:lnTo>
                  <a:pt x="312" y="132"/>
                </a:lnTo>
                <a:lnTo>
                  <a:pt x="306" y="132"/>
                </a:lnTo>
                <a:lnTo>
                  <a:pt x="300" y="144"/>
                </a:lnTo>
                <a:lnTo>
                  <a:pt x="288" y="150"/>
                </a:lnTo>
                <a:lnTo>
                  <a:pt x="282" y="162"/>
                </a:lnTo>
                <a:lnTo>
                  <a:pt x="276" y="168"/>
                </a:lnTo>
                <a:lnTo>
                  <a:pt x="276" y="186"/>
                </a:lnTo>
                <a:lnTo>
                  <a:pt x="282" y="192"/>
                </a:lnTo>
                <a:lnTo>
                  <a:pt x="264" y="222"/>
                </a:lnTo>
                <a:lnTo>
                  <a:pt x="276" y="246"/>
                </a:lnTo>
                <a:lnTo>
                  <a:pt x="252" y="246"/>
                </a:lnTo>
                <a:lnTo>
                  <a:pt x="240" y="252"/>
                </a:lnTo>
                <a:lnTo>
                  <a:pt x="228" y="264"/>
                </a:lnTo>
                <a:lnTo>
                  <a:pt x="228" y="276"/>
                </a:lnTo>
                <a:lnTo>
                  <a:pt x="222" y="288"/>
                </a:lnTo>
                <a:lnTo>
                  <a:pt x="216" y="294"/>
                </a:lnTo>
                <a:lnTo>
                  <a:pt x="204" y="294"/>
                </a:lnTo>
                <a:lnTo>
                  <a:pt x="198" y="300"/>
                </a:lnTo>
                <a:lnTo>
                  <a:pt x="192" y="300"/>
                </a:lnTo>
                <a:lnTo>
                  <a:pt x="174" y="306"/>
                </a:lnTo>
                <a:lnTo>
                  <a:pt x="186" y="330"/>
                </a:lnTo>
                <a:lnTo>
                  <a:pt x="186" y="366"/>
                </a:lnTo>
                <a:lnTo>
                  <a:pt x="168" y="366"/>
                </a:lnTo>
                <a:lnTo>
                  <a:pt x="168" y="360"/>
                </a:lnTo>
                <a:lnTo>
                  <a:pt x="174" y="354"/>
                </a:lnTo>
                <a:lnTo>
                  <a:pt x="174" y="342"/>
                </a:lnTo>
                <a:lnTo>
                  <a:pt x="144" y="312"/>
                </a:lnTo>
                <a:lnTo>
                  <a:pt x="138" y="312"/>
                </a:lnTo>
                <a:lnTo>
                  <a:pt x="132" y="318"/>
                </a:lnTo>
                <a:lnTo>
                  <a:pt x="132" y="336"/>
                </a:lnTo>
                <a:lnTo>
                  <a:pt x="138" y="348"/>
                </a:lnTo>
                <a:lnTo>
                  <a:pt x="150" y="354"/>
                </a:lnTo>
                <a:lnTo>
                  <a:pt x="150" y="366"/>
                </a:lnTo>
                <a:lnTo>
                  <a:pt x="138" y="390"/>
                </a:lnTo>
                <a:lnTo>
                  <a:pt x="132" y="396"/>
                </a:lnTo>
                <a:lnTo>
                  <a:pt x="120" y="390"/>
                </a:lnTo>
                <a:lnTo>
                  <a:pt x="114" y="384"/>
                </a:lnTo>
                <a:lnTo>
                  <a:pt x="102" y="414"/>
                </a:lnTo>
                <a:lnTo>
                  <a:pt x="114" y="438"/>
                </a:lnTo>
                <a:lnTo>
                  <a:pt x="114" y="450"/>
                </a:lnTo>
                <a:lnTo>
                  <a:pt x="126" y="462"/>
                </a:lnTo>
                <a:lnTo>
                  <a:pt x="132" y="474"/>
                </a:lnTo>
                <a:lnTo>
                  <a:pt x="132" y="480"/>
                </a:lnTo>
                <a:lnTo>
                  <a:pt x="120" y="492"/>
                </a:lnTo>
                <a:lnTo>
                  <a:pt x="114" y="492"/>
                </a:lnTo>
                <a:lnTo>
                  <a:pt x="132" y="516"/>
                </a:lnTo>
                <a:lnTo>
                  <a:pt x="138" y="552"/>
                </a:lnTo>
                <a:lnTo>
                  <a:pt x="114" y="558"/>
                </a:lnTo>
                <a:lnTo>
                  <a:pt x="132" y="576"/>
                </a:lnTo>
                <a:lnTo>
                  <a:pt x="132" y="636"/>
                </a:lnTo>
                <a:lnTo>
                  <a:pt x="120" y="642"/>
                </a:lnTo>
                <a:lnTo>
                  <a:pt x="114" y="654"/>
                </a:lnTo>
                <a:lnTo>
                  <a:pt x="114" y="678"/>
                </a:lnTo>
                <a:lnTo>
                  <a:pt x="138" y="702"/>
                </a:lnTo>
                <a:lnTo>
                  <a:pt x="138" y="720"/>
                </a:lnTo>
                <a:lnTo>
                  <a:pt x="132" y="732"/>
                </a:lnTo>
                <a:lnTo>
                  <a:pt x="120" y="738"/>
                </a:lnTo>
                <a:lnTo>
                  <a:pt x="114" y="750"/>
                </a:lnTo>
                <a:lnTo>
                  <a:pt x="102" y="756"/>
                </a:lnTo>
                <a:lnTo>
                  <a:pt x="96" y="762"/>
                </a:lnTo>
                <a:lnTo>
                  <a:pt x="114" y="774"/>
                </a:lnTo>
                <a:lnTo>
                  <a:pt x="84" y="798"/>
                </a:lnTo>
                <a:lnTo>
                  <a:pt x="66" y="798"/>
                </a:lnTo>
                <a:lnTo>
                  <a:pt x="54" y="804"/>
                </a:lnTo>
                <a:lnTo>
                  <a:pt x="36" y="810"/>
                </a:lnTo>
                <a:lnTo>
                  <a:pt x="30" y="822"/>
                </a:lnTo>
                <a:lnTo>
                  <a:pt x="30" y="846"/>
                </a:lnTo>
                <a:lnTo>
                  <a:pt x="36" y="852"/>
                </a:lnTo>
                <a:lnTo>
                  <a:pt x="36" y="858"/>
                </a:lnTo>
                <a:lnTo>
                  <a:pt x="6" y="858"/>
                </a:lnTo>
                <a:lnTo>
                  <a:pt x="0" y="864"/>
                </a:lnTo>
                <a:lnTo>
                  <a:pt x="0" y="876"/>
                </a:lnTo>
                <a:lnTo>
                  <a:pt x="6" y="888"/>
                </a:lnTo>
                <a:lnTo>
                  <a:pt x="18" y="894"/>
                </a:lnTo>
                <a:lnTo>
                  <a:pt x="24" y="906"/>
                </a:lnTo>
                <a:lnTo>
                  <a:pt x="36" y="91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0" name="Chile" descr="© INSCALE GmbH, 05.05.2010&#10;http://www.presentationload.com/">
            <a:extLst>
              <a:ext uri="{FF2B5EF4-FFF2-40B4-BE49-F238E27FC236}">
                <a16:creationId xmlns:a16="http://schemas.microsoft.com/office/drawing/2014/main" id="{CEFE4A37-218B-4774-9EE7-240981562981}"/>
              </a:ext>
            </a:extLst>
          </p:cNvPr>
          <p:cNvSpPr>
            <a:spLocks noEditPoints="1"/>
          </p:cNvSpPr>
          <p:nvPr/>
        </p:nvSpPr>
        <p:spPr bwMode="gray">
          <a:xfrm>
            <a:off x="3353864" y="4710453"/>
            <a:ext cx="545845" cy="1429156"/>
          </a:xfrm>
          <a:custGeom>
            <a:avLst/>
            <a:gdLst>
              <a:gd name="T0" fmla="*/ 2147483647 w 1158"/>
              <a:gd name="T1" fmla="*/ 2147483647 h 3030"/>
              <a:gd name="T2" fmla="*/ 2147483647 w 1158"/>
              <a:gd name="T3" fmla="*/ 2147483647 h 3030"/>
              <a:gd name="T4" fmla="*/ 2147483647 w 1158"/>
              <a:gd name="T5" fmla="*/ 2147483647 h 3030"/>
              <a:gd name="T6" fmla="*/ 2147483647 w 1158"/>
              <a:gd name="T7" fmla="*/ 2147483647 h 3030"/>
              <a:gd name="T8" fmla="*/ 2147483647 w 1158"/>
              <a:gd name="T9" fmla="*/ 2147483647 h 3030"/>
              <a:gd name="T10" fmla="*/ 2147483647 w 1158"/>
              <a:gd name="T11" fmla="*/ 2147483647 h 3030"/>
              <a:gd name="T12" fmla="*/ 2147483647 w 1158"/>
              <a:gd name="T13" fmla="*/ 2147483647 h 3030"/>
              <a:gd name="T14" fmla="*/ 2147483647 w 1158"/>
              <a:gd name="T15" fmla="*/ 2147483647 h 3030"/>
              <a:gd name="T16" fmla="*/ 2147483647 w 1158"/>
              <a:gd name="T17" fmla="*/ 2147483647 h 3030"/>
              <a:gd name="T18" fmla="*/ 2147483647 w 1158"/>
              <a:gd name="T19" fmla="*/ 2147483647 h 3030"/>
              <a:gd name="T20" fmla="*/ 2147483647 w 1158"/>
              <a:gd name="T21" fmla="*/ 2147483647 h 3030"/>
              <a:gd name="T22" fmla="*/ 2147483647 w 1158"/>
              <a:gd name="T23" fmla="*/ 2147483647 h 3030"/>
              <a:gd name="T24" fmla="*/ 2147483647 w 1158"/>
              <a:gd name="T25" fmla="*/ 2147483647 h 3030"/>
              <a:gd name="T26" fmla="*/ 2147483647 w 1158"/>
              <a:gd name="T27" fmla="*/ 2147483647 h 3030"/>
              <a:gd name="T28" fmla="*/ 2147483647 w 1158"/>
              <a:gd name="T29" fmla="*/ 2147483647 h 3030"/>
              <a:gd name="T30" fmla="*/ 2147483647 w 1158"/>
              <a:gd name="T31" fmla="*/ 2147483647 h 3030"/>
              <a:gd name="T32" fmla="*/ 2147483647 w 1158"/>
              <a:gd name="T33" fmla="*/ 2147483647 h 3030"/>
              <a:gd name="T34" fmla="*/ 2147483647 w 1158"/>
              <a:gd name="T35" fmla="*/ 2147483647 h 3030"/>
              <a:gd name="T36" fmla="*/ 2147483647 w 1158"/>
              <a:gd name="T37" fmla="*/ 2147483647 h 3030"/>
              <a:gd name="T38" fmla="*/ 2147483647 w 1158"/>
              <a:gd name="T39" fmla="*/ 2147483647 h 3030"/>
              <a:gd name="T40" fmla="*/ 2147483647 w 1158"/>
              <a:gd name="T41" fmla="*/ 2147483647 h 3030"/>
              <a:gd name="T42" fmla="*/ 2147483647 w 1158"/>
              <a:gd name="T43" fmla="*/ 2147483647 h 3030"/>
              <a:gd name="T44" fmla="*/ 2147483647 w 1158"/>
              <a:gd name="T45" fmla="*/ 2147483647 h 3030"/>
              <a:gd name="T46" fmla="*/ 2147483647 w 1158"/>
              <a:gd name="T47" fmla="*/ 2147483647 h 3030"/>
              <a:gd name="T48" fmla="*/ 2147483647 w 1158"/>
              <a:gd name="T49" fmla="*/ 2147483647 h 3030"/>
              <a:gd name="T50" fmla="*/ 2147483647 w 1158"/>
              <a:gd name="T51" fmla="*/ 2147483647 h 3030"/>
              <a:gd name="T52" fmla="*/ 2147483647 w 1158"/>
              <a:gd name="T53" fmla="*/ 2147483647 h 3030"/>
              <a:gd name="T54" fmla="*/ 2147483647 w 1158"/>
              <a:gd name="T55" fmla="*/ 2147483647 h 3030"/>
              <a:gd name="T56" fmla="*/ 2147483647 w 1158"/>
              <a:gd name="T57" fmla="*/ 2147483647 h 3030"/>
              <a:gd name="T58" fmla="*/ 2147483647 w 1158"/>
              <a:gd name="T59" fmla="*/ 2147483647 h 3030"/>
              <a:gd name="T60" fmla="*/ 2147483647 w 1158"/>
              <a:gd name="T61" fmla="*/ 2147483647 h 3030"/>
              <a:gd name="T62" fmla="*/ 2147483647 w 1158"/>
              <a:gd name="T63" fmla="*/ 2147483647 h 3030"/>
              <a:gd name="T64" fmla="*/ 2147483647 w 1158"/>
              <a:gd name="T65" fmla="*/ 2147483647 h 3030"/>
              <a:gd name="T66" fmla="*/ 2147483647 w 1158"/>
              <a:gd name="T67" fmla="*/ 2147483647 h 3030"/>
              <a:gd name="T68" fmla="*/ 2147483647 w 1158"/>
              <a:gd name="T69" fmla="*/ 2147483647 h 3030"/>
              <a:gd name="T70" fmla="*/ 2147483647 w 1158"/>
              <a:gd name="T71" fmla="*/ 2147483647 h 3030"/>
              <a:gd name="T72" fmla="*/ 2147483647 w 1158"/>
              <a:gd name="T73" fmla="*/ 2147483647 h 3030"/>
              <a:gd name="T74" fmla="*/ 2147483647 w 1158"/>
              <a:gd name="T75" fmla="*/ 2147483647 h 3030"/>
              <a:gd name="T76" fmla="*/ 2147483647 w 1158"/>
              <a:gd name="T77" fmla="*/ 2147483647 h 3030"/>
              <a:gd name="T78" fmla="*/ 0 w 1158"/>
              <a:gd name="T79" fmla="*/ 2147483647 h 3030"/>
              <a:gd name="T80" fmla="*/ 2147483647 w 1158"/>
              <a:gd name="T81" fmla="*/ 2147483647 h 3030"/>
              <a:gd name="T82" fmla="*/ 2147483647 w 1158"/>
              <a:gd name="T83" fmla="*/ 2147483647 h 3030"/>
              <a:gd name="T84" fmla="*/ 2147483647 w 1158"/>
              <a:gd name="T85" fmla="*/ 2147483647 h 3030"/>
              <a:gd name="T86" fmla="*/ 2147483647 w 1158"/>
              <a:gd name="T87" fmla="*/ 2147483647 h 3030"/>
              <a:gd name="T88" fmla="*/ 2147483647 w 1158"/>
              <a:gd name="T89" fmla="*/ 2147483647 h 3030"/>
              <a:gd name="T90" fmla="*/ 2147483647 w 1158"/>
              <a:gd name="T91" fmla="*/ 2147483647 h 3030"/>
              <a:gd name="T92" fmla="*/ 2147483647 w 1158"/>
              <a:gd name="T93" fmla="*/ 2147483647 h 3030"/>
              <a:gd name="T94" fmla="*/ 2147483647 w 1158"/>
              <a:gd name="T95" fmla="*/ 2147483647 h 3030"/>
              <a:gd name="T96" fmla="*/ 2147483647 w 1158"/>
              <a:gd name="T97" fmla="*/ 2147483647 h 3030"/>
              <a:gd name="T98" fmla="*/ 2147483647 w 1158"/>
              <a:gd name="T99" fmla="*/ 2147483647 h 3030"/>
              <a:gd name="T100" fmla="*/ 2147483647 w 1158"/>
              <a:gd name="T101" fmla="*/ 2147483647 h 3030"/>
              <a:gd name="T102" fmla="*/ 2147483647 w 1158"/>
              <a:gd name="T103" fmla="*/ 2147483647 h 3030"/>
              <a:gd name="T104" fmla="*/ 2147483647 w 1158"/>
              <a:gd name="T105" fmla="*/ 2147483647 h 3030"/>
              <a:gd name="T106" fmla="*/ 2147483647 w 1158"/>
              <a:gd name="T107" fmla="*/ 2147483647 h 3030"/>
              <a:gd name="T108" fmla="*/ 2147483647 w 1158"/>
              <a:gd name="T109" fmla="*/ 2147483647 h 3030"/>
              <a:gd name="T110" fmla="*/ 2147483647 w 1158"/>
              <a:gd name="T111" fmla="*/ 2147483647 h 3030"/>
              <a:gd name="T112" fmla="*/ 2147483647 w 1158"/>
              <a:gd name="T113" fmla="*/ 2147483647 h 3030"/>
              <a:gd name="T114" fmla="*/ 2147483647 w 1158"/>
              <a:gd name="T115" fmla="*/ 2147483647 h 3030"/>
              <a:gd name="T116" fmla="*/ 2147483647 w 1158"/>
              <a:gd name="T117" fmla="*/ 2147483647 h 3030"/>
              <a:gd name="T118" fmla="*/ 2147483647 w 1158"/>
              <a:gd name="T119" fmla="*/ 2147483647 h 3030"/>
              <a:gd name="T120" fmla="*/ 2147483647 w 1158"/>
              <a:gd name="T121" fmla="*/ 2147483647 h 3030"/>
              <a:gd name="T122" fmla="*/ 2147483647 w 1158"/>
              <a:gd name="T123" fmla="*/ 2147483647 h 303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58"/>
              <a:gd name="T187" fmla="*/ 0 h 3030"/>
              <a:gd name="T188" fmla="*/ 1158 w 1158"/>
              <a:gd name="T189" fmla="*/ 3030 h 303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58" h="3030">
                <a:moveTo>
                  <a:pt x="1014" y="2910"/>
                </a:moveTo>
                <a:lnTo>
                  <a:pt x="984" y="2898"/>
                </a:lnTo>
                <a:lnTo>
                  <a:pt x="966" y="2880"/>
                </a:lnTo>
                <a:lnTo>
                  <a:pt x="948" y="2874"/>
                </a:lnTo>
                <a:lnTo>
                  <a:pt x="942" y="2862"/>
                </a:lnTo>
                <a:lnTo>
                  <a:pt x="936" y="2856"/>
                </a:lnTo>
                <a:lnTo>
                  <a:pt x="936" y="2850"/>
                </a:lnTo>
                <a:lnTo>
                  <a:pt x="906" y="2850"/>
                </a:lnTo>
                <a:lnTo>
                  <a:pt x="912" y="2832"/>
                </a:lnTo>
                <a:lnTo>
                  <a:pt x="870" y="2796"/>
                </a:lnTo>
                <a:lnTo>
                  <a:pt x="840" y="2802"/>
                </a:lnTo>
                <a:lnTo>
                  <a:pt x="828" y="2796"/>
                </a:lnTo>
                <a:lnTo>
                  <a:pt x="816" y="2808"/>
                </a:lnTo>
                <a:lnTo>
                  <a:pt x="792" y="2814"/>
                </a:lnTo>
                <a:lnTo>
                  <a:pt x="798" y="2832"/>
                </a:lnTo>
                <a:lnTo>
                  <a:pt x="780" y="2832"/>
                </a:lnTo>
                <a:lnTo>
                  <a:pt x="780" y="2862"/>
                </a:lnTo>
                <a:lnTo>
                  <a:pt x="786" y="2868"/>
                </a:lnTo>
                <a:lnTo>
                  <a:pt x="798" y="2868"/>
                </a:lnTo>
                <a:lnTo>
                  <a:pt x="810" y="2862"/>
                </a:lnTo>
                <a:lnTo>
                  <a:pt x="816" y="2856"/>
                </a:lnTo>
                <a:lnTo>
                  <a:pt x="828" y="2850"/>
                </a:lnTo>
                <a:lnTo>
                  <a:pt x="834" y="2844"/>
                </a:lnTo>
                <a:lnTo>
                  <a:pt x="858" y="2856"/>
                </a:lnTo>
                <a:lnTo>
                  <a:pt x="858" y="2874"/>
                </a:lnTo>
                <a:lnTo>
                  <a:pt x="846" y="2880"/>
                </a:lnTo>
                <a:lnTo>
                  <a:pt x="828" y="2898"/>
                </a:lnTo>
                <a:lnTo>
                  <a:pt x="822" y="2898"/>
                </a:lnTo>
                <a:lnTo>
                  <a:pt x="828" y="2904"/>
                </a:lnTo>
                <a:lnTo>
                  <a:pt x="882" y="2922"/>
                </a:lnTo>
                <a:lnTo>
                  <a:pt x="912" y="2928"/>
                </a:lnTo>
                <a:lnTo>
                  <a:pt x="924" y="2934"/>
                </a:lnTo>
                <a:lnTo>
                  <a:pt x="906" y="2958"/>
                </a:lnTo>
                <a:lnTo>
                  <a:pt x="906" y="2952"/>
                </a:lnTo>
                <a:lnTo>
                  <a:pt x="894" y="2940"/>
                </a:lnTo>
                <a:lnTo>
                  <a:pt x="876" y="2940"/>
                </a:lnTo>
                <a:lnTo>
                  <a:pt x="870" y="2946"/>
                </a:lnTo>
                <a:lnTo>
                  <a:pt x="870" y="2952"/>
                </a:lnTo>
                <a:lnTo>
                  <a:pt x="852" y="2928"/>
                </a:lnTo>
                <a:lnTo>
                  <a:pt x="834" y="2934"/>
                </a:lnTo>
                <a:lnTo>
                  <a:pt x="846" y="2946"/>
                </a:lnTo>
                <a:lnTo>
                  <a:pt x="816" y="2940"/>
                </a:lnTo>
                <a:lnTo>
                  <a:pt x="822" y="2946"/>
                </a:lnTo>
                <a:lnTo>
                  <a:pt x="828" y="2958"/>
                </a:lnTo>
                <a:lnTo>
                  <a:pt x="834" y="2964"/>
                </a:lnTo>
                <a:lnTo>
                  <a:pt x="894" y="2964"/>
                </a:lnTo>
                <a:lnTo>
                  <a:pt x="906" y="2970"/>
                </a:lnTo>
                <a:lnTo>
                  <a:pt x="1050" y="2970"/>
                </a:lnTo>
                <a:lnTo>
                  <a:pt x="1074" y="2982"/>
                </a:lnTo>
                <a:lnTo>
                  <a:pt x="1080" y="2988"/>
                </a:lnTo>
                <a:lnTo>
                  <a:pt x="1086" y="2988"/>
                </a:lnTo>
                <a:lnTo>
                  <a:pt x="1122" y="2970"/>
                </a:lnTo>
                <a:lnTo>
                  <a:pt x="1140" y="2976"/>
                </a:lnTo>
                <a:lnTo>
                  <a:pt x="1152" y="2976"/>
                </a:lnTo>
                <a:lnTo>
                  <a:pt x="1158" y="2952"/>
                </a:lnTo>
                <a:lnTo>
                  <a:pt x="1140" y="2952"/>
                </a:lnTo>
                <a:lnTo>
                  <a:pt x="1086" y="2940"/>
                </a:lnTo>
                <a:lnTo>
                  <a:pt x="1014" y="2910"/>
                </a:lnTo>
                <a:close/>
                <a:moveTo>
                  <a:pt x="990" y="2988"/>
                </a:moveTo>
                <a:lnTo>
                  <a:pt x="1014" y="3000"/>
                </a:lnTo>
                <a:lnTo>
                  <a:pt x="1068" y="3006"/>
                </a:lnTo>
                <a:lnTo>
                  <a:pt x="1038" y="2982"/>
                </a:lnTo>
                <a:lnTo>
                  <a:pt x="990" y="2988"/>
                </a:lnTo>
                <a:close/>
                <a:moveTo>
                  <a:pt x="960" y="2994"/>
                </a:moveTo>
                <a:lnTo>
                  <a:pt x="966" y="2982"/>
                </a:lnTo>
                <a:lnTo>
                  <a:pt x="888" y="2982"/>
                </a:lnTo>
                <a:lnTo>
                  <a:pt x="906" y="3012"/>
                </a:lnTo>
                <a:lnTo>
                  <a:pt x="936" y="3018"/>
                </a:lnTo>
                <a:lnTo>
                  <a:pt x="930" y="3006"/>
                </a:lnTo>
                <a:lnTo>
                  <a:pt x="936" y="3000"/>
                </a:lnTo>
                <a:lnTo>
                  <a:pt x="948" y="3012"/>
                </a:lnTo>
                <a:lnTo>
                  <a:pt x="996" y="3012"/>
                </a:lnTo>
                <a:lnTo>
                  <a:pt x="1008" y="3030"/>
                </a:lnTo>
                <a:lnTo>
                  <a:pt x="1026" y="3030"/>
                </a:lnTo>
                <a:lnTo>
                  <a:pt x="996" y="3000"/>
                </a:lnTo>
                <a:lnTo>
                  <a:pt x="960" y="2994"/>
                </a:lnTo>
                <a:close/>
                <a:moveTo>
                  <a:pt x="804" y="2946"/>
                </a:moveTo>
                <a:lnTo>
                  <a:pt x="744" y="2940"/>
                </a:lnTo>
                <a:lnTo>
                  <a:pt x="750" y="2958"/>
                </a:lnTo>
                <a:lnTo>
                  <a:pt x="792" y="2958"/>
                </a:lnTo>
                <a:lnTo>
                  <a:pt x="804" y="2976"/>
                </a:lnTo>
                <a:lnTo>
                  <a:pt x="864" y="3000"/>
                </a:lnTo>
                <a:lnTo>
                  <a:pt x="828" y="2970"/>
                </a:lnTo>
                <a:lnTo>
                  <a:pt x="804" y="2946"/>
                </a:lnTo>
                <a:close/>
                <a:moveTo>
                  <a:pt x="804" y="2880"/>
                </a:moveTo>
                <a:lnTo>
                  <a:pt x="786" y="2898"/>
                </a:lnTo>
                <a:lnTo>
                  <a:pt x="792" y="2928"/>
                </a:lnTo>
                <a:lnTo>
                  <a:pt x="816" y="2922"/>
                </a:lnTo>
                <a:lnTo>
                  <a:pt x="804" y="2880"/>
                </a:lnTo>
                <a:close/>
                <a:moveTo>
                  <a:pt x="774" y="2928"/>
                </a:moveTo>
                <a:lnTo>
                  <a:pt x="768" y="2910"/>
                </a:lnTo>
                <a:lnTo>
                  <a:pt x="720" y="2898"/>
                </a:lnTo>
                <a:lnTo>
                  <a:pt x="708" y="2916"/>
                </a:lnTo>
                <a:lnTo>
                  <a:pt x="708" y="2934"/>
                </a:lnTo>
                <a:lnTo>
                  <a:pt x="744" y="2922"/>
                </a:lnTo>
                <a:lnTo>
                  <a:pt x="774" y="2928"/>
                </a:lnTo>
                <a:close/>
                <a:moveTo>
                  <a:pt x="612" y="2772"/>
                </a:moveTo>
                <a:lnTo>
                  <a:pt x="606" y="2766"/>
                </a:lnTo>
                <a:lnTo>
                  <a:pt x="594" y="2766"/>
                </a:lnTo>
                <a:lnTo>
                  <a:pt x="588" y="2760"/>
                </a:lnTo>
                <a:lnTo>
                  <a:pt x="570" y="2760"/>
                </a:lnTo>
                <a:lnTo>
                  <a:pt x="570" y="2766"/>
                </a:lnTo>
                <a:lnTo>
                  <a:pt x="564" y="2778"/>
                </a:lnTo>
                <a:lnTo>
                  <a:pt x="564" y="2808"/>
                </a:lnTo>
                <a:lnTo>
                  <a:pt x="570" y="2808"/>
                </a:lnTo>
                <a:lnTo>
                  <a:pt x="576" y="2802"/>
                </a:lnTo>
                <a:lnTo>
                  <a:pt x="588" y="2802"/>
                </a:lnTo>
                <a:lnTo>
                  <a:pt x="594" y="2796"/>
                </a:lnTo>
                <a:lnTo>
                  <a:pt x="600" y="2820"/>
                </a:lnTo>
                <a:lnTo>
                  <a:pt x="630" y="2808"/>
                </a:lnTo>
                <a:lnTo>
                  <a:pt x="612" y="2790"/>
                </a:lnTo>
                <a:lnTo>
                  <a:pt x="618" y="2772"/>
                </a:lnTo>
                <a:lnTo>
                  <a:pt x="612" y="2772"/>
                </a:lnTo>
                <a:close/>
                <a:moveTo>
                  <a:pt x="552" y="2826"/>
                </a:moveTo>
                <a:lnTo>
                  <a:pt x="516" y="2808"/>
                </a:lnTo>
                <a:lnTo>
                  <a:pt x="546" y="2832"/>
                </a:lnTo>
                <a:lnTo>
                  <a:pt x="588" y="2844"/>
                </a:lnTo>
                <a:lnTo>
                  <a:pt x="606" y="2850"/>
                </a:lnTo>
                <a:lnTo>
                  <a:pt x="588" y="2832"/>
                </a:lnTo>
                <a:lnTo>
                  <a:pt x="552" y="2826"/>
                </a:lnTo>
                <a:close/>
                <a:moveTo>
                  <a:pt x="552" y="2748"/>
                </a:moveTo>
                <a:lnTo>
                  <a:pt x="534" y="2730"/>
                </a:lnTo>
                <a:lnTo>
                  <a:pt x="528" y="2766"/>
                </a:lnTo>
                <a:lnTo>
                  <a:pt x="504" y="2772"/>
                </a:lnTo>
                <a:lnTo>
                  <a:pt x="546" y="2784"/>
                </a:lnTo>
                <a:lnTo>
                  <a:pt x="552" y="2748"/>
                </a:lnTo>
                <a:close/>
                <a:moveTo>
                  <a:pt x="444" y="2736"/>
                </a:moveTo>
                <a:lnTo>
                  <a:pt x="480" y="2772"/>
                </a:lnTo>
                <a:lnTo>
                  <a:pt x="492" y="2760"/>
                </a:lnTo>
                <a:lnTo>
                  <a:pt x="462" y="2724"/>
                </a:lnTo>
                <a:lnTo>
                  <a:pt x="444" y="2736"/>
                </a:lnTo>
                <a:close/>
                <a:moveTo>
                  <a:pt x="516" y="2724"/>
                </a:moveTo>
                <a:lnTo>
                  <a:pt x="504" y="2718"/>
                </a:lnTo>
                <a:lnTo>
                  <a:pt x="492" y="2730"/>
                </a:lnTo>
                <a:lnTo>
                  <a:pt x="504" y="2748"/>
                </a:lnTo>
                <a:lnTo>
                  <a:pt x="516" y="2724"/>
                </a:lnTo>
                <a:close/>
                <a:moveTo>
                  <a:pt x="456" y="2706"/>
                </a:moveTo>
                <a:lnTo>
                  <a:pt x="462" y="2676"/>
                </a:lnTo>
                <a:lnTo>
                  <a:pt x="456" y="2640"/>
                </a:lnTo>
                <a:lnTo>
                  <a:pt x="438" y="2634"/>
                </a:lnTo>
                <a:lnTo>
                  <a:pt x="438" y="2652"/>
                </a:lnTo>
                <a:lnTo>
                  <a:pt x="408" y="2646"/>
                </a:lnTo>
                <a:lnTo>
                  <a:pt x="432" y="2682"/>
                </a:lnTo>
                <a:lnTo>
                  <a:pt x="426" y="2724"/>
                </a:lnTo>
                <a:lnTo>
                  <a:pt x="456" y="2706"/>
                </a:lnTo>
                <a:close/>
                <a:moveTo>
                  <a:pt x="366" y="2622"/>
                </a:moveTo>
                <a:lnTo>
                  <a:pt x="384" y="2628"/>
                </a:lnTo>
                <a:lnTo>
                  <a:pt x="390" y="2658"/>
                </a:lnTo>
                <a:lnTo>
                  <a:pt x="396" y="2628"/>
                </a:lnTo>
                <a:lnTo>
                  <a:pt x="402" y="2604"/>
                </a:lnTo>
                <a:lnTo>
                  <a:pt x="372" y="2598"/>
                </a:lnTo>
                <a:lnTo>
                  <a:pt x="366" y="2622"/>
                </a:lnTo>
                <a:close/>
                <a:moveTo>
                  <a:pt x="372" y="2586"/>
                </a:moveTo>
                <a:lnTo>
                  <a:pt x="378" y="2586"/>
                </a:lnTo>
                <a:lnTo>
                  <a:pt x="378" y="2580"/>
                </a:lnTo>
                <a:lnTo>
                  <a:pt x="384" y="2574"/>
                </a:lnTo>
                <a:lnTo>
                  <a:pt x="414" y="2598"/>
                </a:lnTo>
                <a:lnTo>
                  <a:pt x="414" y="2574"/>
                </a:lnTo>
                <a:lnTo>
                  <a:pt x="384" y="2544"/>
                </a:lnTo>
                <a:lnTo>
                  <a:pt x="378" y="2532"/>
                </a:lnTo>
                <a:lnTo>
                  <a:pt x="372" y="2526"/>
                </a:lnTo>
                <a:lnTo>
                  <a:pt x="360" y="2502"/>
                </a:lnTo>
                <a:lnTo>
                  <a:pt x="360" y="2490"/>
                </a:lnTo>
                <a:lnTo>
                  <a:pt x="342" y="2454"/>
                </a:lnTo>
                <a:lnTo>
                  <a:pt x="330" y="2448"/>
                </a:lnTo>
                <a:lnTo>
                  <a:pt x="324" y="2442"/>
                </a:lnTo>
                <a:lnTo>
                  <a:pt x="318" y="2442"/>
                </a:lnTo>
                <a:lnTo>
                  <a:pt x="312" y="2448"/>
                </a:lnTo>
                <a:lnTo>
                  <a:pt x="312" y="2454"/>
                </a:lnTo>
                <a:lnTo>
                  <a:pt x="294" y="2448"/>
                </a:lnTo>
                <a:lnTo>
                  <a:pt x="288" y="2454"/>
                </a:lnTo>
                <a:lnTo>
                  <a:pt x="288" y="2466"/>
                </a:lnTo>
                <a:lnTo>
                  <a:pt x="282" y="2472"/>
                </a:lnTo>
                <a:lnTo>
                  <a:pt x="282" y="2490"/>
                </a:lnTo>
                <a:lnTo>
                  <a:pt x="330" y="2490"/>
                </a:lnTo>
                <a:lnTo>
                  <a:pt x="312" y="2532"/>
                </a:lnTo>
                <a:lnTo>
                  <a:pt x="324" y="2532"/>
                </a:lnTo>
                <a:lnTo>
                  <a:pt x="348" y="2508"/>
                </a:lnTo>
                <a:lnTo>
                  <a:pt x="342" y="2532"/>
                </a:lnTo>
                <a:lnTo>
                  <a:pt x="342" y="2538"/>
                </a:lnTo>
                <a:lnTo>
                  <a:pt x="348" y="2544"/>
                </a:lnTo>
                <a:lnTo>
                  <a:pt x="366" y="2580"/>
                </a:lnTo>
                <a:lnTo>
                  <a:pt x="366" y="2586"/>
                </a:lnTo>
                <a:lnTo>
                  <a:pt x="372" y="2586"/>
                </a:lnTo>
                <a:close/>
                <a:moveTo>
                  <a:pt x="246" y="2082"/>
                </a:moveTo>
                <a:lnTo>
                  <a:pt x="246" y="2034"/>
                </a:lnTo>
                <a:lnTo>
                  <a:pt x="216" y="2004"/>
                </a:lnTo>
                <a:lnTo>
                  <a:pt x="234" y="1992"/>
                </a:lnTo>
                <a:lnTo>
                  <a:pt x="210" y="1968"/>
                </a:lnTo>
                <a:lnTo>
                  <a:pt x="174" y="1956"/>
                </a:lnTo>
                <a:lnTo>
                  <a:pt x="174" y="1986"/>
                </a:lnTo>
                <a:lnTo>
                  <a:pt x="180" y="1998"/>
                </a:lnTo>
                <a:lnTo>
                  <a:pt x="180" y="2004"/>
                </a:lnTo>
                <a:lnTo>
                  <a:pt x="192" y="2016"/>
                </a:lnTo>
                <a:lnTo>
                  <a:pt x="198" y="2028"/>
                </a:lnTo>
                <a:lnTo>
                  <a:pt x="204" y="2034"/>
                </a:lnTo>
                <a:lnTo>
                  <a:pt x="204" y="2046"/>
                </a:lnTo>
                <a:lnTo>
                  <a:pt x="198" y="2064"/>
                </a:lnTo>
                <a:lnTo>
                  <a:pt x="246" y="2082"/>
                </a:lnTo>
                <a:close/>
                <a:moveTo>
                  <a:pt x="246" y="2178"/>
                </a:moveTo>
                <a:lnTo>
                  <a:pt x="258" y="2190"/>
                </a:lnTo>
                <a:lnTo>
                  <a:pt x="282" y="2190"/>
                </a:lnTo>
                <a:lnTo>
                  <a:pt x="294" y="2172"/>
                </a:lnTo>
                <a:lnTo>
                  <a:pt x="264" y="2178"/>
                </a:lnTo>
                <a:lnTo>
                  <a:pt x="246" y="2178"/>
                </a:lnTo>
                <a:close/>
                <a:moveTo>
                  <a:pt x="282" y="2220"/>
                </a:moveTo>
                <a:lnTo>
                  <a:pt x="282" y="2238"/>
                </a:lnTo>
                <a:lnTo>
                  <a:pt x="306" y="2256"/>
                </a:lnTo>
                <a:lnTo>
                  <a:pt x="306" y="2232"/>
                </a:lnTo>
                <a:lnTo>
                  <a:pt x="294" y="2208"/>
                </a:lnTo>
                <a:lnTo>
                  <a:pt x="258" y="2208"/>
                </a:lnTo>
                <a:lnTo>
                  <a:pt x="282" y="2220"/>
                </a:lnTo>
                <a:close/>
                <a:moveTo>
                  <a:pt x="318" y="2190"/>
                </a:moveTo>
                <a:lnTo>
                  <a:pt x="324" y="2184"/>
                </a:lnTo>
                <a:lnTo>
                  <a:pt x="336" y="2178"/>
                </a:lnTo>
                <a:lnTo>
                  <a:pt x="348" y="2166"/>
                </a:lnTo>
                <a:lnTo>
                  <a:pt x="336" y="2154"/>
                </a:lnTo>
                <a:lnTo>
                  <a:pt x="324" y="2154"/>
                </a:lnTo>
                <a:lnTo>
                  <a:pt x="312" y="2160"/>
                </a:lnTo>
                <a:lnTo>
                  <a:pt x="306" y="2166"/>
                </a:lnTo>
                <a:lnTo>
                  <a:pt x="306" y="2184"/>
                </a:lnTo>
                <a:lnTo>
                  <a:pt x="312" y="2190"/>
                </a:lnTo>
                <a:lnTo>
                  <a:pt x="318" y="2190"/>
                </a:lnTo>
                <a:close/>
                <a:moveTo>
                  <a:pt x="252" y="2112"/>
                </a:moveTo>
                <a:lnTo>
                  <a:pt x="240" y="2118"/>
                </a:lnTo>
                <a:lnTo>
                  <a:pt x="240" y="2136"/>
                </a:lnTo>
                <a:lnTo>
                  <a:pt x="252" y="2136"/>
                </a:lnTo>
                <a:lnTo>
                  <a:pt x="264" y="2124"/>
                </a:lnTo>
                <a:lnTo>
                  <a:pt x="264" y="2106"/>
                </a:lnTo>
                <a:lnTo>
                  <a:pt x="258" y="2106"/>
                </a:lnTo>
                <a:lnTo>
                  <a:pt x="252" y="2112"/>
                </a:lnTo>
                <a:close/>
                <a:moveTo>
                  <a:pt x="234" y="2154"/>
                </a:moveTo>
                <a:lnTo>
                  <a:pt x="216" y="2154"/>
                </a:lnTo>
                <a:lnTo>
                  <a:pt x="228" y="2178"/>
                </a:lnTo>
                <a:lnTo>
                  <a:pt x="234" y="2154"/>
                </a:lnTo>
                <a:close/>
                <a:moveTo>
                  <a:pt x="714" y="2874"/>
                </a:moveTo>
                <a:lnTo>
                  <a:pt x="726" y="2874"/>
                </a:lnTo>
                <a:lnTo>
                  <a:pt x="726" y="2886"/>
                </a:lnTo>
                <a:lnTo>
                  <a:pt x="768" y="2886"/>
                </a:lnTo>
                <a:lnTo>
                  <a:pt x="774" y="2880"/>
                </a:lnTo>
                <a:lnTo>
                  <a:pt x="774" y="2874"/>
                </a:lnTo>
                <a:lnTo>
                  <a:pt x="744" y="2844"/>
                </a:lnTo>
                <a:lnTo>
                  <a:pt x="744" y="2808"/>
                </a:lnTo>
                <a:lnTo>
                  <a:pt x="786" y="2802"/>
                </a:lnTo>
                <a:lnTo>
                  <a:pt x="780" y="2790"/>
                </a:lnTo>
                <a:lnTo>
                  <a:pt x="804" y="2790"/>
                </a:lnTo>
                <a:lnTo>
                  <a:pt x="816" y="2772"/>
                </a:lnTo>
                <a:lnTo>
                  <a:pt x="792" y="2754"/>
                </a:lnTo>
                <a:lnTo>
                  <a:pt x="696" y="2754"/>
                </a:lnTo>
                <a:lnTo>
                  <a:pt x="684" y="2760"/>
                </a:lnTo>
                <a:lnTo>
                  <a:pt x="672" y="2760"/>
                </a:lnTo>
                <a:lnTo>
                  <a:pt x="654" y="2742"/>
                </a:lnTo>
                <a:lnTo>
                  <a:pt x="618" y="2724"/>
                </a:lnTo>
                <a:lnTo>
                  <a:pt x="606" y="2706"/>
                </a:lnTo>
                <a:lnTo>
                  <a:pt x="588" y="2682"/>
                </a:lnTo>
                <a:lnTo>
                  <a:pt x="588" y="2658"/>
                </a:lnTo>
                <a:lnTo>
                  <a:pt x="576" y="2646"/>
                </a:lnTo>
                <a:lnTo>
                  <a:pt x="564" y="2640"/>
                </a:lnTo>
                <a:lnTo>
                  <a:pt x="546" y="2640"/>
                </a:lnTo>
                <a:lnTo>
                  <a:pt x="534" y="2652"/>
                </a:lnTo>
                <a:lnTo>
                  <a:pt x="528" y="2652"/>
                </a:lnTo>
                <a:lnTo>
                  <a:pt x="516" y="2646"/>
                </a:lnTo>
                <a:lnTo>
                  <a:pt x="510" y="2640"/>
                </a:lnTo>
                <a:lnTo>
                  <a:pt x="510" y="2628"/>
                </a:lnTo>
                <a:lnTo>
                  <a:pt x="504" y="2622"/>
                </a:lnTo>
                <a:lnTo>
                  <a:pt x="504" y="2616"/>
                </a:lnTo>
                <a:lnTo>
                  <a:pt x="474" y="2610"/>
                </a:lnTo>
                <a:lnTo>
                  <a:pt x="474" y="2574"/>
                </a:lnTo>
                <a:lnTo>
                  <a:pt x="468" y="2568"/>
                </a:lnTo>
                <a:lnTo>
                  <a:pt x="462" y="2556"/>
                </a:lnTo>
                <a:lnTo>
                  <a:pt x="462" y="2544"/>
                </a:lnTo>
                <a:lnTo>
                  <a:pt x="474" y="2538"/>
                </a:lnTo>
                <a:lnTo>
                  <a:pt x="474" y="2514"/>
                </a:lnTo>
                <a:lnTo>
                  <a:pt x="480" y="2514"/>
                </a:lnTo>
                <a:lnTo>
                  <a:pt x="486" y="2508"/>
                </a:lnTo>
                <a:lnTo>
                  <a:pt x="492" y="2508"/>
                </a:lnTo>
                <a:lnTo>
                  <a:pt x="498" y="2502"/>
                </a:lnTo>
                <a:lnTo>
                  <a:pt x="498" y="2496"/>
                </a:lnTo>
                <a:lnTo>
                  <a:pt x="474" y="2472"/>
                </a:lnTo>
                <a:lnTo>
                  <a:pt x="480" y="2466"/>
                </a:lnTo>
                <a:lnTo>
                  <a:pt x="492" y="2460"/>
                </a:lnTo>
                <a:lnTo>
                  <a:pt x="498" y="2460"/>
                </a:lnTo>
                <a:lnTo>
                  <a:pt x="498" y="2454"/>
                </a:lnTo>
                <a:lnTo>
                  <a:pt x="474" y="2430"/>
                </a:lnTo>
                <a:lnTo>
                  <a:pt x="468" y="2430"/>
                </a:lnTo>
                <a:lnTo>
                  <a:pt x="474" y="2388"/>
                </a:lnTo>
                <a:lnTo>
                  <a:pt x="486" y="2382"/>
                </a:lnTo>
                <a:lnTo>
                  <a:pt x="474" y="2358"/>
                </a:lnTo>
                <a:lnTo>
                  <a:pt x="480" y="2322"/>
                </a:lnTo>
                <a:lnTo>
                  <a:pt x="456" y="2298"/>
                </a:lnTo>
                <a:lnTo>
                  <a:pt x="462" y="2274"/>
                </a:lnTo>
                <a:lnTo>
                  <a:pt x="438" y="2256"/>
                </a:lnTo>
                <a:lnTo>
                  <a:pt x="450" y="2244"/>
                </a:lnTo>
                <a:lnTo>
                  <a:pt x="456" y="2232"/>
                </a:lnTo>
                <a:lnTo>
                  <a:pt x="462" y="2226"/>
                </a:lnTo>
                <a:lnTo>
                  <a:pt x="438" y="2202"/>
                </a:lnTo>
                <a:lnTo>
                  <a:pt x="426" y="2202"/>
                </a:lnTo>
                <a:lnTo>
                  <a:pt x="420" y="2196"/>
                </a:lnTo>
                <a:lnTo>
                  <a:pt x="408" y="2190"/>
                </a:lnTo>
                <a:lnTo>
                  <a:pt x="402" y="2190"/>
                </a:lnTo>
                <a:lnTo>
                  <a:pt x="396" y="2184"/>
                </a:lnTo>
                <a:lnTo>
                  <a:pt x="414" y="2184"/>
                </a:lnTo>
                <a:lnTo>
                  <a:pt x="426" y="2178"/>
                </a:lnTo>
                <a:lnTo>
                  <a:pt x="438" y="2178"/>
                </a:lnTo>
                <a:lnTo>
                  <a:pt x="444" y="2172"/>
                </a:lnTo>
                <a:lnTo>
                  <a:pt x="444" y="2166"/>
                </a:lnTo>
                <a:lnTo>
                  <a:pt x="432" y="2160"/>
                </a:lnTo>
                <a:lnTo>
                  <a:pt x="402" y="2160"/>
                </a:lnTo>
                <a:lnTo>
                  <a:pt x="390" y="2148"/>
                </a:lnTo>
                <a:lnTo>
                  <a:pt x="390" y="2118"/>
                </a:lnTo>
                <a:lnTo>
                  <a:pt x="384" y="2106"/>
                </a:lnTo>
                <a:lnTo>
                  <a:pt x="384" y="2100"/>
                </a:lnTo>
                <a:lnTo>
                  <a:pt x="378" y="2094"/>
                </a:lnTo>
                <a:lnTo>
                  <a:pt x="366" y="2088"/>
                </a:lnTo>
                <a:lnTo>
                  <a:pt x="360" y="2088"/>
                </a:lnTo>
                <a:lnTo>
                  <a:pt x="366" y="2058"/>
                </a:lnTo>
                <a:lnTo>
                  <a:pt x="342" y="2046"/>
                </a:lnTo>
                <a:lnTo>
                  <a:pt x="336" y="2040"/>
                </a:lnTo>
                <a:lnTo>
                  <a:pt x="336" y="2028"/>
                </a:lnTo>
                <a:lnTo>
                  <a:pt x="330" y="2016"/>
                </a:lnTo>
                <a:lnTo>
                  <a:pt x="330" y="1998"/>
                </a:lnTo>
                <a:lnTo>
                  <a:pt x="324" y="1986"/>
                </a:lnTo>
                <a:lnTo>
                  <a:pt x="324" y="1974"/>
                </a:lnTo>
                <a:lnTo>
                  <a:pt x="330" y="1968"/>
                </a:lnTo>
                <a:lnTo>
                  <a:pt x="342" y="1962"/>
                </a:lnTo>
                <a:lnTo>
                  <a:pt x="348" y="1962"/>
                </a:lnTo>
                <a:lnTo>
                  <a:pt x="336" y="1950"/>
                </a:lnTo>
                <a:lnTo>
                  <a:pt x="324" y="1944"/>
                </a:lnTo>
                <a:lnTo>
                  <a:pt x="306" y="1926"/>
                </a:lnTo>
                <a:lnTo>
                  <a:pt x="300" y="1914"/>
                </a:lnTo>
                <a:lnTo>
                  <a:pt x="300" y="1890"/>
                </a:lnTo>
                <a:lnTo>
                  <a:pt x="294" y="1878"/>
                </a:lnTo>
                <a:lnTo>
                  <a:pt x="288" y="1872"/>
                </a:lnTo>
                <a:lnTo>
                  <a:pt x="288" y="1842"/>
                </a:lnTo>
                <a:lnTo>
                  <a:pt x="294" y="1836"/>
                </a:lnTo>
                <a:lnTo>
                  <a:pt x="294" y="1824"/>
                </a:lnTo>
                <a:lnTo>
                  <a:pt x="276" y="1812"/>
                </a:lnTo>
                <a:lnTo>
                  <a:pt x="276" y="1806"/>
                </a:lnTo>
                <a:lnTo>
                  <a:pt x="282" y="1794"/>
                </a:lnTo>
                <a:lnTo>
                  <a:pt x="282" y="1788"/>
                </a:lnTo>
                <a:lnTo>
                  <a:pt x="264" y="1770"/>
                </a:lnTo>
                <a:lnTo>
                  <a:pt x="282" y="1758"/>
                </a:lnTo>
                <a:lnTo>
                  <a:pt x="270" y="1716"/>
                </a:lnTo>
                <a:lnTo>
                  <a:pt x="276" y="1716"/>
                </a:lnTo>
                <a:lnTo>
                  <a:pt x="282" y="1710"/>
                </a:lnTo>
                <a:lnTo>
                  <a:pt x="294" y="1704"/>
                </a:lnTo>
                <a:lnTo>
                  <a:pt x="300" y="1692"/>
                </a:lnTo>
                <a:lnTo>
                  <a:pt x="300" y="1686"/>
                </a:lnTo>
                <a:lnTo>
                  <a:pt x="282" y="1668"/>
                </a:lnTo>
                <a:lnTo>
                  <a:pt x="276" y="1668"/>
                </a:lnTo>
                <a:lnTo>
                  <a:pt x="276" y="1650"/>
                </a:lnTo>
                <a:lnTo>
                  <a:pt x="246" y="1626"/>
                </a:lnTo>
                <a:lnTo>
                  <a:pt x="246" y="1578"/>
                </a:lnTo>
                <a:lnTo>
                  <a:pt x="240" y="1566"/>
                </a:lnTo>
                <a:lnTo>
                  <a:pt x="234" y="1548"/>
                </a:lnTo>
                <a:lnTo>
                  <a:pt x="234" y="1536"/>
                </a:lnTo>
                <a:lnTo>
                  <a:pt x="228" y="1530"/>
                </a:lnTo>
                <a:lnTo>
                  <a:pt x="228" y="1524"/>
                </a:lnTo>
                <a:lnTo>
                  <a:pt x="252" y="1518"/>
                </a:lnTo>
                <a:lnTo>
                  <a:pt x="258" y="1500"/>
                </a:lnTo>
                <a:lnTo>
                  <a:pt x="258" y="1494"/>
                </a:lnTo>
                <a:lnTo>
                  <a:pt x="264" y="1482"/>
                </a:lnTo>
                <a:lnTo>
                  <a:pt x="264" y="1470"/>
                </a:lnTo>
                <a:lnTo>
                  <a:pt x="258" y="1464"/>
                </a:lnTo>
                <a:lnTo>
                  <a:pt x="252" y="1452"/>
                </a:lnTo>
                <a:lnTo>
                  <a:pt x="246" y="1446"/>
                </a:lnTo>
                <a:lnTo>
                  <a:pt x="240" y="1434"/>
                </a:lnTo>
                <a:lnTo>
                  <a:pt x="234" y="1428"/>
                </a:lnTo>
                <a:lnTo>
                  <a:pt x="246" y="1428"/>
                </a:lnTo>
                <a:lnTo>
                  <a:pt x="246" y="1398"/>
                </a:lnTo>
                <a:lnTo>
                  <a:pt x="252" y="1380"/>
                </a:lnTo>
                <a:lnTo>
                  <a:pt x="252" y="1356"/>
                </a:lnTo>
                <a:lnTo>
                  <a:pt x="270" y="1338"/>
                </a:lnTo>
                <a:lnTo>
                  <a:pt x="270" y="1332"/>
                </a:lnTo>
                <a:lnTo>
                  <a:pt x="264" y="1320"/>
                </a:lnTo>
                <a:lnTo>
                  <a:pt x="258" y="1314"/>
                </a:lnTo>
                <a:lnTo>
                  <a:pt x="252" y="1302"/>
                </a:lnTo>
                <a:lnTo>
                  <a:pt x="246" y="1260"/>
                </a:lnTo>
                <a:lnTo>
                  <a:pt x="222" y="1260"/>
                </a:lnTo>
                <a:lnTo>
                  <a:pt x="210" y="1248"/>
                </a:lnTo>
                <a:lnTo>
                  <a:pt x="210" y="1236"/>
                </a:lnTo>
                <a:lnTo>
                  <a:pt x="216" y="1230"/>
                </a:lnTo>
                <a:lnTo>
                  <a:pt x="210" y="1218"/>
                </a:lnTo>
                <a:lnTo>
                  <a:pt x="198" y="1188"/>
                </a:lnTo>
                <a:lnTo>
                  <a:pt x="180" y="1170"/>
                </a:lnTo>
                <a:lnTo>
                  <a:pt x="180" y="1164"/>
                </a:lnTo>
                <a:lnTo>
                  <a:pt x="186" y="1158"/>
                </a:lnTo>
                <a:lnTo>
                  <a:pt x="186" y="1146"/>
                </a:lnTo>
                <a:lnTo>
                  <a:pt x="168" y="1128"/>
                </a:lnTo>
                <a:lnTo>
                  <a:pt x="156" y="1122"/>
                </a:lnTo>
                <a:lnTo>
                  <a:pt x="156" y="1116"/>
                </a:lnTo>
                <a:lnTo>
                  <a:pt x="150" y="1110"/>
                </a:lnTo>
                <a:lnTo>
                  <a:pt x="150" y="1086"/>
                </a:lnTo>
                <a:lnTo>
                  <a:pt x="156" y="1086"/>
                </a:lnTo>
                <a:lnTo>
                  <a:pt x="168" y="1080"/>
                </a:lnTo>
                <a:lnTo>
                  <a:pt x="162" y="1026"/>
                </a:lnTo>
                <a:lnTo>
                  <a:pt x="186" y="1026"/>
                </a:lnTo>
                <a:lnTo>
                  <a:pt x="186" y="1020"/>
                </a:lnTo>
                <a:lnTo>
                  <a:pt x="180" y="1008"/>
                </a:lnTo>
                <a:lnTo>
                  <a:pt x="168" y="972"/>
                </a:lnTo>
                <a:lnTo>
                  <a:pt x="156" y="948"/>
                </a:lnTo>
                <a:lnTo>
                  <a:pt x="156" y="936"/>
                </a:lnTo>
                <a:lnTo>
                  <a:pt x="168" y="924"/>
                </a:lnTo>
                <a:lnTo>
                  <a:pt x="168" y="858"/>
                </a:lnTo>
                <a:lnTo>
                  <a:pt x="174" y="852"/>
                </a:lnTo>
                <a:lnTo>
                  <a:pt x="180" y="840"/>
                </a:lnTo>
                <a:lnTo>
                  <a:pt x="192" y="828"/>
                </a:lnTo>
                <a:lnTo>
                  <a:pt x="192" y="816"/>
                </a:lnTo>
                <a:lnTo>
                  <a:pt x="198" y="804"/>
                </a:lnTo>
                <a:lnTo>
                  <a:pt x="198" y="792"/>
                </a:lnTo>
                <a:lnTo>
                  <a:pt x="204" y="774"/>
                </a:lnTo>
                <a:lnTo>
                  <a:pt x="204" y="762"/>
                </a:lnTo>
                <a:lnTo>
                  <a:pt x="222" y="762"/>
                </a:lnTo>
                <a:lnTo>
                  <a:pt x="228" y="756"/>
                </a:lnTo>
                <a:lnTo>
                  <a:pt x="240" y="750"/>
                </a:lnTo>
                <a:lnTo>
                  <a:pt x="240" y="738"/>
                </a:lnTo>
                <a:lnTo>
                  <a:pt x="234" y="726"/>
                </a:lnTo>
                <a:lnTo>
                  <a:pt x="210" y="714"/>
                </a:lnTo>
                <a:lnTo>
                  <a:pt x="204" y="708"/>
                </a:lnTo>
                <a:lnTo>
                  <a:pt x="198" y="708"/>
                </a:lnTo>
                <a:lnTo>
                  <a:pt x="204" y="708"/>
                </a:lnTo>
                <a:lnTo>
                  <a:pt x="216" y="696"/>
                </a:lnTo>
                <a:lnTo>
                  <a:pt x="222" y="684"/>
                </a:lnTo>
                <a:lnTo>
                  <a:pt x="228" y="678"/>
                </a:lnTo>
                <a:lnTo>
                  <a:pt x="222" y="666"/>
                </a:lnTo>
                <a:lnTo>
                  <a:pt x="210" y="654"/>
                </a:lnTo>
                <a:lnTo>
                  <a:pt x="198" y="648"/>
                </a:lnTo>
                <a:lnTo>
                  <a:pt x="192" y="642"/>
                </a:lnTo>
                <a:lnTo>
                  <a:pt x="192" y="624"/>
                </a:lnTo>
                <a:lnTo>
                  <a:pt x="216" y="600"/>
                </a:lnTo>
                <a:lnTo>
                  <a:pt x="216" y="594"/>
                </a:lnTo>
                <a:lnTo>
                  <a:pt x="204" y="594"/>
                </a:lnTo>
                <a:lnTo>
                  <a:pt x="192" y="588"/>
                </a:lnTo>
                <a:lnTo>
                  <a:pt x="186" y="582"/>
                </a:lnTo>
                <a:lnTo>
                  <a:pt x="186" y="576"/>
                </a:lnTo>
                <a:lnTo>
                  <a:pt x="192" y="570"/>
                </a:lnTo>
                <a:lnTo>
                  <a:pt x="198" y="558"/>
                </a:lnTo>
                <a:lnTo>
                  <a:pt x="210" y="552"/>
                </a:lnTo>
                <a:lnTo>
                  <a:pt x="222" y="540"/>
                </a:lnTo>
                <a:lnTo>
                  <a:pt x="240" y="534"/>
                </a:lnTo>
                <a:lnTo>
                  <a:pt x="252" y="528"/>
                </a:lnTo>
                <a:lnTo>
                  <a:pt x="258" y="522"/>
                </a:lnTo>
                <a:lnTo>
                  <a:pt x="264" y="522"/>
                </a:lnTo>
                <a:lnTo>
                  <a:pt x="276" y="438"/>
                </a:lnTo>
                <a:lnTo>
                  <a:pt x="264" y="420"/>
                </a:lnTo>
                <a:lnTo>
                  <a:pt x="222" y="420"/>
                </a:lnTo>
                <a:lnTo>
                  <a:pt x="216" y="408"/>
                </a:lnTo>
                <a:lnTo>
                  <a:pt x="216" y="384"/>
                </a:lnTo>
                <a:lnTo>
                  <a:pt x="192" y="360"/>
                </a:lnTo>
                <a:lnTo>
                  <a:pt x="192" y="294"/>
                </a:lnTo>
                <a:lnTo>
                  <a:pt x="186" y="288"/>
                </a:lnTo>
                <a:lnTo>
                  <a:pt x="174" y="282"/>
                </a:lnTo>
                <a:lnTo>
                  <a:pt x="168" y="276"/>
                </a:lnTo>
                <a:lnTo>
                  <a:pt x="156" y="270"/>
                </a:lnTo>
                <a:lnTo>
                  <a:pt x="150" y="264"/>
                </a:lnTo>
                <a:lnTo>
                  <a:pt x="144" y="264"/>
                </a:lnTo>
                <a:lnTo>
                  <a:pt x="144" y="240"/>
                </a:lnTo>
                <a:lnTo>
                  <a:pt x="138" y="234"/>
                </a:lnTo>
                <a:lnTo>
                  <a:pt x="132" y="222"/>
                </a:lnTo>
                <a:lnTo>
                  <a:pt x="132" y="210"/>
                </a:lnTo>
                <a:lnTo>
                  <a:pt x="138" y="204"/>
                </a:lnTo>
                <a:lnTo>
                  <a:pt x="144" y="192"/>
                </a:lnTo>
                <a:lnTo>
                  <a:pt x="150" y="186"/>
                </a:lnTo>
                <a:lnTo>
                  <a:pt x="132" y="168"/>
                </a:lnTo>
                <a:lnTo>
                  <a:pt x="144" y="156"/>
                </a:lnTo>
                <a:lnTo>
                  <a:pt x="150" y="144"/>
                </a:lnTo>
                <a:lnTo>
                  <a:pt x="150" y="138"/>
                </a:lnTo>
                <a:lnTo>
                  <a:pt x="144" y="126"/>
                </a:lnTo>
                <a:lnTo>
                  <a:pt x="120" y="114"/>
                </a:lnTo>
                <a:lnTo>
                  <a:pt x="114" y="114"/>
                </a:lnTo>
                <a:lnTo>
                  <a:pt x="102" y="108"/>
                </a:lnTo>
                <a:lnTo>
                  <a:pt x="90" y="30"/>
                </a:lnTo>
                <a:lnTo>
                  <a:pt x="66" y="30"/>
                </a:lnTo>
                <a:lnTo>
                  <a:pt x="48" y="0"/>
                </a:lnTo>
                <a:lnTo>
                  <a:pt x="36" y="6"/>
                </a:lnTo>
                <a:lnTo>
                  <a:pt x="42" y="18"/>
                </a:lnTo>
                <a:lnTo>
                  <a:pt x="42" y="36"/>
                </a:lnTo>
                <a:lnTo>
                  <a:pt x="36" y="42"/>
                </a:lnTo>
                <a:lnTo>
                  <a:pt x="0" y="66"/>
                </a:lnTo>
                <a:lnTo>
                  <a:pt x="0" y="108"/>
                </a:lnTo>
                <a:lnTo>
                  <a:pt x="24" y="156"/>
                </a:lnTo>
                <a:lnTo>
                  <a:pt x="30" y="174"/>
                </a:lnTo>
                <a:lnTo>
                  <a:pt x="36" y="228"/>
                </a:lnTo>
                <a:lnTo>
                  <a:pt x="36" y="282"/>
                </a:lnTo>
                <a:lnTo>
                  <a:pt x="48" y="318"/>
                </a:lnTo>
                <a:lnTo>
                  <a:pt x="48" y="360"/>
                </a:lnTo>
                <a:lnTo>
                  <a:pt x="54" y="384"/>
                </a:lnTo>
                <a:lnTo>
                  <a:pt x="54" y="432"/>
                </a:lnTo>
                <a:lnTo>
                  <a:pt x="30" y="444"/>
                </a:lnTo>
                <a:lnTo>
                  <a:pt x="36" y="474"/>
                </a:lnTo>
                <a:lnTo>
                  <a:pt x="54" y="486"/>
                </a:lnTo>
                <a:lnTo>
                  <a:pt x="48" y="582"/>
                </a:lnTo>
                <a:lnTo>
                  <a:pt x="72" y="624"/>
                </a:lnTo>
                <a:lnTo>
                  <a:pt x="54" y="642"/>
                </a:lnTo>
                <a:lnTo>
                  <a:pt x="60" y="702"/>
                </a:lnTo>
                <a:lnTo>
                  <a:pt x="66" y="708"/>
                </a:lnTo>
                <a:lnTo>
                  <a:pt x="78" y="732"/>
                </a:lnTo>
                <a:lnTo>
                  <a:pt x="78" y="744"/>
                </a:lnTo>
                <a:lnTo>
                  <a:pt x="72" y="756"/>
                </a:lnTo>
                <a:lnTo>
                  <a:pt x="66" y="762"/>
                </a:lnTo>
                <a:lnTo>
                  <a:pt x="60" y="762"/>
                </a:lnTo>
                <a:lnTo>
                  <a:pt x="60" y="792"/>
                </a:lnTo>
                <a:lnTo>
                  <a:pt x="72" y="810"/>
                </a:lnTo>
                <a:lnTo>
                  <a:pt x="60" y="822"/>
                </a:lnTo>
                <a:lnTo>
                  <a:pt x="48" y="846"/>
                </a:lnTo>
                <a:lnTo>
                  <a:pt x="48" y="852"/>
                </a:lnTo>
                <a:lnTo>
                  <a:pt x="60" y="852"/>
                </a:lnTo>
                <a:lnTo>
                  <a:pt x="60" y="864"/>
                </a:lnTo>
                <a:lnTo>
                  <a:pt x="66" y="870"/>
                </a:lnTo>
                <a:lnTo>
                  <a:pt x="66" y="888"/>
                </a:lnTo>
                <a:lnTo>
                  <a:pt x="54" y="900"/>
                </a:lnTo>
                <a:lnTo>
                  <a:pt x="54" y="906"/>
                </a:lnTo>
                <a:lnTo>
                  <a:pt x="48" y="912"/>
                </a:lnTo>
                <a:lnTo>
                  <a:pt x="48" y="936"/>
                </a:lnTo>
                <a:lnTo>
                  <a:pt x="54" y="948"/>
                </a:lnTo>
                <a:lnTo>
                  <a:pt x="60" y="954"/>
                </a:lnTo>
                <a:lnTo>
                  <a:pt x="66" y="954"/>
                </a:lnTo>
                <a:lnTo>
                  <a:pt x="78" y="966"/>
                </a:lnTo>
                <a:lnTo>
                  <a:pt x="78" y="1020"/>
                </a:lnTo>
                <a:lnTo>
                  <a:pt x="60" y="1020"/>
                </a:lnTo>
                <a:lnTo>
                  <a:pt x="60" y="1044"/>
                </a:lnTo>
                <a:lnTo>
                  <a:pt x="66" y="1056"/>
                </a:lnTo>
                <a:lnTo>
                  <a:pt x="90" y="1128"/>
                </a:lnTo>
                <a:lnTo>
                  <a:pt x="96" y="1140"/>
                </a:lnTo>
                <a:lnTo>
                  <a:pt x="102" y="1146"/>
                </a:lnTo>
                <a:lnTo>
                  <a:pt x="102" y="1164"/>
                </a:lnTo>
                <a:lnTo>
                  <a:pt x="108" y="1170"/>
                </a:lnTo>
                <a:lnTo>
                  <a:pt x="114" y="1182"/>
                </a:lnTo>
                <a:lnTo>
                  <a:pt x="120" y="1188"/>
                </a:lnTo>
                <a:lnTo>
                  <a:pt x="120" y="1236"/>
                </a:lnTo>
                <a:lnTo>
                  <a:pt x="114" y="1266"/>
                </a:lnTo>
                <a:lnTo>
                  <a:pt x="138" y="1290"/>
                </a:lnTo>
                <a:lnTo>
                  <a:pt x="138" y="1296"/>
                </a:lnTo>
                <a:lnTo>
                  <a:pt x="132" y="1302"/>
                </a:lnTo>
                <a:lnTo>
                  <a:pt x="126" y="1314"/>
                </a:lnTo>
                <a:lnTo>
                  <a:pt x="126" y="1326"/>
                </a:lnTo>
                <a:lnTo>
                  <a:pt x="120" y="1338"/>
                </a:lnTo>
                <a:lnTo>
                  <a:pt x="120" y="1416"/>
                </a:lnTo>
                <a:lnTo>
                  <a:pt x="102" y="1452"/>
                </a:lnTo>
                <a:lnTo>
                  <a:pt x="114" y="1464"/>
                </a:lnTo>
                <a:lnTo>
                  <a:pt x="114" y="1470"/>
                </a:lnTo>
                <a:lnTo>
                  <a:pt x="108" y="1476"/>
                </a:lnTo>
                <a:lnTo>
                  <a:pt x="108" y="1536"/>
                </a:lnTo>
                <a:lnTo>
                  <a:pt x="102" y="1554"/>
                </a:lnTo>
                <a:lnTo>
                  <a:pt x="102" y="1578"/>
                </a:lnTo>
                <a:lnTo>
                  <a:pt x="84" y="1584"/>
                </a:lnTo>
                <a:lnTo>
                  <a:pt x="84" y="1608"/>
                </a:lnTo>
                <a:lnTo>
                  <a:pt x="108" y="1650"/>
                </a:lnTo>
                <a:lnTo>
                  <a:pt x="108" y="1692"/>
                </a:lnTo>
                <a:lnTo>
                  <a:pt x="114" y="1704"/>
                </a:lnTo>
                <a:lnTo>
                  <a:pt x="144" y="1734"/>
                </a:lnTo>
                <a:lnTo>
                  <a:pt x="156" y="1758"/>
                </a:lnTo>
                <a:lnTo>
                  <a:pt x="156" y="1800"/>
                </a:lnTo>
                <a:lnTo>
                  <a:pt x="150" y="1812"/>
                </a:lnTo>
                <a:lnTo>
                  <a:pt x="150" y="1824"/>
                </a:lnTo>
                <a:lnTo>
                  <a:pt x="162" y="1836"/>
                </a:lnTo>
                <a:lnTo>
                  <a:pt x="162" y="1896"/>
                </a:lnTo>
                <a:lnTo>
                  <a:pt x="168" y="1908"/>
                </a:lnTo>
                <a:lnTo>
                  <a:pt x="174" y="1914"/>
                </a:lnTo>
                <a:lnTo>
                  <a:pt x="186" y="1920"/>
                </a:lnTo>
                <a:lnTo>
                  <a:pt x="192" y="1926"/>
                </a:lnTo>
                <a:lnTo>
                  <a:pt x="198" y="1926"/>
                </a:lnTo>
                <a:lnTo>
                  <a:pt x="192" y="1944"/>
                </a:lnTo>
                <a:lnTo>
                  <a:pt x="234" y="1944"/>
                </a:lnTo>
                <a:lnTo>
                  <a:pt x="234" y="1914"/>
                </a:lnTo>
                <a:lnTo>
                  <a:pt x="246" y="1926"/>
                </a:lnTo>
                <a:lnTo>
                  <a:pt x="258" y="1932"/>
                </a:lnTo>
                <a:lnTo>
                  <a:pt x="270" y="1932"/>
                </a:lnTo>
                <a:lnTo>
                  <a:pt x="276" y="1926"/>
                </a:lnTo>
                <a:lnTo>
                  <a:pt x="276" y="1914"/>
                </a:lnTo>
                <a:lnTo>
                  <a:pt x="288" y="1932"/>
                </a:lnTo>
                <a:lnTo>
                  <a:pt x="282" y="1938"/>
                </a:lnTo>
                <a:lnTo>
                  <a:pt x="270" y="1944"/>
                </a:lnTo>
                <a:lnTo>
                  <a:pt x="264" y="1956"/>
                </a:lnTo>
                <a:lnTo>
                  <a:pt x="258" y="1962"/>
                </a:lnTo>
                <a:lnTo>
                  <a:pt x="258" y="1968"/>
                </a:lnTo>
                <a:lnTo>
                  <a:pt x="288" y="1968"/>
                </a:lnTo>
                <a:lnTo>
                  <a:pt x="294" y="1974"/>
                </a:lnTo>
                <a:lnTo>
                  <a:pt x="294" y="1992"/>
                </a:lnTo>
                <a:lnTo>
                  <a:pt x="270" y="1986"/>
                </a:lnTo>
                <a:lnTo>
                  <a:pt x="288" y="2010"/>
                </a:lnTo>
                <a:lnTo>
                  <a:pt x="276" y="2022"/>
                </a:lnTo>
                <a:lnTo>
                  <a:pt x="294" y="2046"/>
                </a:lnTo>
                <a:lnTo>
                  <a:pt x="276" y="2064"/>
                </a:lnTo>
                <a:lnTo>
                  <a:pt x="270" y="2076"/>
                </a:lnTo>
                <a:lnTo>
                  <a:pt x="270" y="2082"/>
                </a:lnTo>
                <a:lnTo>
                  <a:pt x="276" y="2088"/>
                </a:lnTo>
                <a:lnTo>
                  <a:pt x="282" y="2088"/>
                </a:lnTo>
                <a:lnTo>
                  <a:pt x="306" y="2100"/>
                </a:lnTo>
                <a:lnTo>
                  <a:pt x="318" y="2100"/>
                </a:lnTo>
                <a:lnTo>
                  <a:pt x="300" y="2118"/>
                </a:lnTo>
                <a:lnTo>
                  <a:pt x="300" y="2130"/>
                </a:lnTo>
                <a:lnTo>
                  <a:pt x="312" y="2136"/>
                </a:lnTo>
                <a:lnTo>
                  <a:pt x="318" y="2142"/>
                </a:lnTo>
                <a:lnTo>
                  <a:pt x="330" y="2148"/>
                </a:lnTo>
                <a:lnTo>
                  <a:pt x="354" y="2148"/>
                </a:lnTo>
                <a:lnTo>
                  <a:pt x="360" y="2184"/>
                </a:lnTo>
                <a:lnTo>
                  <a:pt x="354" y="2184"/>
                </a:lnTo>
                <a:lnTo>
                  <a:pt x="324" y="2214"/>
                </a:lnTo>
                <a:lnTo>
                  <a:pt x="324" y="2220"/>
                </a:lnTo>
                <a:lnTo>
                  <a:pt x="330" y="2226"/>
                </a:lnTo>
                <a:lnTo>
                  <a:pt x="354" y="2226"/>
                </a:lnTo>
                <a:lnTo>
                  <a:pt x="366" y="2232"/>
                </a:lnTo>
                <a:lnTo>
                  <a:pt x="378" y="2244"/>
                </a:lnTo>
                <a:lnTo>
                  <a:pt x="348" y="2244"/>
                </a:lnTo>
                <a:lnTo>
                  <a:pt x="342" y="2238"/>
                </a:lnTo>
                <a:lnTo>
                  <a:pt x="330" y="2238"/>
                </a:lnTo>
                <a:lnTo>
                  <a:pt x="324" y="2244"/>
                </a:lnTo>
                <a:lnTo>
                  <a:pt x="324" y="2250"/>
                </a:lnTo>
                <a:lnTo>
                  <a:pt x="354" y="2256"/>
                </a:lnTo>
                <a:lnTo>
                  <a:pt x="330" y="2268"/>
                </a:lnTo>
                <a:lnTo>
                  <a:pt x="336" y="2292"/>
                </a:lnTo>
                <a:lnTo>
                  <a:pt x="348" y="2292"/>
                </a:lnTo>
                <a:lnTo>
                  <a:pt x="348" y="2316"/>
                </a:lnTo>
                <a:lnTo>
                  <a:pt x="336" y="2328"/>
                </a:lnTo>
                <a:lnTo>
                  <a:pt x="336" y="2322"/>
                </a:lnTo>
                <a:lnTo>
                  <a:pt x="330" y="2316"/>
                </a:lnTo>
                <a:lnTo>
                  <a:pt x="324" y="2304"/>
                </a:lnTo>
                <a:lnTo>
                  <a:pt x="324" y="2298"/>
                </a:lnTo>
                <a:lnTo>
                  <a:pt x="288" y="2298"/>
                </a:lnTo>
                <a:lnTo>
                  <a:pt x="306" y="2292"/>
                </a:lnTo>
                <a:lnTo>
                  <a:pt x="282" y="2268"/>
                </a:lnTo>
                <a:lnTo>
                  <a:pt x="276" y="2268"/>
                </a:lnTo>
                <a:lnTo>
                  <a:pt x="276" y="2280"/>
                </a:lnTo>
                <a:lnTo>
                  <a:pt x="270" y="2268"/>
                </a:lnTo>
                <a:lnTo>
                  <a:pt x="228" y="2280"/>
                </a:lnTo>
                <a:lnTo>
                  <a:pt x="264" y="2286"/>
                </a:lnTo>
                <a:lnTo>
                  <a:pt x="258" y="2292"/>
                </a:lnTo>
                <a:lnTo>
                  <a:pt x="252" y="2304"/>
                </a:lnTo>
                <a:lnTo>
                  <a:pt x="246" y="2310"/>
                </a:lnTo>
                <a:lnTo>
                  <a:pt x="234" y="2316"/>
                </a:lnTo>
                <a:lnTo>
                  <a:pt x="228" y="2328"/>
                </a:lnTo>
                <a:lnTo>
                  <a:pt x="222" y="2334"/>
                </a:lnTo>
                <a:lnTo>
                  <a:pt x="222" y="2340"/>
                </a:lnTo>
                <a:lnTo>
                  <a:pt x="228" y="2346"/>
                </a:lnTo>
                <a:lnTo>
                  <a:pt x="240" y="2352"/>
                </a:lnTo>
                <a:lnTo>
                  <a:pt x="252" y="2352"/>
                </a:lnTo>
                <a:lnTo>
                  <a:pt x="252" y="2346"/>
                </a:lnTo>
                <a:lnTo>
                  <a:pt x="240" y="2334"/>
                </a:lnTo>
                <a:lnTo>
                  <a:pt x="264" y="2328"/>
                </a:lnTo>
                <a:lnTo>
                  <a:pt x="282" y="2346"/>
                </a:lnTo>
                <a:lnTo>
                  <a:pt x="324" y="2346"/>
                </a:lnTo>
                <a:lnTo>
                  <a:pt x="336" y="2352"/>
                </a:lnTo>
                <a:lnTo>
                  <a:pt x="342" y="2364"/>
                </a:lnTo>
                <a:lnTo>
                  <a:pt x="354" y="2370"/>
                </a:lnTo>
                <a:lnTo>
                  <a:pt x="354" y="2376"/>
                </a:lnTo>
                <a:lnTo>
                  <a:pt x="336" y="2394"/>
                </a:lnTo>
                <a:lnTo>
                  <a:pt x="342" y="2406"/>
                </a:lnTo>
                <a:lnTo>
                  <a:pt x="360" y="2406"/>
                </a:lnTo>
                <a:lnTo>
                  <a:pt x="360" y="2418"/>
                </a:lnTo>
                <a:lnTo>
                  <a:pt x="378" y="2424"/>
                </a:lnTo>
                <a:lnTo>
                  <a:pt x="384" y="2406"/>
                </a:lnTo>
                <a:lnTo>
                  <a:pt x="402" y="2424"/>
                </a:lnTo>
                <a:lnTo>
                  <a:pt x="408" y="2424"/>
                </a:lnTo>
                <a:lnTo>
                  <a:pt x="420" y="2430"/>
                </a:lnTo>
                <a:lnTo>
                  <a:pt x="426" y="2436"/>
                </a:lnTo>
                <a:lnTo>
                  <a:pt x="426" y="2448"/>
                </a:lnTo>
                <a:lnTo>
                  <a:pt x="414" y="2460"/>
                </a:lnTo>
                <a:lnTo>
                  <a:pt x="408" y="2454"/>
                </a:lnTo>
                <a:lnTo>
                  <a:pt x="396" y="2454"/>
                </a:lnTo>
                <a:lnTo>
                  <a:pt x="384" y="2448"/>
                </a:lnTo>
                <a:lnTo>
                  <a:pt x="378" y="2442"/>
                </a:lnTo>
                <a:lnTo>
                  <a:pt x="366" y="2442"/>
                </a:lnTo>
                <a:lnTo>
                  <a:pt x="366" y="2454"/>
                </a:lnTo>
                <a:lnTo>
                  <a:pt x="372" y="2460"/>
                </a:lnTo>
                <a:lnTo>
                  <a:pt x="378" y="2460"/>
                </a:lnTo>
                <a:lnTo>
                  <a:pt x="390" y="2472"/>
                </a:lnTo>
                <a:lnTo>
                  <a:pt x="402" y="2496"/>
                </a:lnTo>
                <a:lnTo>
                  <a:pt x="402" y="2508"/>
                </a:lnTo>
                <a:lnTo>
                  <a:pt x="384" y="2508"/>
                </a:lnTo>
                <a:lnTo>
                  <a:pt x="396" y="2526"/>
                </a:lnTo>
                <a:lnTo>
                  <a:pt x="414" y="2562"/>
                </a:lnTo>
                <a:lnTo>
                  <a:pt x="426" y="2520"/>
                </a:lnTo>
                <a:lnTo>
                  <a:pt x="426" y="2550"/>
                </a:lnTo>
                <a:lnTo>
                  <a:pt x="444" y="2574"/>
                </a:lnTo>
                <a:lnTo>
                  <a:pt x="420" y="2574"/>
                </a:lnTo>
                <a:lnTo>
                  <a:pt x="426" y="2592"/>
                </a:lnTo>
                <a:lnTo>
                  <a:pt x="450" y="2592"/>
                </a:lnTo>
                <a:lnTo>
                  <a:pt x="432" y="2604"/>
                </a:lnTo>
                <a:lnTo>
                  <a:pt x="462" y="2616"/>
                </a:lnTo>
                <a:lnTo>
                  <a:pt x="444" y="2628"/>
                </a:lnTo>
                <a:lnTo>
                  <a:pt x="474" y="2640"/>
                </a:lnTo>
                <a:lnTo>
                  <a:pt x="462" y="2652"/>
                </a:lnTo>
                <a:lnTo>
                  <a:pt x="480" y="2658"/>
                </a:lnTo>
                <a:lnTo>
                  <a:pt x="480" y="2652"/>
                </a:lnTo>
                <a:lnTo>
                  <a:pt x="486" y="2640"/>
                </a:lnTo>
                <a:lnTo>
                  <a:pt x="486" y="2634"/>
                </a:lnTo>
                <a:lnTo>
                  <a:pt x="492" y="2634"/>
                </a:lnTo>
                <a:lnTo>
                  <a:pt x="498" y="2640"/>
                </a:lnTo>
                <a:lnTo>
                  <a:pt x="504" y="2652"/>
                </a:lnTo>
                <a:lnTo>
                  <a:pt x="498" y="2658"/>
                </a:lnTo>
                <a:lnTo>
                  <a:pt x="498" y="2664"/>
                </a:lnTo>
                <a:lnTo>
                  <a:pt x="492" y="2664"/>
                </a:lnTo>
                <a:lnTo>
                  <a:pt x="480" y="2676"/>
                </a:lnTo>
                <a:lnTo>
                  <a:pt x="480" y="2682"/>
                </a:lnTo>
                <a:lnTo>
                  <a:pt x="486" y="2688"/>
                </a:lnTo>
                <a:lnTo>
                  <a:pt x="516" y="2688"/>
                </a:lnTo>
                <a:lnTo>
                  <a:pt x="516" y="2700"/>
                </a:lnTo>
                <a:lnTo>
                  <a:pt x="540" y="2724"/>
                </a:lnTo>
                <a:lnTo>
                  <a:pt x="552" y="2730"/>
                </a:lnTo>
                <a:lnTo>
                  <a:pt x="558" y="2736"/>
                </a:lnTo>
                <a:lnTo>
                  <a:pt x="558" y="2700"/>
                </a:lnTo>
                <a:lnTo>
                  <a:pt x="564" y="2700"/>
                </a:lnTo>
                <a:lnTo>
                  <a:pt x="570" y="2706"/>
                </a:lnTo>
                <a:lnTo>
                  <a:pt x="582" y="2712"/>
                </a:lnTo>
                <a:lnTo>
                  <a:pt x="600" y="2718"/>
                </a:lnTo>
                <a:lnTo>
                  <a:pt x="624" y="2742"/>
                </a:lnTo>
                <a:lnTo>
                  <a:pt x="618" y="2748"/>
                </a:lnTo>
                <a:lnTo>
                  <a:pt x="618" y="2754"/>
                </a:lnTo>
                <a:lnTo>
                  <a:pt x="612" y="2760"/>
                </a:lnTo>
                <a:lnTo>
                  <a:pt x="630" y="2766"/>
                </a:lnTo>
                <a:lnTo>
                  <a:pt x="630" y="2790"/>
                </a:lnTo>
                <a:lnTo>
                  <a:pt x="684" y="2790"/>
                </a:lnTo>
                <a:lnTo>
                  <a:pt x="696" y="2802"/>
                </a:lnTo>
                <a:lnTo>
                  <a:pt x="666" y="2802"/>
                </a:lnTo>
                <a:lnTo>
                  <a:pt x="654" y="2814"/>
                </a:lnTo>
                <a:lnTo>
                  <a:pt x="630" y="2814"/>
                </a:lnTo>
                <a:lnTo>
                  <a:pt x="618" y="2832"/>
                </a:lnTo>
                <a:lnTo>
                  <a:pt x="648" y="2832"/>
                </a:lnTo>
                <a:lnTo>
                  <a:pt x="636" y="2850"/>
                </a:lnTo>
                <a:lnTo>
                  <a:pt x="666" y="2844"/>
                </a:lnTo>
                <a:lnTo>
                  <a:pt x="666" y="2826"/>
                </a:lnTo>
                <a:lnTo>
                  <a:pt x="690" y="2838"/>
                </a:lnTo>
                <a:lnTo>
                  <a:pt x="696" y="2826"/>
                </a:lnTo>
                <a:lnTo>
                  <a:pt x="702" y="2820"/>
                </a:lnTo>
                <a:lnTo>
                  <a:pt x="714" y="2814"/>
                </a:lnTo>
                <a:lnTo>
                  <a:pt x="720" y="2808"/>
                </a:lnTo>
                <a:lnTo>
                  <a:pt x="732" y="2808"/>
                </a:lnTo>
                <a:lnTo>
                  <a:pt x="732" y="2820"/>
                </a:lnTo>
                <a:lnTo>
                  <a:pt x="726" y="2832"/>
                </a:lnTo>
                <a:lnTo>
                  <a:pt x="702" y="2856"/>
                </a:lnTo>
                <a:lnTo>
                  <a:pt x="696" y="2850"/>
                </a:lnTo>
                <a:lnTo>
                  <a:pt x="678" y="2850"/>
                </a:lnTo>
                <a:lnTo>
                  <a:pt x="678" y="2868"/>
                </a:lnTo>
                <a:lnTo>
                  <a:pt x="642" y="2868"/>
                </a:lnTo>
                <a:lnTo>
                  <a:pt x="630" y="2880"/>
                </a:lnTo>
                <a:lnTo>
                  <a:pt x="642" y="2886"/>
                </a:lnTo>
                <a:lnTo>
                  <a:pt x="648" y="2916"/>
                </a:lnTo>
                <a:lnTo>
                  <a:pt x="678" y="2898"/>
                </a:lnTo>
                <a:lnTo>
                  <a:pt x="684" y="2910"/>
                </a:lnTo>
                <a:lnTo>
                  <a:pt x="684" y="2916"/>
                </a:lnTo>
                <a:lnTo>
                  <a:pt x="690" y="2916"/>
                </a:lnTo>
                <a:lnTo>
                  <a:pt x="696" y="2910"/>
                </a:lnTo>
                <a:lnTo>
                  <a:pt x="702" y="2898"/>
                </a:lnTo>
                <a:lnTo>
                  <a:pt x="702" y="2892"/>
                </a:lnTo>
                <a:lnTo>
                  <a:pt x="708" y="2880"/>
                </a:lnTo>
                <a:lnTo>
                  <a:pt x="714" y="287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1" name="China" descr="© INSCALE GmbH, 05.05.2010&#10;http://www.presentationload.com/">
            <a:extLst>
              <a:ext uri="{FF2B5EF4-FFF2-40B4-BE49-F238E27FC236}">
                <a16:creationId xmlns:a16="http://schemas.microsoft.com/office/drawing/2014/main" id="{EA7B8390-427D-46C6-B17D-0FBC16C4F6C2}"/>
              </a:ext>
            </a:extLst>
          </p:cNvPr>
          <p:cNvSpPr>
            <a:spLocks noEditPoints="1"/>
          </p:cNvSpPr>
          <p:nvPr/>
        </p:nvSpPr>
        <p:spPr bwMode="gray">
          <a:xfrm>
            <a:off x="7991704" y="2014420"/>
            <a:ext cx="1726051" cy="1333263"/>
          </a:xfrm>
          <a:custGeom>
            <a:avLst/>
            <a:gdLst>
              <a:gd name="T0" fmla="*/ 2147483647 w 3660"/>
              <a:gd name="T1" fmla="*/ 2147483647 h 2826"/>
              <a:gd name="T2" fmla="*/ 2147483647 w 3660"/>
              <a:gd name="T3" fmla="*/ 2147483647 h 2826"/>
              <a:gd name="T4" fmla="*/ 2147483647 w 3660"/>
              <a:gd name="T5" fmla="*/ 2147483647 h 2826"/>
              <a:gd name="T6" fmla="*/ 2147483647 w 3660"/>
              <a:gd name="T7" fmla="*/ 2147483647 h 2826"/>
              <a:gd name="T8" fmla="*/ 2147483647 w 3660"/>
              <a:gd name="T9" fmla="*/ 2147483647 h 2826"/>
              <a:gd name="T10" fmla="*/ 2147483647 w 3660"/>
              <a:gd name="T11" fmla="*/ 2147483647 h 2826"/>
              <a:gd name="T12" fmla="*/ 2147483647 w 3660"/>
              <a:gd name="T13" fmla="*/ 2147483647 h 2826"/>
              <a:gd name="T14" fmla="*/ 2147483647 w 3660"/>
              <a:gd name="T15" fmla="*/ 2147483647 h 2826"/>
              <a:gd name="T16" fmla="*/ 2147483647 w 3660"/>
              <a:gd name="T17" fmla="*/ 2147483647 h 2826"/>
              <a:gd name="T18" fmla="*/ 2147483647 w 3660"/>
              <a:gd name="T19" fmla="*/ 2147483647 h 2826"/>
              <a:gd name="T20" fmla="*/ 2147483647 w 3660"/>
              <a:gd name="T21" fmla="*/ 2147483647 h 2826"/>
              <a:gd name="T22" fmla="*/ 2147483647 w 3660"/>
              <a:gd name="T23" fmla="*/ 2147483647 h 2826"/>
              <a:gd name="T24" fmla="*/ 2147483647 w 3660"/>
              <a:gd name="T25" fmla="*/ 2147483647 h 2826"/>
              <a:gd name="T26" fmla="*/ 2147483647 w 3660"/>
              <a:gd name="T27" fmla="*/ 2147483647 h 2826"/>
              <a:gd name="T28" fmla="*/ 2147483647 w 3660"/>
              <a:gd name="T29" fmla="*/ 2147483647 h 2826"/>
              <a:gd name="T30" fmla="*/ 2147483647 w 3660"/>
              <a:gd name="T31" fmla="*/ 2147483647 h 2826"/>
              <a:gd name="T32" fmla="*/ 2147483647 w 3660"/>
              <a:gd name="T33" fmla="*/ 2147483647 h 2826"/>
              <a:gd name="T34" fmla="*/ 2147483647 w 3660"/>
              <a:gd name="T35" fmla="*/ 2147483647 h 2826"/>
              <a:gd name="T36" fmla="*/ 2147483647 w 3660"/>
              <a:gd name="T37" fmla="*/ 2147483647 h 2826"/>
              <a:gd name="T38" fmla="*/ 2147483647 w 3660"/>
              <a:gd name="T39" fmla="*/ 2147483647 h 2826"/>
              <a:gd name="T40" fmla="*/ 2147483647 w 3660"/>
              <a:gd name="T41" fmla="*/ 2147483647 h 2826"/>
              <a:gd name="T42" fmla="*/ 2147483647 w 3660"/>
              <a:gd name="T43" fmla="*/ 2147483647 h 2826"/>
              <a:gd name="T44" fmla="*/ 2147483647 w 3660"/>
              <a:gd name="T45" fmla="*/ 2147483647 h 2826"/>
              <a:gd name="T46" fmla="*/ 0 w 3660"/>
              <a:gd name="T47" fmla="*/ 2147483647 h 2826"/>
              <a:gd name="T48" fmla="*/ 2147483647 w 3660"/>
              <a:gd name="T49" fmla="*/ 2147483647 h 2826"/>
              <a:gd name="T50" fmla="*/ 2147483647 w 3660"/>
              <a:gd name="T51" fmla="*/ 2147483647 h 2826"/>
              <a:gd name="T52" fmla="*/ 2147483647 w 3660"/>
              <a:gd name="T53" fmla="*/ 2147483647 h 2826"/>
              <a:gd name="T54" fmla="*/ 2147483647 w 3660"/>
              <a:gd name="T55" fmla="*/ 2147483647 h 2826"/>
              <a:gd name="T56" fmla="*/ 2147483647 w 3660"/>
              <a:gd name="T57" fmla="*/ 2147483647 h 2826"/>
              <a:gd name="T58" fmla="*/ 2147483647 w 3660"/>
              <a:gd name="T59" fmla="*/ 2147483647 h 2826"/>
              <a:gd name="T60" fmla="*/ 2147483647 w 3660"/>
              <a:gd name="T61" fmla="*/ 2147483647 h 2826"/>
              <a:gd name="T62" fmla="*/ 2147483647 w 3660"/>
              <a:gd name="T63" fmla="*/ 2147483647 h 2826"/>
              <a:gd name="T64" fmla="*/ 2147483647 w 3660"/>
              <a:gd name="T65" fmla="*/ 2147483647 h 2826"/>
              <a:gd name="T66" fmla="*/ 2147483647 w 3660"/>
              <a:gd name="T67" fmla="*/ 2147483647 h 2826"/>
              <a:gd name="T68" fmla="*/ 2147483647 w 3660"/>
              <a:gd name="T69" fmla="*/ 2147483647 h 2826"/>
              <a:gd name="T70" fmla="*/ 2147483647 w 3660"/>
              <a:gd name="T71" fmla="*/ 2147483647 h 2826"/>
              <a:gd name="T72" fmla="*/ 2147483647 w 3660"/>
              <a:gd name="T73" fmla="*/ 2147483647 h 2826"/>
              <a:gd name="T74" fmla="*/ 2147483647 w 3660"/>
              <a:gd name="T75" fmla="*/ 2147483647 h 2826"/>
              <a:gd name="T76" fmla="*/ 2147483647 w 3660"/>
              <a:gd name="T77" fmla="*/ 2147483647 h 2826"/>
              <a:gd name="T78" fmla="*/ 2147483647 w 3660"/>
              <a:gd name="T79" fmla="*/ 2147483647 h 2826"/>
              <a:gd name="T80" fmla="*/ 2147483647 w 3660"/>
              <a:gd name="T81" fmla="*/ 2147483647 h 2826"/>
              <a:gd name="T82" fmla="*/ 2147483647 w 3660"/>
              <a:gd name="T83" fmla="*/ 2147483647 h 2826"/>
              <a:gd name="T84" fmla="*/ 2147483647 w 3660"/>
              <a:gd name="T85" fmla="*/ 2147483647 h 2826"/>
              <a:gd name="T86" fmla="*/ 2147483647 w 3660"/>
              <a:gd name="T87" fmla="*/ 2147483647 h 2826"/>
              <a:gd name="T88" fmla="*/ 2147483647 w 3660"/>
              <a:gd name="T89" fmla="*/ 2147483647 h 2826"/>
              <a:gd name="T90" fmla="*/ 2147483647 w 3660"/>
              <a:gd name="T91" fmla="*/ 2147483647 h 2826"/>
              <a:gd name="T92" fmla="*/ 2147483647 w 3660"/>
              <a:gd name="T93" fmla="*/ 2147483647 h 2826"/>
              <a:gd name="T94" fmla="*/ 2147483647 w 3660"/>
              <a:gd name="T95" fmla="*/ 2147483647 h 2826"/>
              <a:gd name="T96" fmla="*/ 2147483647 w 3660"/>
              <a:gd name="T97" fmla="*/ 2147483647 h 2826"/>
              <a:gd name="T98" fmla="*/ 2147483647 w 3660"/>
              <a:gd name="T99" fmla="*/ 2147483647 h 2826"/>
              <a:gd name="T100" fmla="*/ 2147483647 w 3660"/>
              <a:gd name="T101" fmla="*/ 2147483647 h 2826"/>
              <a:gd name="T102" fmla="*/ 2147483647 w 3660"/>
              <a:gd name="T103" fmla="*/ 2147483647 h 2826"/>
              <a:gd name="T104" fmla="*/ 2147483647 w 3660"/>
              <a:gd name="T105" fmla="*/ 2147483647 h 2826"/>
              <a:gd name="T106" fmla="*/ 2147483647 w 3660"/>
              <a:gd name="T107" fmla="*/ 2147483647 h 2826"/>
              <a:gd name="T108" fmla="*/ 2147483647 w 3660"/>
              <a:gd name="T109" fmla="*/ 2147483647 h 2826"/>
              <a:gd name="T110" fmla="*/ 2147483647 w 3660"/>
              <a:gd name="T111" fmla="*/ 2147483647 h 2826"/>
              <a:gd name="T112" fmla="*/ 2147483647 w 3660"/>
              <a:gd name="T113" fmla="*/ 2147483647 h 2826"/>
              <a:gd name="T114" fmla="*/ 2147483647 w 3660"/>
              <a:gd name="T115" fmla="*/ 2147483647 h 2826"/>
              <a:gd name="T116" fmla="*/ 2147483647 w 3660"/>
              <a:gd name="T117" fmla="*/ 2147483647 h 2826"/>
              <a:gd name="T118" fmla="*/ 2147483647 w 3660"/>
              <a:gd name="T119" fmla="*/ 2147483647 h 2826"/>
              <a:gd name="T120" fmla="*/ 2147483647 w 3660"/>
              <a:gd name="T121" fmla="*/ 2147483647 h 2826"/>
              <a:gd name="T122" fmla="*/ 2147483647 w 3660"/>
              <a:gd name="T123" fmla="*/ 2147483647 h 282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660"/>
              <a:gd name="T187" fmla="*/ 0 h 2826"/>
              <a:gd name="T188" fmla="*/ 3660 w 3660"/>
              <a:gd name="T189" fmla="*/ 2826 h 282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660" h="2826">
                <a:moveTo>
                  <a:pt x="2862" y="2688"/>
                </a:moveTo>
                <a:lnTo>
                  <a:pt x="2850" y="2682"/>
                </a:lnTo>
                <a:lnTo>
                  <a:pt x="2772" y="2682"/>
                </a:lnTo>
                <a:lnTo>
                  <a:pt x="2766" y="2700"/>
                </a:lnTo>
                <a:lnTo>
                  <a:pt x="2748" y="2694"/>
                </a:lnTo>
                <a:lnTo>
                  <a:pt x="2736" y="2718"/>
                </a:lnTo>
                <a:lnTo>
                  <a:pt x="2730" y="2724"/>
                </a:lnTo>
                <a:lnTo>
                  <a:pt x="2712" y="2760"/>
                </a:lnTo>
                <a:lnTo>
                  <a:pt x="2718" y="2772"/>
                </a:lnTo>
                <a:lnTo>
                  <a:pt x="2724" y="2790"/>
                </a:lnTo>
                <a:lnTo>
                  <a:pt x="2754" y="2820"/>
                </a:lnTo>
                <a:lnTo>
                  <a:pt x="2766" y="2826"/>
                </a:lnTo>
                <a:lnTo>
                  <a:pt x="2772" y="2826"/>
                </a:lnTo>
                <a:lnTo>
                  <a:pt x="2802" y="2820"/>
                </a:lnTo>
                <a:lnTo>
                  <a:pt x="2820" y="2820"/>
                </a:lnTo>
                <a:lnTo>
                  <a:pt x="2844" y="2808"/>
                </a:lnTo>
                <a:lnTo>
                  <a:pt x="2850" y="2802"/>
                </a:lnTo>
                <a:lnTo>
                  <a:pt x="2850" y="2754"/>
                </a:lnTo>
                <a:lnTo>
                  <a:pt x="2856" y="2742"/>
                </a:lnTo>
                <a:lnTo>
                  <a:pt x="2862" y="2736"/>
                </a:lnTo>
                <a:lnTo>
                  <a:pt x="2868" y="2724"/>
                </a:lnTo>
                <a:lnTo>
                  <a:pt x="2868" y="2700"/>
                </a:lnTo>
                <a:lnTo>
                  <a:pt x="2862" y="2688"/>
                </a:lnTo>
                <a:close/>
                <a:moveTo>
                  <a:pt x="3660" y="624"/>
                </a:moveTo>
                <a:lnTo>
                  <a:pt x="3654" y="600"/>
                </a:lnTo>
                <a:lnTo>
                  <a:pt x="3660" y="570"/>
                </a:lnTo>
                <a:lnTo>
                  <a:pt x="3642" y="564"/>
                </a:lnTo>
                <a:lnTo>
                  <a:pt x="3642" y="540"/>
                </a:lnTo>
                <a:lnTo>
                  <a:pt x="3630" y="528"/>
                </a:lnTo>
                <a:lnTo>
                  <a:pt x="3630" y="510"/>
                </a:lnTo>
                <a:lnTo>
                  <a:pt x="3618" y="492"/>
                </a:lnTo>
                <a:lnTo>
                  <a:pt x="3636" y="486"/>
                </a:lnTo>
                <a:lnTo>
                  <a:pt x="3636" y="456"/>
                </a:lnTo>
                <a:lnTo>
                  <a:pt x="3612" y="444"/>
                </a:lnTo>
                <a:lnTo>
                  <a:pt x="3612" y="426"/>
                </a:lnTo>
                <a:lnTo>
                  <a:pt x="3606" y="414"/>
                </a:lnTo>
                <a:lnTo>
                  <a:pt x="3594" y="408"/>
                </a:lnTo>
                <a:lnTo>
                  <a:pt x="3552" y="408"/>
                </a:lnTo>
                <a:lnTo>
                  <a:pt x="3546" y="432"/>
                </a:lnTo>
                <a:lnTo>
                  <a:pt x="3516" y="432"/>
                </a:lnTo>
                <a:lnTo>
                  <a:pt x="3504" y="438"/>
                </a:lnTo>
                <a:lnTo>
                  <a:pt x="3498" y="438"/>
                </a:lnTo>
                <a:lnTo>
                  <a:pt x="3492" y="444"/>
                </a:lnTo>
                <a:lnTo>
                  <a:pt x="3492" y="462"/>
                </a:lnTo>
                <a:lnTo>
                  <a:pt x="3462" y="456"/>
                </a:lnTo>
                <a:lnTo>
                  <a:pt x="3462" y="468"/>
                </a:lnTo>
                <a:lnTo>
                  <a:pt x="3444" y="468"/>
                </a:lnTo>
                <a:lnTo>
                  <a:pt x="3432" y="456"/>
                </a:lnTo>
                <a:lnTo>
                  <a:pt x="3408" y="462"/>
                </a:lnTo>
                <a:lnTo>
                  <a:pt x="3366" y="432"/>
                </a:lnTo>
                <a:lnTo>
                  <a:pt x="3366" y="420"/>
                </a:lnTo>
                <a:lnTo>
                  <a:pt x="3360" y="408"/>
                </a:lnTo>
                <a:lnTo>
                  <a:pt x="3360" y="402"/>
                </a:lnTo>
                <a:lnTo>
                  <a:pt x="3354" y="396"/>
                </a:lnTo>
                <a:lnTo>
                  <a:pt x="3336" y="396"/>
                </a:lnTo>
                <a:lnTo>
                  <a:pt x="3318" y="366"/>
                </a:lnTo>
                <a:lnTo>
                  <a:pt x="3276" y="366"/>
                </a:lnTo>
                <a:lnTo>
                  <a:pt x="3258" y="348"/>
                </a:lnTo>
                <a:lnTo>
                  <a:pt x="3246" y="342"/>
                </a:lnTo>
                <a:lnTo>
                  <a:pt x="3228" y="324"/>
                </a:lnTo>
                <a:lnTo>
                  <a:pt x="3216" y="324"/>
                </a:lnTo>
                <a:lnTo>
                  <a:pt x="3204" y="336"/>
                </a:lnTo>
                <a:lnTo>
                  <a:pt x="3192" y="330"/>
                </a:lnTo>
                <a:lnTo>
                  <a:pt x="3186" y="324"/>
                </a:lnTo>
                <a:lnTo>
                  <a:pt x="3174" y="318"/>
                </a:lnTo>
                <a:lnTo>
                  <a:pt x="3126" y="318"/>
                </a:lnTo>
                <a:lnTo>
                  <a:pt x="3114" y="312"/>
                </a:lnTo>
                <a:lnTo>
                  <a:pt x="3108" y="306"/>
                </a:lnTo>
                <a:lnTo>
                  <a:pt x="3084" y="294"/>
                </a:lnTo>
                <a:lnTo>
                  <a:pt x="3078" y="288"/>
                </a:lnTo>
                <a:lnTo>
                  <a:pt x="3072" y="288"/>
                </a:lnTo>
                <a:lnTo>
                  <a:pt x="3066" y="264"/>
                </a:lnTo>
                <a:lnTo>
                  <a:pt x="3054" y="264"/>
                </a:lnTo>
                <a:lnTo>
                  <a:pt x="3048" y="252"/>
                </a:lnTo>
                <a:lnTo>
                  <a:pt x="3030" y="234"/>
                </a:lnTo>
                <a:lnTo>
                  <a:pt x="3024" y="222"/>
                </a:lnTo>
                <a:lnTo>
                  <a:pt x="2976" y="198"/>
                </a:lnTo>
                <a:lnTo>
                  <a:pt x="2964" y="198"/>
                </a:lnTo>
                <a:lnTo>
                  <a:pt x="2952" y="168"/>
                </a:lnTo>
                <a:lnTo>
                  <a:pt x="2904" y="144"/>
                </a:lnTo>
                <a:lnTo>
                  <a:pt x="2898" y="114"/>
                </a:lnTo>
                <a:lnTo>
                  <a:pt x="2892" y="114"/>
                </a:lnTo>
                <a:lnTo>
                  <a:pt x="2886" y="108"/>
                </a:lnTo>
                <a:lnTo>
                  <a:pt x="2874" y="108"/>
                </a:lnTo>
                <a:lnTo>
                  <a:pt x="2862" y="96"/>
                </a:lnTo>
                <a:lnTo>
                  <a:pt x="2850" y="90"/>
                </a:lnTo>
                <a:lnTo>
                  <a:pt x="2838" y="78"/>
                </a:lnTo>
                <a:lnTo>
                  <a:pt x="2832" y="78"/>
                </a:lnTo>
                <a:lnTo>
                  <a:pt x="2832" y="66"/>
                </a:lnTo>
                <a:lnTo>
                  <a:pt x="2820" y="60"/>
                </a:lnTo>
                <a:lnTo>
                  <a:pt x="2814" y="54"/>
                </a:lnTo>
                <a:lnTo>
                  <a:pt x="2802" y="48"/>
                </a:lnTo>
                <a:lnTo>
                  <a:pt x="2796" y="42"/>
                </a:lnTo>
                <a:lnTo>
                  <a:pt x="2724" y="42"/>
                </a:lnTo>
                <a:lnTo>
                  <a:pt x="2688" y="18"/>
                </a:lnTo>
                <a:lnTo>
                  <a:pt x="2652" y="0"/>
                </a:lnTo>
                <a:lnTo>
                  <a:pt x="2598" y="12"/>
                </a:lnTo>
                <a:lnTo>
                  <a:pt x="2556" y="6"/>
                </a:lnTo>
                <a:lnTo>
                  <a:pt x="2550" y="18"/>
                </a:lnTo>
                <a:lnTo>
                  <a:pt x="2514" y="24"/>
                </a:lnTo>
                <a:lnTo>
                  <a:pt x="2472" y="66"/>
                </a:lnTo>
                <a:lnTo>
                  <a:pt x="2466" y="66"/>
                </a:lnTo>
                <a:lnTo>
                  <a:pt x="2466" y="78"/>
                </a:lnTo>
                <a:lnTo>
                  <a:pt x="2472" y="78"/>
                </a:lnTo>
                <a:lnTo>
                  <a:pt x="2490" y="84"/>
                </a:lnTo>
                <a:lnTo>
                  <a:pt x="2502" y="84"/>
                </a:lnTo>
                <a:lnTo>
                  <a:pt x="2508" y="90"/>
                </a:lnTo>
                <a:lnTo>
                  <a:pt x="2520" y="90"/>
                </a:lnTo>
                <a:lnTo>
                  <a:pt x="2532" y="102"/>
                </a:lnTo>
                <a:lnTo>
                  <a:pt x="2544" y="108"/>
                </a:lnTo>
                <a:lnTo>
                  <a:pt x="2550" y="114"/>
                </a:lnTo>
                <a:lnTo>
                  <a:pt x="2550" y="126"/>
                </a:lnTo>
                <a:lnTo>
                  <a:pt x="2532" y="144"/>
                </a:lnTo>
                <a:lnTo>
                  <a:pt x="2532" y="216"/>
                </a:lnTo>
                <a:lnTo>
                  <a:pt x="2538" y="258"/>
                </a:lnTo>
                <a:lnTo>
                  <a:pt x="2544" y="264"/>
                </a:lnTo>
                <a:lnTo>
                  <a:pt x="2556" y="264"/>
                </a:lnTo>
                <a:lnTo>
                  <a:pt x="2556" y="276"/>
                </a:lnTo>
                <a:lnTo>
                  <a:pt x="2550" y="282"/>
                </a:lnTo>
                <a:lnTo>
                  <a:pt x="2538" y="288"/>
                </a:lnTo>
                <a:lnTo>
                  <a:pt x="2514" y="288"/>
                </a:lnTo>
                <a:lnTo>
                  <a:pt x="2514" y="300"/>
                </a:lnTo>
                <a:lnTo>
                  <a:pt x="2496" y="318"/>
                </a:lnTo>
                <a:lnTo>
                  <a:pt x="2484" y="318"/>
                </a:lnTo>
                <a:lnTo>
                  <a:pt x="2478" y="312"/>
                </a:lnTo>
                <a:lnTo>
                  <a:pt x="2442" y="312"/>
                </a:lnTo>
                <a:lnTo>
                  <a:pt x="2406" y="288"/>
                </a:lnTo>
                <a:lnTo>
                  <a:pt x="2406" y="372"/>
                </a:lnTo>
                <a:lnTo>
                  <a:pt x="2412" y="384"/>
                </a:lnTo>
                <a:lnTo>
                  <a:pt x="2418" y="408"/>
                </a:lnTo>
                <a:lnTo>
                  <a:pt x="2424" y="420"/>
                </a:lnTo>
                <a:lnTo>
                  <a:pt x="2418" y="420"/>
                </a:lnTo>
                <a:lnTo>
                  <a:pt x="2418" y="438"/>
                </a:lnTo>
                <a:lnTo>
                  <a:pt x="2424" y="450"/>
                </a:lnTo>
                <a:lnTo>
                  <a:pt x="2436" y="456"/>
                </a:lnTo>
                <a:lnTo>
                  <a:pt x="2442" y="462"/>
                </a:lnTo>
                <a:lnTo>
                  <a:pt x="2460" y="462"/>
                </a:lnTo>
                <a:lnTo>
                  <a:pt x="2460" y="456"/>
                </a:lnTo>
                <a:lnTo>
                  <a:pt x="2454" y="456"/>
                </a:lnTo>
                <a:lnTo>
                  <a:pt x="2460" y="450"/>
                </a:lnTo>
                <a:lnTo>
                  <a:pt x="2514" y="450"/>
                </a:lnTo>
                <a:lnTo>
                  <a:pt x="2526" y="462"/>
                </a:lnTo>
                <a:lnTo>
                  <a:pt x="2538" y="468"/>
                </a:lnTo>
                <a:lnTo>
                  <a:pt x="2544" y="468"/>
                </a:lnTo>
                <a:lnTo>
                  <a:pt x="2550" y="462"/>
                </a:lnTo>
                <a:lnTo>
                  <a:pt x="2550" y="438"/>
                </a:lnTo>
                <a:lnTo>
                  <a:pt x="2616" y="438"/>
                </a:lnTo>
                <a:lnTo>
                  <a:pt x="2616" y="450"/>
                </a:lnTo>
                <a:lnTo>
                  <a:pt x="2622" y="456"/>
                </a:lnTo>
                <a:lnTo>
                  <a:pt x="2634" y="462"/>
                </a:lnTo>
                <a:lnTo>
                  <a:pt x="2652" y="462"/>
                </a:lnTo>
                <a:lnTo>
                  <a:pt x="2658" y="468"/>
                </a:lnTo>
                <a:lnTo>
                  <a:pt x="2670" y="474"/>
                </a:lnTo>
                <a:lnTo>
                  <a:pt x="2682" y="486"/>
                </a:lnTo>
                <a:lnTo>
                  <a:pt x="2706" y="498"/>
                </a:lnTo>
                <a:lnTo>
                  <a:pt x="2718" y="498"/>
                </a:lnTo>
                <a:lnTo>
                  <a:pt x="2724" y="510"/>
                </a:lnTo>
                <a:lnTo>
                  <a:pt x="2748" y="534"/>
                </a:lnTo>
                <a:lnTo>
                  <a:pt x="2748" y="540"/>
                </a:lnTo>
                <a:lnTo>
                  <a:pt x="2742" y="546"/>
                </a:lnTo>
                <a:lnTo>
                  <a:pt x="2706" y="546"/>
                </a:lnTo>
                <a:lnTo>
                  <a:pt x="2700" y="540"/>
                </a:lnTo>
                <a:lnTo>
                  <a:pt x="2688" y="534"/>
                </a:lnTo>
                <a:lnTo>
                  <a:pt x="2658" y="534"/>
                </a:lnTo>
                <a:lnTo>
                  <a:pt x="2652" y="540"/>
                </a:lnTo>
                <a:lnTo>
                  <a:pt x="2646" y="540"/>
                </a:lnTo>
                <a:lnTo>
                  <a:pt x="2628" y="558"/>
                </a:lnTo>
                <a:lnTo>
                  <a:pt x="2598" y="552"/>
                </a:lnTo>
                <a:lnTo>
                  <a:pt x="2598" y="570"/>
                </a:lnTo>
                <a:lnTo>
                  <a:pt x="2586" y="570"/>
                </a:lnTo>
                <a:lnTo>
                  <a:pt x="2550" y="588"/>
                </a:lnTo>
                <a:lnTo>
                  <a:pt x="2544" y="594"/>
                </a:lnTo>
                <a:lnTo>
                  <a:pt x="2550" y="606"/>
                </a:lnTo>
                <a:lnTo>
                  <a:pt x="2562" y="618"/>
                </a:lnTo>
                <a:lnTo>
                  <a:pt x="2538" y="642"/>
                </a:lnTo>
                <a:lnTo>
                  <a:pt x="2466" y="642"/>
                </a:lnTo>
                <a:lnTo>
                  <a:pt x="2466" y="666"/>
                </a:lnTo>
                <a:lnTo>
                  <a:pt x="2460" y="672"/>
                </a:lnTo>
                <a:lnTo>
                  <a:pt x="2454" y="684"/>
                </a:lnTo>
                <a:lnTo>
                  <a:pt x="2442" y="690"/>
                </a:lnTo>
                <a:lnTo>
                  <a:pt x="2424" y="690"/>
                </a:lnTo>
                <a:lnTo>
                  <a:pt x="2412" y="696"/>
                </a:lnTo>
                <a:lnTo>
                  <a:pt x="2388" y="696"/>
                </a:lnTo>
                <a:lnTo>
                  <a:pt x="2376" y="690"/>
                </a:lnTo>
                <a:lnTo>
                  <a:pt x="2370" y="684"/>
                </a:lnTo>
                <a:lnTo>
                  <a:pt x="2358" y="678"/>
                </a:lnTo>
                <a:lnTo>
                  <a:pt x="2352" y="672"/>
                </a:lnTo>
                <a:lnTo>
                  <a:pt x="2346" y="672"/>
                </a:lnTo>
                <a:lnTo>
                  <a:pt x="2340" y="666"/>
                </a:lnTo>
                <a:lnTo>
                  <a:pt x="2316" y="666"/>
                </a:lnTo>
                <a:lnTo>
                  <a:pt x="2304" y="672"/>
                </a:lnTo>
                <a:lnTo>
                  <a:pt x="2304" y="684"/>
                </a:lnTo>
                <a:lnTo>
                  <a:pt x="2298" y="696"/>
                </a:lnTo>
                <a:lnTo>
                  <a:pt x="2298" y="708"/>
                </a:lnTo>
                <a:lnTo>
                  <a:pt x="2304" y="720"/>
                </a:lnTo>
                <a:lnTo>
                  <a:pt x="2322" y="738"/>
                </a:lnTo>
                <a:lnTo>
                  <a:pt x="2334" y="744"/>
                </a:lnTo>
                <a:lnTo>
                  <a:pt x="2352" y="762"/>
                </a:lnTo>
                <a:lnTo>
                  <a:pt x="2364" y="768"/>
                </a:lnTo>
                <a:lnTo>
                  <a:pt x="2364" y="774"/>
                </a:lnTo>
                <a:lnTo>
                  <a:pt x="2358" y="780"/>
                </a:lnTo>
                <a:lnTo>
                  <a:pt x="2352" y="792"/>
                </a:lnTo>
                <a:lnTo>
                  <a:pt x="2340" y="804"/>
                </a:lnTo>
                <a:lnTo>
                  <a:pt x="2316" y="804"/>
                </a:lnTo>
                <a:lnTo>
                  <a:pt x="2316" y="810"/>
                </a:lnTo>
                <a:lnTo>
                  <a:pt x="2310" y="822"/>
                </a:lnTo>
                <a:lnTo>
                  <a:pt x="2310" y="828"/>
                </a:lnTo>
                <a:lnTo>
                  <a:pt x="2298" y="852"/>
                </a:lnTo>
                <a:lnTo>
                  <a:pt x="2286" y="858"/>
                </a:lnTo>
                <a:lnTo>
                  <a:pt x="2262" y="858"/>
                </a:lnTo>
                <a:lnTo>
                  <a:pt x="2244" y="882"/>
                </a:lnTo>
                <a:lnTo>
                  <a:pt x="2088" y="882"/>
                </a:lnTo>
                <a:lnTo>
                  <a:pt x="2070" y="894"/>
                </a:lnTo>
                <a:lnTo>
                  <a:pt x="2010" y="930"/>
                </a:lnTo>
                <a:lnTo>
                  <a:pt x="1992" y="942"/>
                </a:lnTo>
                <a:lnTo>
                  <a:pt x="1986" y="948"/>
                </a:lnTo>
                <a:lnTo>
                  <a:pt x="1968" y="948"/>
                </a:lnTo>
                <a:lnTo>
                  <a:pt x="1962" y="942"/>
                </a:lnTo>
                <a:lnTo>
                  <a:pt x="1956" y="942"/>
                </a:lnTo>
                <a:lnTo>
                  <a:pt x="1950" y="930"/>
                </a:lnTo>
                <a:lnTo>
                  <a:pt x="1950" y="924"/>
                </a:lnTo>
                <a:lnTo>
                  <a:pt x="1938" y="924"/>
                </a:lnTo>
                <a:lnTo>
                  <a:pt x="1926" y="930"/>
                </a:lnTo>
                <a:lnTo>
                  <a:pt x="1914" y="930"/>
                </a:lnTo>
                <a:lnTo>
                  <a:pt x="1908" y="936"/>
                </a:lnTo>
                <a:lnTo>
                  <a:pt x="1896" y="936"/>
                </a:lnTo>
                <a:lnTo>
                  <a:pt x="1890" y="930"/>
                </a:lnTo>
                <a:lnTo>
                  <a:pt x="1866" y="918"/>
                </a:lnTo>
                <a:lnTo>
                  <a:pt x="1848" y="912"/>
                </a:lnTo>
                <a:lnTo>
                  <a:pt x="1800" y="912"/>
                </a:lnTo>
                <a:lnTo>
                  <a:pt x="1776" y="906"/>
                </a:lnTo>
                <a:lnTo>
                  <a:pt x="1764" y="900"/>
                </a:lnTo>
                <a:lnTo>
                  <a:pt x="1758" y="888"/>
                </a:lnTo>
                <a:lnTo>
                  <a:pt x="1740" y="870"/>
                </a:lnTo>
                <a:lnTo>
                  <a:pt x="1728" y="870"/>
                </a:lnTo>
                <a:lnTo>
                  <a:pt x="1710" y="864"/>
                </a:lnTo>
                <a:lnTo>
                  <a:pt x="1656" y="864"/>
                </a:lnTo>
                <a:lnTo>
                  <a:pt x="1650" y="858"/>
                </a:lnTo>
                <a:lnTo>
                  <a:pt x="1644" y="858"/>
                </a:lnTo>
                <a:lnTo>
                  <a:pt x="1632" y="852"/>
                </a:lnTo>
                <a:lnTo>
                  <a:pt x="1620" y="852"/>
                </a:lnTo>
                <a:lnTo>
                  <a:pt x="1614" y="858"/>
                </a:lnTo>
                <a:lnTo>
                  <a:pt x="1602" y="864"/>
                </a:lnTo>
                <a:lnTo>
                  <a:pt x="1596" y="870"/>
                </a:lnTo>
                <a:lnTo>
                  <a:pt x="1560" y="864"/>
                </a:lnTo>
                <a:lnTo>
                  <a:pt x="1512" y="864"/>
                </a:lnTo>
                <a:lnTo>
                  <a:pt x="1458" y="858"/>
                </a:lnTo>
                <a:lnTo>
                  <a:pt x="1398" y="864"/>
                </a:lnTo>
                <a:lnTo>
                  <a:pt x="1386" y="858"/>
                </a:lnTo>
                <a:lnTo>
                  <a:pt x="1380" y="846"/>
                </a:lnTo>
                <a:lnTo>
                  <a:pt x="1368" y="840"/>
                </a:lnTo>
                <a:lnTo>
                  <a:pt x="1338" y="810"/>
                </a:lnTo>
                <a:lnTo>
                  <a:pt x="1332" y="798"/>
                </a:lnTo>
                <a:lnTo>
                  <a:pt x="1290" y="756"/>
                </a:lnTo>
                <a:lnTo>
                  <a:pt x="1278" y="732"/>
                </a:lnTo>
                <a:lnTo>
                  <a:pt x="1242" y="732"/>
                </a:lnTo>
                <a:lnTo>
                  <a:pt x="1236" y="726"/>
                </a:lnTo>
                <a:lnTo>
                  <a:pt x="1224" y="726"/>
                </a:lnTo>
                <a:lnTo>
                  <a:pt x="1200" y="714"/>
                </a:lnTo>
                <a:lnTo>
                  <a:pt x="1194" y="714"/>
                </a:lnTo>
                <a:lnTo>
                  <a:pt x="1188" y="708"/>
                </a:lnTo>
                <a:lnTo>
                  <a:pt x="1182" y="708"/>
                </a:lnTo>
                <a:lnTo>
                  <a:pt x="1176" y="696"/>
                </a:lnTo>
                <a:lnTo>
                  <a:pt x="1164" y="690"/>
                </a:lnTo>
                <a:lnTo>
                  <a:pt x="1158" y="690"/>
                </a:lnTo>
                <a:lnTo>
                  <a:pt x="1146" y="684"/>
                </a:lnTo>
                <a:lnTo>
                  <a:pt x="1140" y="684"/>
                </a:lnTo>
                <a:lnTo>
                  <a:pt x="1134" y="678"/>
                </a:lnTo>
                <a:lnTo>
                  <a:pt x="1038" y="678"/>
                </a:lnTo>
                <a:lnTo>
                  <a:pt x="1014" y="672"/>
                </a:lnTo>
                <a:lnTo>
                  <a:pt x="996" y="666"/>
                </a:lnTo>
                <a:lnTo>
                  <a:pt x="990" y="666"/>
                </a:lnTo>
                <a:lnTo>
                  <a:pt x="978" y="660"/>
                </a:lnTo>
                <a:lnTo>
                  <a:pt x="966" y="660"/>
                </a:lnTo>
                <a:lnTo>
                  <a:pt x="954" y="654"/>
                </a:lnTo>
                <a:lnTo>
                  <a:pt x="948" y="648"/>
                </a:lnTo>
                <a:lnTo>
                  <a:pt x="942" y="636"/>
                </a:lnTo>
                <a:lnTo>
                  <a:pt x="936" y="618"/>
                </a:lnTo>
                <a:lnTo>
                  <a:pt x="936" y="606"/>
                </a:lnTo>
                <a:lnTo>
                  <a:pt x="948" y="594"/>
                </a:lnTo>
                <a:lnTo>
                  <a:pt x="948" y="588"/>
                </a:lnTo>
                <a:lnTo>
                  <a:pt x="942" y="582"/>
                </a:lnTo>
                <a:lnTo>
                  <a:pt x="936" y="570"/>
                </a:lnTo>
                <a:lnTo>
                  <a:pt x="930" y="564"/>
                </a:lnTo>
                <a:lnTo>
                  <a:pt x="930" y="552"/>
                </a:lnTo>
                <a:lnTo>
                  <a:pt x="924" y="540"/>
                </a:lnTo>
                <a:lnTo>
                  <a:pt x="912" y="528"/>
                </a:lnTo>
                <a:lnTo>
                  <a:pt x="888" y="510"/>
                </a:lnTo>
                <a:lnTo>
                  <a:pt x="876" y="492"/>
                </a:lnTo>
                <a:lnTo>
                  <a:pt x="870" y="480"/>
                </a:lnTo>
                <a:lnTo>
                  <a:pt x="852" y="462"/>
                </a:lnTo>
                <a:lnTo>
                  <a:pt x="834" y="456"/>
                </a:lnTo>
                <a:lnTo>
                  <a:pt x="822" y="450"/>
                </a:lnTo>
                <a:lnTo>
                  <a:pt x="810" y="450"/>
                </a:lnTo>
                <a:lnTo>
                  <a:pt x="804" y="444"/>
                </a:lnTo>
                <a:lnTo>
                  <a:pt x="786" y="432"/>
                </a:lnTo>
                <a:lnTo>
                  <a:pt x="750" y="444"/>
                </a:lnTo>
                <a:lnTo>
                  <a:pt x="726" y="420"/>
                </a:lnTo>
                <a:lnTo>
                  <a:pt x="720" y="408"/>
                </a:lnTo>
                <a:lnTo>
                  <a:pt x="708" y="408"/>
                </a:lnTo>
                <a:lnTo>
                  <a:pt x="696" y="402"/>
                </a:lnTo>
                <a:lnTo>
                  <a:pt x="684" y="402"/>
                </a:lnTo>
                <a:lnTo>
                  <a:pt x="672" y="396"/>
                </a:lnTo>
                <a:lnTo>
                  <a:pt x="672" y="378"/>
                </a:lnTo>
                <a:lnTo>
                  <a:pt x="648" y="378"/>
                </a:lnTo>
                <a:lnTo>
                  <a:pt x="654" y="372"/>
                </a:lnTo>
                <a:lnTo>
                  <a:pt x="654" y="360"/>
                </a:lnTo>
                <a:lnTo>
                  <a:pt x="648" y="354"/>
                </a:lnTo>
                <a:lnTo>
                  <a:pt x="612" y="354"/>
                </a:lnTo>
                <a:lnTo>
                  <a:pt x="600" y="348"/>
                </a:lnTo>
                <a:lnTo>
                  <a:pt x="582" y="348"/>
                </a:lnTo>
                <a:lnTo>
                  <a:pt x="576" y="354"/>
                </a:lnTo>
                <a:lnTo>
                  <a:pt x="576" y="360"/>
                </a:lnTo>
                <a:lnTo>
                  <a:pt x="594" y="378"/>
                </a:lnTo>
                <a:lnTo>
                  <a:pt x="594" y="390"/>
                </a:lnTo>
                <a:lnTo>
                  <a:pt x="588" y="396"/>
                </a:lnTo>
                <a:lnTo>
                  <a:pt x="546" y="396"/>
                </a:lnTo>
                <a:lnTo>
                  <a:pt x="534" y="408"/>
                </a:lnTo>
                <a:lnTo>
                  <a:pt x="534" y="426"/>
                </a:lnTo>
                <a:lnTo>
                  <a:pt x="546" y="450"/>
                </a:lnTo>
                <a:lnTo>
                  <a:pt x="558" y="462"/>
                </a:lnTo>
                <a:lnTo>
                  <a:pt x="570" y="486"/>
                </a:lnTo>
                <a:lnTo>
                  <a:pt x="570" y="504"/>
                </a:lnTo>
                <a:lnTo>
                  <a:pt x="564" y="510"/>
                </a:lnTo>
                <a:lnTo>
                  <a:pt x="546" y="510"/>
                </a:lnTo>
                <a:lnTo>
                  <a:pt x="528" y="528"/>
                </a:lnTo>
                <a:lnTo>
                  <a:pt x="516" y="516"/>
                </a:lnTo>
                <a:lnTo>
                  <a:pt x="468" y="516"/>
                </a:lnTo>
                <a:lnTo>
                  <a:pt x="444" y="504"/>
                </a:lnTo>
                <a:lnTo>
                  <a:pt x="432" y="504"/>
                </a:lnTo>
                <a:lnTo>
                  <a:pt x="420" y="498"/>
                </a:lnTo>
                <a:lnTo>
                  <a:pt x="408" y="498"/>
                </a:lnTo>
                <a:lnTo>
                  <a:pt x="408" y="636"/>
                </a:lnTo>
                <a:lnTo>
                  <a:pt x="414" y="636"/>
                </a:lnTo>
                <a:lnTo>
                  <a:pt x="420" y="642"/>
                </a:lnTo>
                <a:lnTo>
                  <a:pt x="426" y="642"/>
                </a:lnTo>
                <a:lnTo>
                  <a:pt x="432" y="648"/>
                </a:lnTo>
                <a:lnTo>
                  <a:pt x="432" y="660"/>
                </a:lnTo>
                <a:lnTo>
                  <a:pt x="426" y="666"/>
                </a:lnTo>
                <a:lnTo>
                  <a:pt x="420" y="666"/>
                </a:lnTo>
                <a:lnTo>
                  <a:pt x="408" y="654"/>
                </a:lnTo>
                <a:lnTo>
                  <a:pt x="390" y="666"/>
                </a:lnTo>
                <a:lnTo>
                  <a:pt x="384" y="660"/>
                </a:lnTo>
                <a:lnTo>
                  <a:pt x="378" y="648"/>
                </a:lnTo>
                <a:lnTo>
                  <a:pt x="372" y="642"/>
                </a:lnTo>
                <a:lnTo>
                  <a:pt x="360" y="642"/>
                </a:lnTo>
                <a:lnTo>
                  <a:pt x="324" y="660"/>
                </a:lnTo>
                <a:lnTo>
                  <a:pt x="312" y="660"/>
                </a:lnTo>
                <a:lnTo>
                  <a:pt x="300" y="666"/>
                </a:lnTo>
                <a:lnTo>
                  <a:pt x="288" y="666"/>
                </a:lnTo>
                <a:lnTo>
                  <a:pt x="276" y="672"/>
                </a:lnTo>
                <a:lnTo>
                  <a:pt x="270" y="678"/>
                </a:lnTo>
                <a:lnTo>
                  <a:pt x="270" y="684"/>
                </a:lnTo>
                <a:lnTo>
                  <a:pt x="276" y="690"/>
                </a:lnTo>
                <a:lnTo>
                  <a:pt x="288" y="696"/>
                </a:lnTo>
                <a:lnTo>
                  <a:pt x="306" y="696"/>
                </a:lnTo>
                <a:lnTo>
                  <a:pt x="306" y="726"/>
                </a:lnTo>
                <a:lnTo>
                  <a:pt x="318" y="750"/>
                </a:lnTo>
                <a:lnTo>
                  <a:pt x="360" y="792"/>
                </a:lnTo>
                <a:lnTo>
                  <a:pt x="366" y="804"/>
                </a:lnTo>
                <a:lnTo>
                  <a:pt x="378" y="810"/>
                </a:lnTo>
                <a:lnTo>
                  <a:pt x="378" y="822"/>
                </a:lnTo>
                <a:lnTo>
                  <a:pt x="360" y="822"/>
                </a:lnTo>
                <a:lnTo>
                  <a:pt x="354" y="828"/>
                </a:lnTo>
                <a:lnTo>
                  <a:pt x="354" y="834"/>
                </a:lnTo>
                <a:lnTo>
                  <a:pt x="372" y="852"/>
                </a:lnTo>
                <a:lnTo>
                  <a:pt x="348" y="852"/>
                </a:lnTo>
                <a:lnTo>
                  <a:pt x="348" y="864"/>
                </a:lnTo>
                <a:lnTo>
                  <a:pt x="354" y="870"/>
                </a:lnTo>
                <a:lnTo>
                  <a:pt x="354" y="882"/>
                </a:lnTo>
                <a:lnTo>
                  <a:pt x="372" y="900"/>
                </a:lnTo>
                <a:lnTo>
                  <a:pt x="372" y="912"/>
                </a:lnTo>
                <a:lnTo>
                  <a:pt x="366" y="918"/>
                </a:lnTo>
                <a:lnTo>
                  <a:pt x="342" y="918"/>
                </a:lnTo>
                <a:lnTo>
                  <a:pt x="294" y="936"/>
                </a:lnTo>
                <a:lnTo>
                  <a:pt x="282" y="948"/>
                </a:lnTo>
                <a:lnTo>
                  <a:pt x="270" y="954"/>
                </a:lnTo>
                <a:lnTo>
                  <a:pt x="264" y="960"/>
                </a:lnTo>
                <a:lnTo>
                  <a:pt x="264" y="978"/>
                </a:lnTo>
                <a:lnTo>
                  <a:pt x="258" y="990"/>
                </a:lnTo>
                <a:lnTo>
                  <a:pt x="252" y="996"/>
                </a:lnTo>
                <a:lnTo>
                  <a:pt x="234" y="996"/>
                </a:lnTo>
                <a:lnTo>
                  <a:pt x="216" y="990"/>
                </a:lnTo>
                <a:lnTo>
                  <a:pt x="186" y="990"/>
                </a:lnTo>
                <a:lnTo>
                  <a:pt x="168" y="1008"/>
                </a:lnTo>
                <a:lnTo>
                  <a:pt x="162" y="1020"/>
                </a:lnTo>
                <a:lnTo>
                  <a:pt x="162" y="1044"/>
                </a:lnTo>
                <a:lnTo>
                  <a:pt x="156" y="1050"/>
                </a:lnTo>
                <a:lnTo>
                  <a:pt x="126" y="1044"/>
                </a:lnTo>
                <a:lnTo>
                  <a:pt x="114" y="1050"/>
                </a:lnTo>
                <a:lnTo>
                  <a:pt x="108" y="1044"/>
                </a:lnTo>
                <a:lnTo>
                  <a:pt x="102" y="1032"/>
                </a:lnTo>
                <a:lnTo>
                  <a:pt x="96" y="1026"/>
                </a:lnTo>
                <a:lnTo>
                  <a:pt x="84" y="1026"/>
                </a:lnTo>
                <a:lnTo>
                  <a:pt x="72" y="1038"/>
                </a:lnTo>
                <a:lnTo>
                  <a:pt x="48" y="1038"/>
                </a:lnTo>
                <a:lnTo>
                  <a:pt x="48" y="1056"/>
                </a:lnTo>
                <a:lnTo>
                  <a:pt x="36" y="1062"/>
                </a:lnTo>
                <a:lnTo>
                  <a:pt x="30" y="1068"/>
                </a:lnTo>
                <a:lnTo>
                  <a:pt x="18" y="1068"/>
                </a:lnTo>
                <a:lnTo>
                  <a:pt x="6" y="1074"/>
                </a:lnTo>
                <a:lnTo>
                  <a:pt x="0" y="1080"/>
                </a:lnTo>
                <a:lnTo>
                  <a:pt x="0" y="1086"/>
                </a:lnTo>
                <a:lnTo>
                  <a:pt x="12" y="1092"/>
                </a:lnTo>
                <a:lnTo>
                  <a:pt x="18" y="1104"/>
                </a:lnTo>
                <a:lnTo>
                  <a:pt x="18" y="1116"/>
                </a:lnTo>
                <a:lnTo>
                  <a:pt x="0" y="1116"/>
                </a:lnTo>
                <a:lnTo>
                  <a:pt x="0" y="1140"/>
                </a:lnTo>
                <a:lnTo>
                  <a:pt x="18" y="1140"/>
                </a:lnTo>
                <a:lnTo>
                  <a:pt x="18" y="1152"/>
                </a:lnTo>
                <a:lnTo>
                  <a:pt x="12" y="1164"/>
                </a:lnTo>
                <a:lnTo>
                  <a:pt x="12" y="1176"/>
                </a:lnTo>
                <a:lnTo>
                  <a:pt x="24" y="1188"/>
                </a:lnTo>
                <a:lnTo>
                  <a:pt x="36" y="1188"/>
                </a:lnTo>
                <a:lnTo>
                  <a:pt x="42" y="1182"/>
                </a:lnTo>
                <a:lnTo>
                  <a:pt x="66" y="1182"/>
                </a:lnTo>
                <a:lnTo>
                  <a:pt x="78" y="1188"/>
                </a:lnTo>
                <a:lnTo>
                  <a:pt x="84" y="1188"/>
                </a:lnTo>
                <a:lnTo>
                  <a:pt x="96" y="1194"/>
                </a:lnTo>
                <a:lnTo>
                  <a:pt x="102" y="1200"/>
                </a:lnTo>
                <a:lnTo>
                  <a:pt x="102" y="1242"/>
                </a:lnTo>
                <a:lnTo>
                  <a:pt x="114" y="1266"/>
                </a:lnTo>
                <a:lnTo>
                  <a:pt x="120" y="1272"/>
                </a:lnTo>
                <a:lnTo>
                  <a:pt x="126" y="1272"/>
                </a:lnTo>
                <a:lnTo>
                  <a:pt x="138" y="1284"/>
                </a:lnTo>
                <a:lnTo>
                  <a:pt x="132" y="1290"/>
                </a:lnTo>
                <a:lnTo>
                  <a:pt x="102" y="1290"/>
                </a:lnTo>
                <a:lnTo>
                  <a:pt x="96" y="1296"/>
                </a:lnTo>
                <a:lnTo>
                  <a:pt x="96" y="1308"/>
                </a:lnTo>
                <a:lnTo>
                  <a:pt x="108" y="1314"/>
                </a:lnTo>
                <a:lnTo>
                  <a:pt x="114" y="1320"/>
                </a:lnTo>
                <a:lnTo>
                  <a:pt x="162" y="1320"/>
                </a:lnTo>
                <a:lnTo>
                  <a:pt x="168" y="1332"/>
                </a:lnTo>
                <a:lnTo>
                  <a:pt x="180" y="1332"/>
                </a:lnTo>
                <a:lnTo>
                  <a:pt x="192" y="1338"/>
                </a:lnTo>
                <a:lnTo>
                  <a:pt x="204" y="1350"/>
                </a:lnTo>
                <a:lnTo>
                  <a:pt x="216" y="1374"/>
                </a:lnTo>
                <a:lnTo>
                  <a:pt x="216" y="1398"/>
                </a:lnTo>
                <a:lnTo>
                  <a:pt x="252" y="1410"/>
                </a:lnTo>
                <a:lnTo>
                  <a:pt x="264" y="1404"/>
                </a:lnTo>
                <a:lnTo>
                  <a:pt x="264" y="1410"/>
                </a:lnTo>
                <a:lnTo>
                  <a:pt x="270" y="1416"/>
                </a:lnTo>
                <a:lnTo>
                  <a:pt x="276" y="1428"/>
                </a:lnTo>
                <a:lnTo>
                  <a:pt x="288" y="1434"/>
                </a:lnTo>
                <a:lnTo>
                  <a:pt x="366" y="1434"/>
                </a:lnTo>
                <a:lnTo>
                  <a:pt x="378" y="1428"/>
                </a:lnTo>
                <a:lnTo>
                  <a:pt x="384" y="1416"/>
                </a:lnTo>
                <a:lnTo>
                  <a:pt x="402" y="1410"/>
                </a:lnTo>
                <a:lnTo>
                  <a:pt x="426" y="1398"/>
                </a:lnTo>
                <a:lnTo>
                  <a:pt x="438" y="1398"/>
                </a:lnTo>
                <a:lnTo>
                  <a:pt x="456" y="1410"/>
                </a:lnTo>
                <a:lnTo>
                  <a:pt x="480" y="1434"/>
                </a:lnTo>
                <a:lnTo>
                  <a:pt x="522" y="1434"/>
                </a:lnTo>
                <a:lnTo>
                  <a:pt x="522" y="1494"/>
                </a:lnTo>
                <a:lnTo>
                  <a:pt x="516" y="1500"/>
                </a:lnTo>
                <a:lnTo>
                  <a:pt x="498" y="1500"/>
                </a:lnTo>
                <a:lnTo>
                  <a:pt x="498" y="1506"/>
                </a:lnTo>
                <a:lnTo>
                  <a:pt x="504" y="1512"/>
                </a:lnTo>
                <a:lnTo>
                  <a:pt x="504" y="1536"/>
                </a:lnTo>
                <a:lnTo>
                  <a:pt x="498" y="1548"/>
                </a:lnTo>
                <a:lnTo>
                  <a:pt x="486" y="1554"/>
                </a:lnTo>
                <a:lnTo>
                  <a:pt x="456" y="1554"/>
                </a:lnTo>
                <a:lnTo>
                  <a:pt x="474" y="1578"/>
                </a:lnTo>
                <a:lnTo>
                  <a:pt x="456" y="1584"/>
                </a:lnTo>
                <a:lnTo>
                  <a:pt x="456" y="1608"/>
                </a:lnTo>
                <a:lnTo>
                  <a:pt x="480" y="1620"/>
                </a:lnTo>
                <a:lnTo>
                  <a:pt x="492" y="1620"/>
                </a:lnTo>
                <a:lnTo>
                  <a:pt x="498" y="1626"/>
                </a:lnTo>
                <a:lnTo>
                  <a:pt x="504" y="1638"/>
                </a:lnTo>
                <a:lnTo>
                  <a:pt x="522" y="1656"/>
                </a:lnTo>
                <a:lnTo>
                  <a:pt x="522" y="1668"/>
                </a:lnTo>
                <a:lnTo>
                  <a:pt x="510" y="1674"/>
                </a:lnTo>
                <a:lnTo>
                  <a:pt x="504" y="1680"/>
                </a:lnTo>
                <a:lnTo>
                  <a:pt x="498" y="1680"/>
                </a:lnTo>
                <a:lnTo>
                  <a:pt x="486" y="1698"/>
                </a:lnTo>
                <a:lnTo>
                  <a:pt x="474" y="1686"/>
                </a:lnTo>
                <a:lnTo>
                  <a:pt x="474" y="1668"/>
                </a:lnTo>
                <a:lnTo>
                  <a:pt x="462" y="1668"/>
                </a:lnTo>
                <a:lnTo>
                  <a:pt x="456" y="1674"/>
                </a:lnTo>
                <a:lnTo>
                  <a:pt x="450" y="1674"/>
                </a:lnTo>
                <a:lnTo>
                  <a:pt x="450" y="1692"/>
                </a:lnTo>
                <a:lnTo>
                  <a:pt x="456" y="1698"/>
                </a:lnTo>
                <a:lnTo>
                  <a:pt x="462" y="1710"/>
                </a:lnTo>
                <a:lnTo>
                  <a:pt x="474" y="1722"/>
                </a:lnTo>
                <a:lnTo>
                  <a:pt x="480" y="1722"/>
                </a:lnTo>
                <a:lnTo>
                  <a:pt x="480" y="1734"/>
                </a:lnTo>
                <a:lnTo>
                  <a:pt x="474" y="1740"/>
                </a:lnTo>
                <a:lnTo>
                  <a:pt x="474" y="1758"/>
                </a:lnTo>
                <a:lnTo>
                  <a:pt x="480" y="1764"/>
                </a:lnTo>
                <a:lnTo>
                  <a:pt x="510" y="1764"/>
                </a:lnTo>
                <a:lnTo>
                  <a:pt x="516" y="1776"/>
                </a:lnTo>
                <a:lnTo>
                  <a:pt x="528" y="1788"/>
                </a:lnTo>
                <a:lnTo>
                  <a:pt x="540" y="1794"/>
                </a:lnTo>
                <a:lnTo>
                  <a:pt x="552" y="1794"/>
                </a:lnTo>
                <a:lnTo>
                  <a:pt x="558" y="1800"/>
                </a:lnTo>
                <a:lnTo>
                  <a:pt x="564" y="1800"/>
                </a:lnTo>
                <a:lnTo>
                  <a:pt x="582" y="1818"/>
                </a:lnTo>
                <a:lnTo>
                  <a:pt x="600" y="1812"/>
                </a:lnTo>
                <a:lnTo>
                  <a:pt x="600" y="1830"/>
                </a:lnTo>
                <a:lnTo>
                  <a:pt x="612" y="1836"/>
                </a:lnTo>
                <a:lnTo>
                  <a:pt x="624" y="1836"/>
                </a:lnTo>
                <a:lnTo>
                  <a:pt x="666" y="1872"/>
                </a:lnTo>
                <a:lnTo>
                  <a:pt x="690" y="1854"/>
                </a:lnTo>
                <a:lnTo>
                  <a:pt x="696" y="1848"/>
                </a:lnTo>
                <a:lnTo>
                  <a:pt x="708" y="1842"/>
                </a:lnTo>
                <a:lnTo>
                  <a:pt x="720" y="1842"/>
                </a:lnTo>
                <a:lnTo>
                  <a:pt x="732" y="1848"/>
                </a:lnTo>
                <a:lnTo>
                  <a:pt x="744" y="1860"/>
                </a:lnTo>
                <a:lnTo>
                  <a:pt x="750" y="1872"/>
                </a:lnTo>
                <a:lnTo>
                  <a:pt x="762" y="1878"/>
                </a:lnTo>
                <a:lnTo>
                  <a:pt x="780" y="1896"/>
                </a:lnTo>
                <a:lnTo>
                  <a:pt x="822" y="1902"/>
                </a:lnTo>
                <a:lnTo>
                  <a:pt x="828" y="1914"/>
                </a:lnTo>
                <a:lnTo>
                  <a:pt x="834" y="1920"/>
                </a:lnTo>
                <a:lnTo>
                  <a:pt x="840" y="1932"/>
                </a:lnTo>
                <a:lnTo>
                  <a:pt x="846" y="1938"/>
                </a:lnTo>
                <a:lnTo>
                  <a:pt x="846" y="1950"/>
                </a:lnTo>
                <a:lnTo>
                  <a:pt x="858" y="1950"/>
                </a:lnTo>
                <a:lnTo>
                  <a:pt x="858" y="1944"/>
                </a:lnTo>
                <a:lnTo>
                  <a:pt x="864" y="1938"/>
                </a:lnTo>
                <a:lnTo>
                  <a:pt x="870" y="1926"/>
                </a:lnTo>
                <a:lnTo>
                  <a:pt x="882" y="1926"/>
                </a:lnTo>
                <a:lnTo>
                  <a:pt x="888" y="1932"/>
                </a:lnTo>
                <a:lnTo>
                  <a:pt x="894" y="1944"/>
                </a:lnTo>
                <a:lnTo>
                  <a:pt x="894" y="1962"/>
                </a:lnTo>
                <a:lnTo>
                  <a:pt x="924" y="1992"/>
                </a:lnTo>
                <a:lnTo>
                  <a:pt x="936" y="1998"/>
                </a:lnTo>
                <a:lnTo>
                  <a:pt x="942" y="1992"/>
                </a:lnTo>
                <a:lnTo>
                  <a:pt x="954" y="1986"/>
                </a:lnTo>
                <a:lnTo>
                  <a:pt x="960" y="1986"/>
                </a:lnTo>
                <a:lnTo>
                  <a:pt x="966" y="1992"/>
                </a:lnTo>
                <a:lnTo>
                  <a:pt x="966" y="1998"/>
                </a:lnTo>
                <a:lnTo>
                  <a:pt x="960" y="2004"/>
                </a:lnTo>
                <a:lnTo>
                  <a:pt x="960" y="2010"/>
                </a:lnTo>
                <a:lnTo>
                  <a:pt x="966" y="2010"/>
                </a:lnTo>
                <a:lnTo>
                  <a:pt x="972" y="2016"/>
                </a:lnTo>
                <a:lnTo>
                  <a:pt x="990" y="2022"/>
                </a:lnTo>
                <a:lnTo>
                  <a:pt x="1002" y="2022"/>
                </a:lnTo>
                <a:lnTo>
                  <a:pt x="1008" y="2016"/>
                </a:lnTo>
                <a:lnTo>
                  <a:pt x="1014" y="2016"/>
                </a:lnTo>
                <a:lnTo>
                  <a:pt x="1014" y="2034"/>
                </a:lnTo>
                <a:lnTo>
                  <a:pt x="1020" y="2040"/>
                </a:lnTo>
                <a:lnTo>
                  <a:pt x="1032" y="2040"/>
                </a:lnTo>
                <a:lnTo>
                  <a:pt x="1044" y="2028"/>
                </a:lnTo>
                <a:lnTo>
                  <a:pt x="1044" y="2022"/>
                </a:lnTo>
                <a:lnTo>
                  <a:pt x="1044" y="2034"/>
                </a:lnTo>
                <a:lnTo>
                  <a:pt x="1050" y="2040"/>
                </a:lnTo>
                <a:lnTo>
                  <a:pt x="1068" y="2040"/>
                </a:lnTo>
                <a:lnTo>
                  <a:pt x="1074" y="2034"/>
                </a:lnTo>
                <a:lnTo>
                  <a:pt x="1074" y="2028"/>
                </a:lnTo>
                <a:lnTo>
                  <a:pt x="1086" y="2034"/>
                </a:lnTo>
                <a:lnTo>
                  <a:pt x="1092" y="2040"/>
                </a:lnTo>
                <a:lnTo>
                  <a:pt x="1110" y="2046"/>
                </a:lnTo>
                <a:lnTo>
                  <a:pt x="1134" y="2058"/>
                </a:lnTo>
                <a:lnTo>
                  <a:pt x="1158" y="2058"/>
                </a:lnTo>
                <a:lnTo>
                  <a:pt x="1176" y="2040"/>
                </a:lnTo>
                <a:lnTo>
                  <a:pt x="1194" y="2034"/>
                </a:lnTo>
                <a:lnTo>
                  <a:pt x="1206" y="2028"/>
                </a:lnTo>
                <a:lnTo>
                  <a:pt x="1212" y="2028"/>
                </a:lnTo>
                <a:lnTo>
                  <a:pt x="1224" y="2034"/>
                </a:lnTo>
                <a:lnTo>
                  <a:pt x="1230" y="2040"/>
                </a:lnTo>
                <a:lnTo>
                  <a:pt x="1230" y="2088"/>
                </a:lnTo>
                <a:lnTo>
                  <a:pt x="1236" y="2094"/>
                </a:lnTo>
                <a:lnTo>
                  <a:pt x="1242" y="2094"/>
                </a:lnTo>
                <a:lnTo>
                  <a:pt x="1242" y="2088"/>
                </a:lnTo>
                <a:lnTo>
                  <a:pt x="1248" y="2082"/>
                </a:lnTo>
                <a:lnTo>
                  <a:pt x="1254" y="2070"/>
                </a:lnTo>
                <a:lnTo>
                  <a:pt x="1266" y="2052"/>
                </a:lnTo>
                <a:lnTo>
                  <a:pt x="1272" y="2040"/>
                </a:lnTo>
                <a:lnTo>
                  <a:pt x="1284" y="2028"/>
                </a:lnTo>
                <a:lnTo>
                  <a:pt x="1290" y="2016"/>
                </a:lnTo>
                <a:lnTo>
                  <a:pt x="1302" y="2016"/>
                </a:lnTo>
                <a:lnTo>
                  <a:pt x="1314" y="2022"/>
                </a:lnTo>
                <a:lnTo>
                  <a:pt x="1338" y="2022"/>
                </a:lnTo>
                <a:lnTo>
                  <a:pt x="1338" y="2046"/>
                </a:lnTo>
                <a:lnTo>
                  <a:pt x="1344" y="2046"/>
                </a:lnTo>
                <a:lnTo>
                  <a:pt x="1350" y="2040"/>
                </a:lnTo>
                <a:lnTo>
                  <a:pt x="1362" y="2034"/>
                </a:lnTo>
                <a:lnTo>
                  <a:pt x="1374" y="2034"/>
                </a:lnTo>
                <a:lnTo>
                  <a:pt x="1386" y="2028"/>
                </a:lnTo>
                <a:lnTo>
                  <a:pt x="1398" y="2028"/>
                </a:lnTo>
                <a:lnTo>
                  <a:pt x="1410" y="2034"/>
                </a:lnTo>
                <a:lnTo>
                  <a:pt x="1422" y="2046"/>
                </a:lnTo>
                <a:lnTo>
                  <a:pt x="1428" y="2058"/>
                </a:lnTo>
                <a:lnTo>
                  <a:pt x="1428" y="2064"/>
                </a:lnTo>
                <a:lnTo>
                  <a:pt x="1482" y="2064"/>
                </a:lnTo>
                <a:lnTo>
                  <a:pt x="1494" y="2052"/>
                </a:lnTo>
                <a:lnTo>
                  <a:pt x="1494" y="2034"/>
                </a:lnTo>
                <a:lnTo>
                  <a:pt x="1488" y="2022"/>
                </a:lnTo>
                <a:lnTo>
                  <a:pt x="1518" y="2022"/>
                </a:lnTo>
                <a:lnTo>
                  <a:pt x="1524" y="2016"/>
                </a:lnTo>
                <a:lnTo>
                  <a:pt x="1524" y="1992"/>
                </a:lnTo>
                <a:lnTo>
                  <a:pt x="1518" y="1986"/>
                </a:lnTo>
                <a:lnTo>
                  <a:pt x="1518" y="1980"/>
                </a:lnTo>
                <a:lnTo>
                  <a:pt x="1554" y="1980"/>
                </a:lnTo>
                <a:lnTo>
                  <a:pt x="1578" y="1956"/>
                </a:lnTo>
                <a:lnTo>
                  <a:pt x="1590" y="1950"/>
                </a:lnTo>
                <a:lnTo>
                  <a:pt x="1602" y="1938"/>
                </a:lnTo>
                <a:lnTo>
                  <a:pt x="1620" y="1938"/>
                </a:lnTo>
                <a:lnTo>
                  <a:pt x="1632" y="1944"/>
                </a:lnTo>
                <a:lnTo>
                  <a:pt x="1650" y="1956"/>
                </a:lnTo>
                <a:lnTo>
                  <a:pt x="1668" y="1956"/>
                </a:lnTo>
                <a:lnTo>
                  <a:pt x="1668" y="1932"/>
                </a:lnTo>
                <a:lnTo>
                  <a:pt x="1680" y="1920"/>
                </a:lnTo>
                <a:lnTo>
                  <a:pt x="1716" y="1938"/>
                </a:lnTo>
                <a:lnTo>
                  <a:pt x="1722" y="1944"/>
                </a:lnTo>
                <a:lnTo>
                  <a:pt x="1710" y="1956"/>
                </a:lnTo>
                <a:lnTo>
                  <a:pt x="1704" y="1956"/>
                </a:lnTo>
                <a:lnTo>
                  <a:pt x="1710" y="1962"/>
                </a:lnTo>
                <a:lnTo>
                  <a:pt x="1740" y="1962"/>
                </a:lnTo>
                <a:lnTo>
                  <a:pt x="1758" y="1992"/>
                </a:lnTo>
                <a:lnTo>
                  <a:pt x="1752" y="1992"/>
                </a:lnTo>
                <a:lnTo>
                  <a:pt x="1740" y="2004"/>
                </a:lnTo>
                <a:lnTo>
                  <a:pt x="1740" y="2010"/>
                </a:lnTo>
                <a:lnTo>
                  <a:pt x="1806" y="2010"/>
                </a:lnTo>
                <a:lnTo>
                  <a:pt x="1812" y="2016"/>
                </a:lnTo>
                <a:lnTo>
                  <a:pt x="1818" y="2016"/>
                </a:lnTo>
                <a:lnTo>
                  <a:pt x="1824" y="1998"/>
                </a:lnTo>
                <a:lnTo>
                  <a:pt x="1830" y="1998"/>
                </a:lnTo>
                <a:lnTo>
                  <a:pt x="1836" y="2004"/>
                </a:lnTo>
                <a:lnTo>
                  <a:pt x="1842" y="2016"/>
                </a:lnTo>
                <a:lnTo>
                  <a:pt x="1854" y="2022"/>
                </a:lnTo>
                <a:lnTo>
                  <a:pt x="1872" y="2058"/>
                </a:lnTo>
                <a:lnTo>
                  <a:pt x="1878" y="2064"/>
                </a:lnTo>
                <a:lnTo>
                  <a:pt x="1878" y="2070"/>
                </a:lnTo>
                <a:lnTo>
                  <a:pt x="1914" y="2070"/>
                </a:lnTo>
                <a:lnTo>
                  <a:pt x="1920" y="2076"/>
                </a:lnTo>
                <a:lnTo>
                  <a:pt x="1920" y="2106"/>
                </a:lnTo>
                <a:lnTo>
                  <a:pt x="1932" y="2130"/>
                </a:lnTo>
                <a:lnTo>
                  <a:pt x="1944" y="2190"/>
                </a:lnTo>
                <a:lnTo>
                  <a:pt x="1932" y="2190"/>
                </a:lnTo>
                <a:lnTo>
                  <a:pt x="1926" y="2196"/>
                </a:lnTo>
                <a:lnTo>
                  <a:pt x="1914" y="2196"/>
                </a:lnTo>
                <a:lnTo>
                  <a:pt x="1932" y="2214"/>
                </a:lnTo>
                <a:lnTo>
                  <a:pt x="1932" y="2220"/>
                </a:lnTo>
                <a:lnTo>
                  <a:pt x="1926" y="2232"/>
                </a:lnTo>
                <a:lnTo>
                  <a:pt x="1920" y="2238"/>
                </a:lnTo>
                <a:lnTo>
                  <a:pt x="1908" y="2238"/>
                </a:lnTo>
                <a:lnTo>
                  <a:pt x="1902" y="2232"/>
                </a:lnTo>
                <a:lnTo>
                  <a:pt x="1902" y="2268"/>
                </a:lnTo>
                <a:lnTo>
                  <a:pt x="1896" y="2274"/>
                </a:lnTo>
                <a:lnTo>
                  <a:pt x="1884" y="2274"/>
                </a:lnTo>
                <a:lnTo>
                  <a:pt x="1890" y="2304"/>
                </a:lnTo>
                <a:lnTo>
                  <a:pt x="1878" y="2304"/>
                </a:lnTo>
                <a:lnTo>
                  <a:pt x="1878" y="2322"/>
                </a:lnTo>
                <a:lnTo>
                  <a:pt x="1896" y="2340"/>
                </a:lnTo>
                <a:lnTo>
                  <a:pt x="1902" y="2352"/>
                </a:lnTo>
                <a:lnTo>
                  <a:pt x="1890" y="2370"/>
                </a:lnTo>
                <a:lnTo>
                  <a:pt x="1902" y="2364"/>
                </a:lnTo>
                <a:lnTo>
                  <a:pt x="1908" y="2358"/>
                </a:lnTo>
                <a:lnTo>
                  <a:pt x="1920" y="2358"/>
                </a:lnTo>
                <a:lnTo>
                  <a:pt x="1926" y="2352"/>
                </a:lnTo>
                <a:lnTo>
                  <a:pt x="1986" y="2352"/>
                </a:lnTo>
                <a:lnTo>
                  <a:pt x="1956" y="2376"/>
                </a:lnTo>
                <a:lnTo>
                  <a:pt x="1980" y="2394"/>
                </a:lnTo>
                <a:lnTo>
                  <a:pt x="1992" y="2436"/>
                </a:lnTo>
                <a:lnTo>
                  <a:pt x="2022" y="2436"/>
                </a:lnTo>
                <a:lnTo>
                  <a:pt x="2034" y="2442"/>
                </a:lnTo>
                <a:lnTo>
                  <a:pt x="2040" y="2448"/>
                </a:lnTo>
                <a:lnTo>
                  <a:pt x="2040" y="2454"/>
                </a:lnTo>
                <a:lnTo>
                  <a:pt x="2034" y="2460"/>
                </a:lnTo>
                <a:lnTo>
                  <a:pt x="2022" y="2460"/>
                </a:lnTo>
                <a:lnTo>
                  <a:pt x="2016" y="2466"/>
                </a:lnTo>
                <a:lnTo>
                  <a:pt x="2028" y="2478"/>
                </a:lnTo>
                <a:lnTo>
                  <a:pt x="2028" y="2490"/>
                </a:lnTo>
                <a:lnTo>
                  <a:pt x="2022" y="2496"/>
                </a:lnTo>
                <a:lnTo>
                  <a:pt x="2022" y="2502"/>
                </a:lnTo>
                <a:lnTo>
                  <a:pt x="2016" y="2514"/>
                </a:lnTo>
                <a:lnTo>
                  <a:pt x="2070" y="2520"/>
                </a:lnTo>
                <a:lnTo>
                  <a:pt x="2082" y="2550"/>
                </a:lnTo>
                <a:lnTo>
                  <a:pt x="2094" y="2550"/>
                </a:lnTo>
                <a:lnTo>
                  <a:pt x="2094" y="2568"/>
                </a:lnTo>
                <a:lnTo>
                  <a:pt x="2136" y="2568"/>
                </a:lnTo>
                <a:lnTo>
                  <a:pt x="2136" y="2562"/>
                </a:lnTo>
                <a:lnTo>
                  <a:pt x="2154" y="2544"/>
                </a:lnTo>
                <a:lnTo>
                  <a:pt x="2166" y="2544"/>
                </a:lnTo>
                <a:lnTo>
                  <a:pt x="2172" y="2550"/>
                </a:lnTo>
                <a:lnTo>
                  <a:pt x="2172" y="2592"/>
                </a:lnTo>
                <a:lnTo>
                  <a:pt x="2214" y="2592"/>
                </a:lnTo>
                <a:lnTo>
                  <a:pt x="2214" y="2556"/>
                </a:lnTo>
                <a:lnTo>
                  <a:pt x="2190" y="2532"/>
                </a:lnTo>
                <a:lnTo>
                  <a:pt x="2190" y="2490"/>
                </a:lnTo>
                <a:lnTo>
                  <a:pt x="2196" y="2484"/>
                </a:lnTo>
                <a:lnTo>
                  <a:pt x="2232" y="2490"/>
                </a:lnTo>
                <a:lnTo>
                  <a:pt x="2232" y="2472"/>
                </a:lnTo>
                <a:lnTo>
                  <a:pt x="2238" y="2460"/>
                </a:lnTo>
                <a:lnTo>
                  <a:pt x="2250" y="2460"/>
                </a:lnTo>
                <a:lnTo>
                  <a:pt x="2274" y="2484"/>
                </a:lnTo>
                <a:lnTo>
                  <a:pt x="2286" y="2484"/>
                </a:lnTo>
                <a:lnTo>
                  <a:pt x="2292" y="2478"/>
                </a:lnTo>
                <a:lnTo>
                  <a:pt x="2298" y="2466"/>
                </a:lnTo>
                <a:lnTo>
                  <a:pt x="2304" y="2460"/>
                </a:lnTo>
                <a:lnTo>
                  <a:pt x="2322" y="2478"/>
                </a:lnTo>
                <a:lnTo>
                  <a:pt x="2322" y="2460"/>
                </a:lnTo>
                <a:lnTo>
                  <a:pt x="2328" y="2460"/>
                </a:lnTo>
                <a:lnTo>
                  <a:pt x="2340" y="2478"/>
                </a:lnTo>
                <a:lnTo>
                  <a:pt x="2346" y="2484"/>
                </a:lnTo>
                <a:lnTo>
                  <a:pt x="2364" y="2484"/>
                </a:lnTo>
                <a:lnTo>
                  <a:pt x="2364" y="2472"/>
                </a:lnTo>
                <a:lnTo>
                  <a:pt x="2352" y="2460"/>
                </a:lnTo>
                <a:lnTo>
                  <a:pt x="2370" y="2460"/>
                </a:lnTo>
                <a:lnTo>
                  <a:pt x="2376" y="2466"/>
                </a:lnTo>
                <a:lnTo>
                  <a:pt x="2382" y="2460"/>
                </a:lnTo>
                <a:lnTo>
                  <a:pt x="2400" y="2460"/>
                </a:lnTo>
                <a:lnTo>
                  <a:pt x="2400" y="2454"/>
                </a:lnTo>
                <a:lnTo>
                  <a:pt x="2406" y="2442"/>
                </a:lnTo>
                <a:lnTo>
                  <a:pt x="2406" y="2430"/>
                </a:lnTo>
                <a:lnTo>
                  <a:pt x="2412" y="2424"/>
                </a:lnTo>
                <a:lnTo>
                  <a:pt x="2424" y="2418"/>
                </a:lnTo>
                <a:lnTo>
                  <a:pt x="2430" y="2412"/>
                </a:lnTo>
                <a:lnTo>
                  <a:pt x="2436" y="2412"/>
                </a:lnTo>
                <a:lnTo>
                  <a:pt x="2466" y="2448"/>
                </a:lnTo>
                <a:lnTo>
                  <a:pt x="2496" y="2442"/>
                </a:lnTo>
                <a:lnTo>
                  <a:pt x="2508" y="2454"/>
                </a:lnTo>
                <a:lnTo>
                  <a:pt x="2538" y="2454"/>
                </a:lnTo>
                <a:lnTo>
                  <a:pt x="2544" y="2460"/>
                </a:lnTo>
                <a:lnTo>
                  <a:pt x="2544" y="2466"/>
                </a:lnTo>
                <a:lnTo>
                  <a:pt x="2526" y="2484"/>
                </a:lnTo>
                <a:lnTo>
                  <a:pt x="2532" y="2502"/>
                </a:lnTo>
                <a:lnTo>
                  <a:pt x="2544" y="2508"/>
                </a:lnTo>
                <a:lnTo>
                  <a:pt x="2544" y="2526"/>
                </a:lnTo>
                <a:lnTo>
                  <a:pt x="2562" y="2526"/>
                </a:lnTo>
                <a:lnTo>
                  <a:pt x="2568" y="2532"/>
                </a:lnTo>
                <a:lnTo>
                  <a:pt x="2574" y="2544"/>
                </a:lnTo>
                <a:lnTo>
                  <a:pt x="2586" y="2550"/>
                </a:lnTo>
                <a:lnTo>
                  <a:pt x="2616" y="2550"/>
                </a:lnTo>
                <a:lnTo>
                  <a:pt x="2622" y="2556"/>
                </a:lnTo>
                <a:lnTo>
                  <a:pt x="2628" y="2556"/>
                </a:lnTo>
                <a:lnTo>
                  <a:pt x="2676" y="2526"/>
                </a:lnTo>
                <a:lnTo>
                  <a:pt x="2694" y="2538"/>
                </a:lnTo>
                <a:lnTo>
                  <a:pt x="2718" y="2538"/>
                </a:lnTo>
                <a:lnTo>
                  <a:pt x="2736" y="2544"/>
                </a:lnTo>
                <a:lnTo>
                  <a:pt x="2748" y="2544"/>
                </a:lnTo>
                <a:lnTo>
                  <a:pt x="2760" y="2550"/>
                </a:lnTo>
                <a:lnTo>
                  <a:pt x="2766" y="2556"/>
                </a:lnTo>
                <a:lnTo>
                  <a:pt x="2772" y="2568"/>
                </a:lnTo>
                <a:lnTo>
                  <a:pt x="2766" y="2580"/>
                </a:lnTo>
                <a:lnTo>
                  <a:pt x="2766" y="2604"/>
                </a:lnTo>
                <a:lnTo>
                  <a:pt x="2760" y="2616"/>
                </a:lnTo>
                <a:lnTo>
                  <a:pt x="2766" y="2628"/>
                </a:lnTo>
                <a:lnTo>
                  <a:pt x="2772" y="2634"/>
                </a:lnTo>
                <a:lnTo>
                  <a:pt x="2784" y="2640"/>
                </a:lnTo>
                <a:lnTo>
                  <a:pt x="2790" y="2652"/>
                </a:lnTo>
                <a:lnTo>
                  <a:pt x="2802" y="2658"/>
                </a:lnTo>
                <a:lnTo>
                  <a:pt x="2808" y="2664"/>
                </a:lnTo>
                <a:lnTo>
                  <a:pt x="2826" y="2664"/>
                </a:lnTo>
                <a:lnTo>
                  <a:pt x="2832" y="2640"/>
                </a:lnTo>
                <a:lnTo>
                  <a:pt x="2832" y="2634"/>
                </a:lnTo>
                <a:lnTo>
                  <a:pt x="2826" y="2628"/>
                </a:lnTo>
                <a:lnTo>
                  <a:pt x="2826" y="2586"/>
                </a:lnTo>
                <a:lnTo>
                  <a:pt x="2832" y="2568"/>
                </a:lnTo>
                <a:lnTo>
                  <a:pt x="2844" y="2556"/>
                </a:lnTo>
                <a:lnTo>
                  <a:pt x="2856" y="2550"/>
                </a:lnTo>
                <a:lnTo>
                  <a:pt x="2886" y="2550"/>
                </a:lnTo>
                <a:lnTo>
                  <a:pt x="2898" y="2544"/>
                </a:lnTo>
                <a:lnTo>
                  <a:pt x="2910" y="2544"/>
                </a:lnTo>
                <a:lnTo>
                  <a:pt x="2922" y="2538"/>
                </a:lnTo>
                <a:lnTo>
                  <a:pt x="2940" y="2538"/>
                </a:lnTo>
                <a:lnTo>
                  <a:pt x="2964" y="2532"/>
                </a:lnTo>
                <a:lnTo>
                  <a:pt x="2982" y="2526"/>
                </a:lnTo>
                <a:lnTo>
                  <a:pt x="3000" y="2508"/>
                </a:lnTo>
                <a:lnTo>
                  <a:pt x="3000" y="2466"/>
                </a:lnTo>
                <a:lnTo>
                  <a:pt x="3006" y="2454"/>
                </a:lnTo>
                <a:lnTo>
                  <a:pt x="3012" y="2448"/>
                </a:lnTo>
                <a:lnTo>
                  <a:pt x="3024" y="2460"/>
                </a:lnTo>
                <a:lnTo>
                  <a:pt x="3036" y="2484"/>
                </a:lnTo>
                <a:lnTo>
                  <a:pt x="3042" y="2490"/>
                </a:lnTo>
                <a:lnTo>
                  <a:pt x="3048" y="2490"/>
                </a:lnTo>
                <a:lnTo>
                  <a:pt x="3054" y="2484"/>
                </a:lnTo>
                <a:lnTo>
                  <a:pt x="3066" y="2478"/>
                </a:lnTo>
                <a:lnTo>
                  <a:pt x="3072" y="2466"/>
                </a:lnTo>
                <a:lnTo>
                  <a:pt x="3090" y="2448"/>
                </a:lnTo>
                <a:lnTo>
                  <a:pt x="3096" y="2436"/>
                </a:lnTo>
                <a:lnTo>
                  <a:pt x="3114" y="2454"/>
                </a:lnTo>
                <a:lnTo>
                  <a:pt x="3144" y="2442"/>
                </a:lnTo>
                <a:lnTo>
                  <a:pt x="3150" y="2442"/>
                </a:lnTo>
                <a:lnTo>
                  <a:pt x="3156" y="2448"/>
                </a:lnTo>
                <a:lnTo>
                  <a:pt x="3186" y="2448"/>
                </a:lnTo>
                <a:lnTo>
                  <a:pt x="3234" y="2424"/>
                </a:lnTo>
                <a:lnTo>
                  <a:pt x="3288" y="2370"/>
                </a:lnTo>
                <a:lnTo>
                  <a:pt x="3294" y="2358"/>
                </a:lnTo>
                <a:lnTo>
                  <a:pt x="3300" y="2352"/>
                </a:lnTo>
                <a:lnTo>
                  <a:pt x="3294" y="2340"/>
                </a:lnTo>
                <a:lnTo>
                  <a:pt x="3294" y="2334"/>
                </a:lnTo>
                <a:lnTo>
                  <a:pt x="3288" y="2322"/>
                </a:lnTo>
                <a:lnTo>
                  <a:pt x="3282" y="2316"/>
                </a:lnTo>
                <a:lnTo>
                  <a:pt x="3300" y="2316"/>
                </a:lnTo>
                <a:lnTo>
                  <a:pt x="3312" y="2286"/>
                </a:lnTo>
                <a:lnTo>
                  <a:pt x="3336" y="2286"/>
                </a:lnTo>
                <a:lnTo>
                  <a:pt x="3348" y="2250"/>
                </a:lnTo>
                <a:lnTo>
                  <a:pt x="3360" y="2250"/>
                </a:lnTo>
                <a:lnTo>
                  <a:pt x="3360" y="2208"/>
                </a:lnTo>
                <a:lnTo>
                  <a:pt x="3372" y="2208"/>
                </a:lnTo>
                <a:lnTo>
                  <a:pt x="3384" y="2196"/>
                </a:lnTo>
                <a:lnTo>
                  <a:pt x="3384" y="2172"/>
                </a:lnTo>
                <a:lnTo>
                  <a:pt x="3378" y="2160"/>
                </a:lnTo>
                <a:lnTo>
                  <a:pt x="3372" y="2154"/>
                </a:lnTo>
                <a:lnTo>
                  <a:pt x="3372" y="2142"/>
                </a:lnTo>
                <a:lnTo>
                  <a:pt x="3378" y="2136"/>
                </a:lnTo>
                <a:lnTo>
                  <a:pt x="3384" y="2136"/>
                </a:lnTo>
                <a:lnTo>
                  <a:pt x="3390" y="2130"/>
                </a:lnTo>
                <a:lnTo>
                  <a:pt x="3402" y="2124"/>
                </a:lnTo>
                <a:lnTo>
                  <a:pt x="3408" y="2118"/>
                </a:lnTo>
                <a:lnTo>
                  <a:pt x="3408" y="2094"/>
                </a:lnTo>
                <a:lnTo>
                  <a:pt x="3390" y="2076"/>
                </a:lnTo>
                <a:lnTo>
                  <a:pt x="3390" y="2064"/>
                </a:lnTo>
                <a:lnTo>
                  <a:pt x="3402" y="2058"/>
                </a:lnTo>
                <a:lnTo>
                  <a:pt x="3408" y="2052"/>
                </a:lnTo>
                <a:lnTo>
                  <a:pt x="3408" y="2016"/>
                </a:lnTo>
                <a:lnTo>
                  <a:pt x="3414" y="2016"/>
                </a:lnTo>
                <a:lnTo>
                  <a:pt x="3420" y="2010"/>
                </a:lnTo>
                <a:lnTo>
                  <a:pt x="3456" y="1992"/>
                </a:lnTo>
                <a:lnTo>
                  <a:pt x="3462" y="1980"/>
                </a:lnTo>
                <a:lnTo>
                  <a:pt x="3462" y="1962"/>
                </a:lnTo>
                <a:lnTo>
                  <a:pt x="3456" y="1956"/>
                </a:lnTo>
                <a:lnTo>
                  <a:pt x="3444" y="1956"/>
                </a:lnTo>
                <a:lnTo>
                  <a:pt x="3450" y="1956"/>
                </a:lnTo>
                <a:lnTo>
                  <a:pt x="3456" y="1950"/>
                </a:lnTo>
                <a:lnTo>
                  <a:pt x="3468" y="1950"/>
                </a:lnTo>
                <a:lnTo>
                  <a:pt x="3480" y="1944"/>
                </a:lnTo>
                <a:lnTo>
                  <a:pt x="3492" y="1932"/>
                </a:lnTo>
                <a:lnTo>
                  <a:pt x="3474" y="1914"/>
                </a:lnTo>
                <a:lnTo>
                  <a:pt x="3468" y="1914"/>
                </a:lnTo>
                <a:lnTo>
                  <a:pt x="3486" y="1896"/>
                </a:lnTo>
                <a:lnTo>
                  <a:pt x="3498" y="1872"/>
                </a:lnTo>
                <a:lnTo>
                  <a:pt x="3504" y="1866"/>
                </a:lnTo>
                <a:lnTo>
                  <a:pt x="3504" y="1854"/>
                </a:lnTo>
                <a:lnTo>
                  <a:pt x="3498" y="1848"/>
                </a:lnTo>
                <a:lnTo>
                  <a:pt x="3474" y="1842"/>
                </a:lnTo>
                <a:lnTo>
                  <a:pt x="3438" y="1848"/>
                </a:lnTo>
                <a:lnTo>
                  <a:pt x="3396" y="1854"/>
                </a:lnTo>
                <a:lnTo>
                  <a:pt x="3366" y="1860"/>
                </a:lnTo>
                <a:lnTo>
                  <a:pt x="3354" y="1866"/>
                </a:lnTo>
                <a:lnTo>
                  <a:pt x="3336" y="1848"/>
                </a:lnTo>
                <a:lnTo>
                  <a:pt x="3378" y="1848"/>
                </a:lnTo>
                <a:lnTo>
                  <a:pt x="3378" y="1836"/>
                </a:lnTo>
                <a:lnTo>
                  <a:pt x="3384" y="1824"/>
                </a:lnTo>
                <a:lnTo>
                  <a:pt x="3390" y="1818"/>
                </a:lnTo>
                <a:lnTo>
                  <a:pt x="3402" y="1812"/>
                </a:lnTo>
                <a:lnTo>
                  <a:pt x="3432" y="1812"/>
                </a:lnTo>
                <a:lnTo>
                  <a:pt x="3426" y="1800"/>
                </a:lnTo>
                <a:lnTo>
                  <a:pt x="3420" y="1794"/>
                </a:lnTo>
                <a:lnTo>
                  <a:pt x="3414" y="1782"/>
                </a:lnTo>
                <a:lnTo>
                  <a:pt x="3414" y="1776"/>
                </a:lnTo>
                <a:lnTo>
                  <a:pt x="3408" y="1770"/>
                </a:lnTo>
                <a:lnTo>
                  <a:pt x="3390" y="1770"/>
                </a:lnTo>
                <a:lnTo>
                  <a:pt x="3378" y="1764"/>
                </a:lnTo>
                <a:lnTo>
                  <a:pt x="3366" y="1764"/>
                </a:lnTo>
                <a:lnTo>
                  <a:pt x="3354" y="1746"/>
                </a:lnTo>
                <a:lnTo>
                  <a:pt x="3342" y="1746"/>
                </a:lnTo>
                <a:lnTo>
                  <a:pt x="3336" y="1734"/>
                </a:lnTo>
                <a:lnTo>
                  <a:pt x="3324" y="1728"/>
                </a:lnTo>
                <a:lnTo>
                  <a:pt x="3294" y="1728"/>
                </a:lnTo>
                <a:lnTo>
                  <a:pt x="3288" y="1734"/>
                </a:lnTo>
                <a:lnTo>
                  <a:pt x="3282" y="1734"/>
                </a:lnTo>
                <a:lnTo>
                  <a:pt x="3246" y="1686"/>
                </a:lnTo>
                <a:lnTo>
                  <a:pt x="3252" y="1698"/>
                </a:lnTo>
                <a:lnTo>
                  <a:pt x="3264" y="1704"/>
                </a:lnTo>
                <a:lnTo>
                  <a:pt x="3270" y="1710"/>
                </a:lnTo>
                <a:lnTo>
                  <a:pt x="3282" y="1716"/>
                </a:lnTo>
                <a:lnTo>
                  <a:pt x="3294" y="1716"/>
                </a:lnTo>
                <a:lnTo>
                  <a:pt x="3300" y="1710"/>
                </a:lnTo>
                <a:lnTo>
                  <a:pt x="3306" y="1710"/>
                </a:lnTo>
                <a:lnTo>
                  <a:pt x="3336" y="1716"/>
                </a:lnTo>
                <a:lnTo>
                  <a:pt x="3348" y="1734"/>
                </a:lnTo>
                <a:lnTo>
                  <a:pt x="3366" y="1728"/>
                </a:lnTo>
                <a:lnTo>
                  <a:pt x="3408" y="1740"/>
                </a:lnTo>
                <a:lnTo>
                  <a:pt x="3390" y="1716"/>
                </a:lnTo>
                <a:lnTo>
                  <a:pt x="3372" y="1710"/>
                </a:lnTo>
                <a:lnTo>
                  <a:pt x="3372" y="1692"/>
                </a:lnTo>
                <a:lnTo>
                  <a:pt x="3360" y="1680"/>
                </a:lnTo>
                <a:lnTo>
                  <a:pt x="3348" y="1674"/>
                </a:lnTo>
                <a:lnTo>
                  <a:pt x="3330" y="1674"/>
                </a:lnTo>
                <a:lnTo>
                  <a:pt x="3318" y="1662"/>
                </a:lnTo>
                <a:lnTo>
                  <a:pt x="3318" y="1650"/>
                </a:lnTo>
                <a:lnTo>
                  <a:pt x="3312" y="1644"/>
                </a:lnTo>
                <a:lnTo>
                  <a:pt x="3312" y="1632"/>
                </a:lnTo>
                <a:lnTo>
                  <a:pt x="3234" y="1530"/>
                </a:lnTo>
                <a:lnTo>
                  <a:pt x="3198" y="1524"/>
                </a:lnTo>
                <a:lnTo>
                  <a:pt x="3162" y="1494"/>
                </a:lnTo>
                <a:lnTo>
                  <a:pt x="3144" y="1500"/>
                </a:lnTo>
                <a:lnTo>
                  <a:pt x="3138" y="1488"/>
                </a:lnTo>
                <a:lnTo>
                  <a:pt x="3132" y="1482"/>
                </a:lnTo>
                <a:lnTo>
                  <a:pt x="3132" y="1470"/>
                </a:lnTo>
                <a:lnTo>
                  <a:pt x="3126" y="1464"/>
                </a:lnTo>
                <a:lnTo>
                  <a:pt x="3138" y="1452"/>
                </a:lnTo>
                <a:lnTo>
                  <a:pt x="3150" y="1446"/>
                </a:lnTo>
                <a:lnTo>
                  <a:pt x="3156" y="1434"/>
                </a:lnTo>
                <a:lnTo>
                  <a:pt x="3162" y="1428"/>
                </a:lnTo>
                <a:lnTo>
                  <a:pt x="3168" y="1416"/>
                </a:lnTo>
                <a:lnTo>
                  <a:pt x="3168" y="1410"/>
                </a:lnTo>
                <a:lnTo>
                  <a:pt x="3162" y="1398"/>
                </a:lnTo>
                <a:lnTo>
                  <a:pt x="3162" y="1392"/>
                </a:lnTo>
                <a:lnTo>
                  <a:pt x="3156" y="1380"/>
                </a:lnTo>
                <a:lnTo>
                  <a:pt x="3168" y="1386"/>
                </a:lnTo>
                <a:lnTo>
                  <a:pt x="3174" y="1392"/>
                </a:lnTo>
                <a:lnTo>
                  <a:pt x="3186" y="1398"/>
                </a:lnTo>
                <a:lnTo>
                  <a:pt x="3198" y="1386"/>
                </a:lnTo>
                <a:lnTo>
                  <a:pt x="3198" y="1368"/>
                </a:lnTo>
                <a:lnTo>
                  <a:pt x="3192" y="1356"/>
                </a:lnTo>
                <a:lnTo>
                  <a:pt x="3192" y="1344"/>
                </a:lnTo>
                <a:lnTo>
                  <a:pt x="3216" y="1344"/>
                </a:lnTo>
                <a:lnTo>
                  <a:pt x="3252" y="1320"/>
                </a:lnTo>
                <a:lnTo>
                  <a:pt x="3264" y="1320"/>
                </a:lnTo>
                <a:lnTo>
                  <a:pt x="3270" y="1326"/>
                </a:lnTo>
                <a:lnTo>
                  <a:pt x="3294" y="1326"/>
                </a:lnTo>
                <a:lnTo>
                  <a:pt x="3294" y="1320"/>
                </a:lnTo>
                <a:lnTo>
                  <a:pt x="3288" y="1314"/>
                </a:lnTo>
                <a:lnTo>
                  <a:pt x="3288" y="1308"/>
                </a:lnTo>
                <a:lnTo>
                  <a:pt x="3282" y="1302"/>
                </a:lnTo>
                <a:lnTo>
                  <a:pt x="3288" y="1278"/>
                </a:lnTo>
                <a:lnTo>
                  <a:pt x="3258" y="1278"/>
                </a:lnTo>
                <a:lnTo>
                  <a:pt x="3246" y="1266"/>
                </a:lnTo>
                <a:lnTo>
                  <a:pt x="3240" y="1278"/>
                </a:lnTo>
                <a:lnTo>
                  <a:pt x="3204" y="1278"/>
                </a:lnTo>
                <a:lnTo>
                  <a:pt x="3198" y="1272"/>
                </a:lnTo>
                <a:lnTo>
                  <a:pt x="3192" y="1260"/>
                </a:lnTo>
                <a:lnTo>
                  <a:pt x="3180" y="1254"/>
                </a:lnTo>
                <a:lnTo>
                  <a:pt x="3174" y="1248"/>
                </a:lnTo>
                <a:lnTo>
                  <a:pt x="3150" y="1248"/>
                </a:lnTo>
                <a:lnTo>
                  <a:pt x="3144" y="1260"/>
                </a:lnTo>
                <a:lnTo>
                  <a:pt x="3132" y="1266"/>
                </a:lnTo>
                <a:lnTo>
                  <a:pt x="3114" y="1284"/>
                </a:lnTo>
                <a:lnTo>
                  <a:pt x="3114" y="1296"/>
                </a:lnTo>
                <a:lnTo>
                  <a:pt x="3108" y="1302"/>
                </a:lnTo>
                <a:lnTo>
                  <a:pt x="3108" y="1308"/>
                </a:lnTo>
                <a:lnTo>
                  <a:pt x="3078" y="1308"/>
                </a:lnTo>
                <a:lnTo>
                  <a:pt x="3054" y="1296"/>
                </a:lnTo>
                <a:lnTo>
                  <a:pt x="3048" y="1290"/>
                </a:lnTo>
                <a:lnTo>
                  <a:pt x="3042" y="1278"/>
                </a:lnTo>
                <a:lnTo>
                  <a:pt x="3030" y="1242"/>
                </a:lnTo>
                <a:lnTo>
                  <a:pt x="3024" y="1230"/>
                </a:lnTo>
                <a:lnTo>
                  <a:pt x="3018" y="1224"/>
                </a:lnTo>
                <a:lnTo>
                  <a:pt x="3006" y="1224"/>
                </a:lnTo>
                <a:lnTo>
                  <a:pt x="3000" y="1230"/>
                </a:lnTo>
                <a:lnTo>
                  <a:pt x="3000" y="1242"/>
                </a:lnTo>
                <a:lnTo>
                  <a:pt x="2988" y="1224"/>
                </a:lnTo>
                <a:lnTo>
                  <a:pt x="2952" y="1224"/>
                </a:lnTo>
                <a:lnTo>
                  <a:pt x="2940" y="1218"/>
                </a:lnTo>
                <a:lnTo>
                  <a:pt x="2934" y="1212"/>
                </a:lnTo>
                <a:lnTo>
                  <a:pt x="2928" y="1200"/>
                </a:lnTo>
                <a:lnTo>
                  <a:pt x="2916" y="1194"/>
                </a:lnTo>
                <a:lnTo>
                  <a:pt x="2910" y="1182"/>
                </a:lnTo>
                <a:lnTo>
                  <a:pt x="2910" y="1140"/>
                </a:lnTo>
                <a:lnTo>
                  <a:pt x="2928" y="1140"/>
                </a:lnTo>
                <a:lnTo>
                  <a:pt x="2940" y="1152"/>
                </a:lnTo>
                <a:lnTo>
                  <a:pt x="2946" y="1152"/>
                </a:lnTo>
                <a:lnTo>
                  <a:pt x="2952" y="1146"/>
                </a:lnTo>
                <a:lnTo>
                  <a:pt x="2952" y="1140"/>
                </a:lnTo>
                <a:lnTo>
                  <a:pt x="2958" y="1134"/>
                </a:lnTo>
                <a:lnTo>
                  <a:pt x="2964" y="1134"/>
                </a:lnTo>
                <a:lnTo>
                  <a:pt x="2970" y="1140"/>
                </a:lnTo>
                <a:lnTo>
                  <a:pt x="2982" y="1140"/>
                </a:lnTo>
                <a:lnTo>
                  <a:pt x="2994" y="1134"/>
                </a:lnTo>
                <a:lnTo>
                  <a:pt x="3000" y="1128"/>
                </a:lnTo>
                <a:lnTo>
                  <a:pt x="3000" y="1116"/>
                </a:lnTo>
                <a:lnTo>
                  <a:pt x="2994" y="1110"/>
                </a:lnTo>
                <a:lnTo>
                  <a:pt x="2994" y="1086"/>
                </a:lnTo>
                <a:lnTo>
                  <a:pt x="3000" y="1074"/>
                </a:lnTo>
                <a:lnTo>
                  <a:pt x="3000" y="1068"/>
                </a:lnTo>
                <a:lnTo>
                  <a:pt x="3036" y="1068"/>
                </a:lnTo>
                <a:lnTo>
                  <a:pt x="3042" y="1062"/>
                </a:lnTo>
                <a:lnTo>
                  <a:pt x="3048" y="1050"/>
                </a:lnTo>
                <a:lnTo>
                  <a:pt x="3048" y="1038"/>
                </a:lnTo>
                <a:lnTo>
                  <a:pt x="3054" y="1032"/>
                </a:lnTo>
                <a:lnTo>
                  <a:pt x="3054" y="1026"/>
                </a:lnTo>
                <a:lnTo>
                  <a:pt x="3072" y="1014"/>
                </a:lnTo>
                <a:lnTo>
                  <a:pt x="3060" y="1002"/>
                </a:lnTo>
                <a:lnTo>
                  <a:pt x="3096" y="1014"/>
                </a:lnTo>
                <a:lnTo>
                  <a:pt x="3114" y="996"/>
                </a:lnTo>
                <a:lnTo>
                  <a:pt x="3126" y="1002"/>
                </a:lnTo>
                <a:lnTo>
                  <a:pt x="3132" y="1014"/>
                </a:lnTo>
                <a:lnTo>
                  <a:pt x="3144" y="1020"/>
                </a:lnTo>
                <a:lnTo>
                  <a:pt x="3156" y="1044"/>
                </a:lnTo>
                <a:lnTo>
                  <a:pt x="3156" y="1050"/>
                </a:lnTo>
                <a:lnTo>
                  <a:pt x="3144" y="1074"/>
                </a:lnTo>
                <a:lnTo>
                  <a:pt x="3126" y="1092"/>
                </a:lnTo>
                <a:lnTo>
                  <a:pt x="3126" y="1104"/>
                </a:lnTo>
                <a:lnTo>
                  <a:pt x="3132" y="1116"/>
                </a:lnTo>
                <a:lnTo>
                  <a:pt x="3144" y="1128"/>
                </a:lnTo>
                <a:lnTo>
                  <a:pt x="3150" y="1128"/>
                </a:lnTo>
                <a:lnTo>
                  <a:pt x="3162" y="1122"/>
                </a:lnTo>
                <a:lnTo>
                  <a:pt x="3168" y="1122"/>
                </a:lnTo>
                <a:lnTo>
                  <a:pt x="3162" y="1152"/>
                </a:lnTo>
                <a:lnTo>
                  <a:pt x="3144" y="1170"/>
                </a:lnTo>
                <a:lnTo>
                  <a:pt x="3144" y="1176"/>
                </a:lnTo>
                <a:lnTo>
                  <a:pt x="3150" y="1176"/>
                </a:lnTo>
                <a:lnTo>
                  <a:pt x="3162" y="1170"/>
                </a:lnTo>
                <a:lnTo>
                  <a:pt x="3168" y="1164"/>
                </a:lnTo>
                <a:lnTo>
                  <a:pt x="3180" y="1158"/>
                </a:lnTo>
                <a:lnTo>
                  <a:pt x="3186" y="1158"/>
                </a:lnTo>
                <a:lnTo>
                  <a:pt x="3198" y="1146"/>
                </a:lnTo>
                <a:lnTo>
                  <a:pt x="3198" y="1122"/>
                </a:lnTo>
                <a:lnTo>
                  <a:pt x="3204" y="1122"/>
                </a:lnTo>
                <a:lnTo>
                  <a:pt x="3210" y="1116"/>
                </a:lnTo>
                <a:lnTo>
                  <a:pt x="3258" y="1092"/>
                </a:lnTo>
                <a:lnTo>
                  <a:pt x="3264" y="1086"/>
                </a:lnTo>
                <a:lnTo>
                  <a:pt x="3306" y="1086"/>
                </a:lnTo>
                <a:lnTo>
                  <a:pt x="3312" y="1074"/>
                </a:lnTo>
                <a:lnTo>
                  <a:pt x="3312" y="1062"/>
                </a:lnTo>
                <a:lnTo>
                  <a:pt x="3318" y="1056"/>
                </a:lnTo>
                <a:lnTo>
                  <a:pt x="3324" y="1044"/>
                </a:lnTo>
                <a:lnTo>
                  <a:pt x="3360" y="1026"/>
                </a:lnTo>
                <a:lnTo>
                  <a:pt x="3372" y="1014"/>
                </a:lnTo>
                <a:lnTo>
                  <a:pt x="3390" y="978"/>
                </a:lnTo>
                <a:lnTo>
                  <a:pt x="3390" y="948"/>
                </a:lnTo>
                <a:lnTo>
                  <a:pt x="3396" y="942"/>
                </a:lnTo>
                <a:lnTo>
                  <a:pt x="3396" y="936"/>
                </a:lnTo>
                <a:lnTo>
                  <a:pt x="3408" y="936"/>
                </a:lnTo>
                <a:lnTo>
                  <a:pt x="3420" y="942"/>
                </a:lnTo>
                <a:lnTo>
                  <a:pt x="3432" y="954"/>
                </a:lnTo>
                <a:lnTo>
                  <a:pt x="3444" y="954"/>
                </a:lnTo>
                <a:lnTo>
                  <a:pt x="3456" y="960"/>
                </a:lnTo>
                <a:lnTo>
                  <a:pt x="3504" y="960"/>
                </a:lnTo>
                <a:lnTo>
                  <a:pt x="3504" y="948"/>
                </a:lnTo>
                <a:lnTo>
                  <a:pt x="3498" y="948"/>
                </a:lnTo>
                <a:lnTo>
                  <a:pt x="3474" y="924"/>
                </a:lnTo>
                <a:lnTo>
                  <a:pt x="3474" y="912"/>
                </a:lnTo>
                <a:lnTo>
                  <a:pt x="3480" y="906"/>
                </a:lnTo>
                <a:lnTo>
                  <a:pt x="3486" y="912"/>
                </a:lnTo>
                <a:lnTo>
                  <a:pt x="3510" y="912"/>
                </a:lnTo>
                <a:lnTo>
                  <a:pt x="3522" y="918"/>
                </a:lnTo>
                <a:lnTo>
                  <a:pt x="3534" y="912"/>
                </a:lnTo>
                <a:lnTo>
                  <a:pt x="3540" y="900"/>
                </a:lnTo>
                <a:lnTo>
                  <a:pt x="3540" y="894"/>
                </a:lnTo>
                <a:lnTo>
                  <a:pt x="3534" y="882"/>
                </a:lnTo>
                <a:lnTo>
                  <a:pt x="3558" y="882"/>
                </a:lnTo>
                <a:lnTo>
                  <a:pt x="3558" y="864"/>
                </a:lnTo>
                <a:lnTo>
                  <a:pt x="3552" y="852"/>
                </a:lnTo>
                <a:lnTo>
                  <a:pt x="3546" y="846"/>
                </a:lnTo>
                <a:lnTo>
                  <a:pt x="3546" y="840"/>
                </a:lnTo>
                <a:lnTo>
                  <a:pt x="3576" y="840"/>
                </a:lnTo>
                <a:lnTo>
                  <a:pt x="3594" y="864"/>
                </a:lnTo>
                <a:lnTo>
                  <a:pt x="3600" y="840"/>
                </a:lnTo>
                <a:lnTo>
                  <a:pt x="3630" y="846"/>
                </a:lnTo>
                <a:lnTo>
                  <a:pt x="3624" y="810"/>
                </a:lnTo>
                <a:lnTo>
                  <a:pt x="3618" y="798"/>
                </a:lnTo>
                <a:lnTo>
                  <a:pt x="3606" y="786"/>
                </a:lnTo>
                <a:lnTo>
                  <a:pt x="3606" y="774"/>
                </a:lnTo>
                <a:lnTo>
                  <a:pt x="3600" y="756"/>
                </a:lnTo>
                <a:lnTo>
                  <a:pt x="3588" y="744"/>
                </a:lnTo>
                <a:lnTo>
                  <a:pt x="3576" y="726"/>
                </a:lnTo>
                <a:lnTo>
                  <a:pt x="3564" y="720"/>
                </a:lnTo>
                <a:lnTo>
                  <a:pt x="3552" y="708"/>
                </a:lnTo>
                <a:lnTo>
                  <a:pt x="3546" y="708"/>
                </a:lnTo>
                <a:lnTo>
                  <a:pt x="3540" y="696"/>
                </a:lnTo>
                <a:lnTo>
                  <a:pt x="3540" y="684"/>
                </a:lnTo>
                <a:lnTo>
                  <a:pt x="3564" y="684"/>
                </a:lnTo>
                <a:lnTo>
                  <a:pt x="3564" y="672"/>
                </a:lnTo>
                <a:lnTo>
                  <a:pt x="3558" y="666"/>
                </a:lnTo>
                <a:lnTo>
                  <a:pt x="3564" y="660"/>
                </a:lnTo>
                <a:lnTo>
                  <a:pt x="3588" y="660"/>
                </a:lnTo>
                <a:lnTo>
                  <a:pt x="3600" y="666"/>
                </a:lnTo>
                <a:lnTo>
                  <a:pt x="3618" y="672"/>
                </a:lnTo>
                <a:lnTo>
                  <a:pt x="3630" y="672"/>
                </a:lnTo>
                <a:lnTo>
                  <a:pt x="3642" y="678"/>
                </a:lnTo>
                <a:lnTo>
                  <a:pt x="3648" y="678"/>
                </a:lnTo>
                <a:lnTo>
                  <a:pt x="3654" y="672"/>
                </a:lnTo>
                <a:lnTo>
                  <a:pt x="3654" y="660"/>
                </a:lnTo>
                <a:lnTo>
                  <a:pt x="3648" y="648"/>
                </a:lnTo>
                <a:lnTo>
                  <a:pt x="3648" y="630"/>
                </a:lnTo>
                <a:lnTo>
                  <a:pt x="3654" y="630"/>
                </a:lnTo>
                <a:lnTo>
                  <a:pt x="3660" y="6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2" name="Chad" descr="© INSCALE GmbH, 05.05.2010&#10;http://www.presentationload.com/">
            <a:extLst>
              <a:ext uri="{FF2B5EF4-FFF2-40B4-BE49-F238E27FC236}">
                <a16:creationId xmlns:a16="http://schemas.microsoft.com/office/drawing/2014/main" id="{A15F2AE4-F84E-45FD-B94D-7054FA1641E0}"/>
              </a:ext>
            </a:extLst>
          </p:cNvPr>
          <p:cNvSpPr>
            <a:spLocks/>
          </p:cNvSpPr>
          <p:nvPr/>
        </p:nvSpPr>
        <p:spPr bwMode="gray">
          <a:xfrm>
            <a:off x="6127348" y="3148524"/>
            <a:ext cx="350373" cy="608544"/>
          </a:xfrm>
          <a:custGeom>
            <a:avLst/>
            <a:gdLst>
              <a:gd name="T0" fmla="*/ 2147483647 w 744"/>
              <a:gd name="T1" fmla="*/ 2147483647 h 1290"/>
              <a:gd name="T2" fmla="*/ 2147483647 w 744"/>
              <a:gd name="T3" fmla="*/ 0 h 1290"/>
              <a:gd name="T4" fmla="*/ 2147483647 w 744"/>
              <a:gd name="T5" fmla="*/ 2147483647 h 1290"/>
              <a:gd name="T6" fmla="*/ 2147483647 w 744"/>
              <a:gd name="T7" fmla="*/ 2147483647 h 1290"/>
              <a:gd name="T8" fmla="*/ 2147483647 w 744"/>
              <a:gd name="T9" fmla="*/ 2147483647 h 1290"/>
              <a:gd name="T10" fmla="*/ 2147483647 w 744"/>
              <a:gd name="T11" fmla="*/ 2147483647 h 1290"/>
              <a:gd name="T12" fmla="*/ 2147483647 w 744"/>
              <a:gd name="T13" fmla="*/ 2147483647 h 1290"/>
              <a:gd name="T14" fmla="*/ 2147483647 w 744"/>
              <a:gd name="T15" fmla="*/ 2147483647 h 1290"/>
              <a:gd name="T16" fmla="*/ 2147483647 w 744"/>
              <a:gd name="T17" fmla="*/ 2147483647 h 1290"/>
              <a:gd name="T18" fmla="*/ 0 w 744"/>
              <a:gd name="T19" fmla="*/ 2147483647 h 1290"/>
              <a:gd name="T20" fmla="*/ 2147483647 w 744"/>
              <a:gd name="T21" fmla="*/ 2147483647 h 1290"/>
              <a:gd name="T22" fmla="*/ 2147483647 w 744"/>
              <a:gd name="T23" fmla="*/ 2147483647 h 1290"/>
              <a:gd name="T24" fmla="*/ 2147483647 w 744"/>
              <a:gd name="T25" fmla="*/ 2147483647 h 1290"/>
              <a:gd name="T26" fmla="*/ 2147483647 w 744"/>
              <a:gd name="T27" fmla="*/ 2147483647 h 1290"/>
              <a:gd name="T28" fmla="*/ 2147483647 w 744"/>
              <a:gd name="T29" fmla="*/ 2147483647 h 1290"/>
              <a:gd name="T30" fmla="*/ 2147483647 w 744"/>
              <a:gd name="T31" fmla="*/ 2147483647 h 1290"/>
              <a:gd name="T32" fmla="*/ 2147483647 w 744"/>
              <a:gd name="T33" fmla="*/ 2147483647 h 1290"/>
              <a:gd name="T34" fmla="*/ 2147483647 w 744"/>
              <a:gd name="T35" fmla="*/ 2147483647 h 1290"/>
              <a:gd name="T36" fmla="*/ 2147483647 w 744"/>
              <a:gd name="T37" fmla="*/ 2147483647 h 1290"/>
              <a:gd name="T38" fmla="*/ 2147483647 w 744"/>
              <a:gd name="T39" fmla="*/ 2147483647 h 1290"/>
              <a:gd name="T40" fmla="*/ 2147483647 w 744"/>
              <a:gd name="T41" fmla="*/ 2147483647 h 1290"/>
              <a:gd name="T42" fmla="*/ 2147483647 w 744"/>
              <a:gd name="T43" fmla="*/ 2147483647 h 1290"/>
              <a:gd name="T44" fmla="*/ 2147483647 w 744"/>
              <a:gd name="T45" fmla="*/ 2147483647 h 1290"/>
              <a:gd name="T46" fmla="*/ 2147483647 w 744"/>
              <a:gd name="T47" fmla="*/ 2147483647 h 1290"/>
              <a:gd name="T48" fmla="*/ 2147483647 w 744"/>
              <a:gd name="T49" fmla="*/ 2147483647 h 1290"/>
              <a:gd name="T50" fmla="*/ 2147483647 w 744"/>
              <a:gd name="T51" fmla="*/ 2147483647 h 1290"/>
              <a:gd name="T52" fmla="*/ 2147483647 w 744"/>
              <a:gd name="T53" fmla="*/ 2147483647 h 1290"/>
              <a:gd name="T54" fmla="*/ 2147483647 w 744"/>
              <a:gd name="T55" fmla="*/ 2147483647 h 1290"/>
              <a:gd name="T56" fmla="*/ 2147483647 w 744"/>
              <a:gd name="T57" fmla="*/ 2147483647 h 1290"/>
              <a:gd name="T58" fmla="*/ 2147483647 w 744"/>
              <a:gd name="T59" fmla="*/ 2147483647 h 1290"/>
              <a:gd name="T60" fmla="*/ 2147483647 w 744"/>
              <a:gd name="T61" fmla="*/ 2147483647 h 1290"/>
              <a:gd name="T62" fmla="*/ 2147483647 w 744"/>
              <a:gd name="T63" fmla="*/ 2147483647 h 1290"/>
              <a:gd name="T64" fmla="*/ 2147483647 w 744"/>
              <a:gd name="T65" fmla="*/ 2147483647 h 1290"/>
              <a:gd name="T66" fmla="*/ 2147483647 w 744"/>
              <a:gd name="T67" fmla="*/ 2147483647 h 1290"/>
              <a:gd name="T68" fmla="*/ 2147483647 w 744"/>
              <a:gd name="T69" fmla="*/ 2147483647 h 1290"/>
              <a:gd name="T70" fmla="*/ 2147483647 w 744"/>
              <a:gd name="T71" fmla="*/ 2147483647 h 1290"/>
              <a:gd name="T72" fmla="*/ 2147483647 w 744"/>
              <a:gd name="T73" fmla="*/ 2147483647 h 1290"/>
              <a:gd name="T74" fmla="*/ 2147483647 w 744"/>
              <a:gd name="T75" fmla="*/ 2147483647 h 1290"/>
              <a:gd name="T76" fmla="*/ 2147483647 w 744"/>
              <a:gd name="T77" fmla="*/ 2147483647 h 1290"/>
              <a:gd name="T78" fmla="*/ 2147483647 w 744"/>
              <a:gd name="T79" fmla="*/ 2147483647 h 1290"/>
              <a:gd name="T80" fmla="*/ 2147483647 w 744"/>
              <a:gd name="T81" fmla="*/ 2147483647 h 1290"/>
              <a:gd name="T82" fmla="*/ 2147483647 w 744"/>
              <a:gd name="T83" fmla="*/ 2147483647 h 1290"/>
              <a:gd name="T84" fmla="*/ 2147483647 w 744"/>
              <a:gd name="T85" fmla="*/ 2147483647 h 1290"/>
              <a:gd name="T86" fmla="*/ 2147483647 w 744"/>
              <a:gd name="T87" fmla="*/ 2147483647 h 1290"/>
              <a:gd name="T88" fmla="*/ 2147483647 w 744"/>
              <a:gd name="T89" fmla="*/ 2147483647 h 1290"/>
              <a:gd name="T90" fmla="*/ 2147483647 w 744"/>
              <a:gd name="T91" fmla="*/ 2147483647 h 1290"/>
              <a:gd name="T92" fmla="*/ 2147483647 w 744"/>
              <a:gd name="T93" fmla="*/ 2147483647 h 12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44"/>
              <a:gd name="T142" fmla="*/ 0 h 1290"/>
              <a:gd name="T143" fmla="*/ 744 w 744"/>
              <a:gd name="T144" fmla="*/ 1290 h 12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44" h="1290">
                <a:moveTo>
                  <a:pt x="678" y="624"/>
                </a:moveTo>
                <a:lnTo>
                  <a:pt x="720" y="624"/>
                </a:lnTo>
                <a:lnTo>
                  <a:pt x="732" y="630"/>
                </a:lnTo>
                <a:lnTo>
                  <a:pt x="744" y="630"/>
                </a:lnTo>
                <a:lnTo>
                  <a:pt x="738" y="324"/>
                </a:lnTo>
                <a:lnTo>
                  <a:pt x="180" y="0"/>
                </a:lnTo>
                <a:lnTo>
                  <a:pt x="156" y="12"/>
                </a:lnTo>
                <a:lnTo>
                  <a:pt x="144" y="24"/>
                </a:lnTo>
                <a:lnTo>
                  <a:pt x="126" y="30"/>
                </a:lnTo>
                <a:lnTo>
                  <a:pt x="108" y="42"/>
                </a:lnTo>
                <a:lnTo>
                  <a:pt x="126" y="108"/>
                </a:lnTo>
                <a:lnTo>
                  <a:pt x="114" y="156"/>
                </a:lnTo>
                <a:lnTo>
                  <a:pt x="144" y="192"/>
                </a:lnTo>
                <a:lnTo>
                  <a:pt x="150" y="216"/>
                </a:lnTo>
                <a:lnTo>
                  <a:pt x="180" y="252"/>
                </a:lnTo>
                <a:lnTo>
                  <a:pt x="162" y="288"/>
                </a:lnTo>
                <a:lnTo>
                  <a:pt x="144" y="534"/>
                </a:lnTo>
                <a:lnTo>
                  <a:pt x="138" y="540"/>
                </a:lnTo>
                <a:lnTo>
                  <a:pt x="120" y="564"/>
                </a:lnTo>
                <a:lnTo>
                  <a:pt x="96" y="588"/>
                </a:lnTo>
                <a:lnTo>
                  <a:pt x="72" y="618"/>
                </a:lnTo>
                <a:lnTo>
                  <a:pt x="54" y="636"/>
                </a:lnTo>
                <a:lnTo>
                  <a:pt x="48" y="648"/>
                </a:lnTo>
                <a:lnTo>
                  <a:pt x="36" y="666"/>
                </a:lnTo>
                <a:lnTo>
                  <a:pt x="30" y="678"/>
                </a:lnTo>
                <a:lnTo>
                  <a:pt x="24" y="696"/>
                </a:lnTo>
                <a:lnTo>
                  <a:pt x="24" y="708"/>
                </a:lnTo>
                <a:lnTo>
                  <a:pt x="18" y="714"/>
                </a:lnTo>
                <a:lnTo>
                  <a:pt x="18" y="720"/>
                </a:lnTo>
                <a:lnTo>
                  <a:pt x="0" y="726"/>
                </a:lnTo>
                <a:lnTo>
                  <a:pt x="6" y="786"/>
                </a:lnTo>
                <a:lnTo>
                  <a:pt x="18" y="786"/>
                </a:lnTo>
                <a:lnTo>
                  <a:pt x="48" y="834"/>
                </a:lnTo>
                <a:lnTo>
                  <a:pt x="48" y="846"/>
                </a:lnTo>
                <a:lnTo>
                  <a:pt x="48" y="840"/>
                </a:lnTo>
                <a:lnTo>
                  <a:pt x="72" y="834"/>
                </a:lnTo>
                <a:lnTo>
                  <a:pt x="72" y="852"/>
                </a:lnTo>
                <a:lnTo>
                  <a:pt x="78" y="864"/>
                </a:lnTo>
                <a:lnTo>
                  <a:pt x="84" y="870"/>
                </a:lnTo>
                <a:lnTo>
                  <a:pt x="96" y="870"/>
                </a:lnTo>
                <a:lnTo>
                  <a:pt x="102" y="876"/>
                </a:lnTo>
                <a:lnTo>
                  <a:pt x="108" y="876"/>
                </a:lnTo>
                <a:lnTo>
                  <a:pt x="102" y="912"/>
                </a:lnTo>
                <a:lnTo>
                  <a:pt x="114" y="918"/>
                </a:lnTo>
                <a:lnTo>
                  <a:pt x="120" y="930"/>
                </a:lnTo>
                <a:lnTo>
                  <a:pt x="120" y="966"/>
                </a:lnTo>
                <a:lnTo>
                  <a:pt x="114" y="966"/>
                </a:lnTo>
                <a:lnTo>
                  <a:pt x="114" y="1002"/>
                </a:lnTo>
                <a:lnTo>
                  <a:pt x="120" y="1020"/>
                </a:lnTo>
                <a:lnTo>
                  <a:pt x="120" y="1038"/>
                </a:lnTo>
                <a:lnTo>
                  <a:pt x="126" y="1050"/>
                </a:lnTo>
                <a:lnTo>
                  <a:pt x="138" y="1056"/>
                </a:lnTo>
                <a:lnTo>
                  <a:pt x="144" y="1068"/>
                </a:lnTo>
                <a:lnTo>
                  <a:pt x="162" y="1086"/>
                </a:lnTo>
                <a:lnTo>
                  <a:pt x="66" y="1086"/>
                </a:lnTo>
                <a:lnTo>
                  <a:pt x="54" y="1092"/>
                </a:lnTo>
                <a:lnTo>
                  <a:pt x="48" y="1098"/>
                </a:lnTo>
                <a:lnTo>
                  <a:pt x="48" y="1110"/>
                </a:lnTo>
                <a:lnTo>
                  <a:pt x="60" y="1134"/>
                </a:lnTo>
                <a:lnTo>
                  <a:pt x="72" y="1146"/>
                </a:lnTo>
                <a:lnTo>
                  <a:pt x="78" y="1158"/>
                </a:lnTo>
                <a:lnTo>
                  <a:pt x="90" y="1170"/>
                </a:lnTo>
                <a:lnTo>
                  <a:pt x="108" y="1182"/>
                </a:lnTo>
                <a:lnTo>
                  <a:pt x="120" y="1188"/>
                </a:lnTo>
                <a:lnTo>
                  <a:pt x="132" y="1200"/>
                </a:lnTo>
                <a:lnTo>
                  <a:pt x="144" y="1224"/>
                </a:lnTo>
                <a:lnTo>
                  <a:pt x="144" y="1242"/>
                </a:lnTo>
                <a:lnTo>
                  <a:pt x="150" y="1254"/>
                </a:lnTo>
                <a:lnTo>
                  <a:pt x="156" y="1272"/>
                </a:lnTo>
                <a:lnTo>
                  <a:pt x="156" y="1284"/>
                </a:lnTo>
                <a:lnTo>
                  <a:pt x="162" y="1284"/>
                </a:lnTo>
                <a:lnTo>
                  <a:pt x="168" y="1290"/>
                </a:lnTo>
                <a:lnTo>
                  <a:pt x="186" y="1290"/>
                </a:lnTo>
                <a:lnTo>
                  <a:pt x="198" y="1284"/>
                </a:lnTo>
                <a:lnTo>
                  <a:pt x="216" y="1266"/>
                </a:lnTo>
                <a:lnTo>
                  <a:pt x="228" y="1260"/>
                </a:lnTo>
                <a:lnTo>
                  <a:pt x="234" y="1254"/>
                </a:lnTo>
                <a:lnTo>
                  <a:pt x="234" y="1278"/>
                </a:lnTo>
                <a:lnTo>
                  <a:pt x="240" y="1284"/>
                </a:lnTo>
                <a:lnTo>
                  <a:pt x="246" y="1284"/>
                </a:lnTo>
                <a:lnTo>
                  <a:pt x="258" y="1278"/>
                </a:lnTo>
                <a:lnTo>
                  <a:pt x="270" y="1266"/>
                </a:lnTo>
                <a:lnTo>
                  <a:pt x="276" y="1254"/>
                </a:lnTo>
                <a:lnTo>
                  <a:pt x="282" y="1248"/>
                </a:lnTo>
                <a:lnTo>
                  <a:pt x="372" y="1248"/>
                </a:lnTo>
                <a:lnTo>
                  <a:pt x="378" y="1242"/>
                </a:lnTo>
                <a:lnTo>
                  <a:pt x="384" y="1230"/>
                </a:lnTo>
                <a:lnTo>
                  <a:pt x="390" y="1224"/>
                </a:lnTo>
                <a:lnTo>
                  <a:pt x="396" y="1212"/>
                </a:lnTo>
                <a:lnTo>
                  <a:pt x="402" y="1206"/>
                </a:lnTo>
                <a:lnTo>
                  <a:pt x="402" y="1194"/>
                </a:lnTo>
                <a:lnTo>
                  <a:pt x="390" y="1182"/>
                </a:lnTo>
                <a:lnTo>
                  <a:pt x="384" y="1182"/>
                </a:lnTo>
                <a:lnTo>
                  <a:pt x="402" y="1170"/>
                </a:lnTo>
                <a:lnTo>
                  <a:pt x="420" y="1170"/>
                </a:lnTo>
                <a:lnTo>
                  <a:pt x="462" y="1164"/>
                </a:lnTo>
                <a:lnTo>
                  <a:pt x="510" y="1146"/>
                </a:lnTo>
                <a:lnTo>
                  <a:pt x="528" y="1134"/>
                </a:lnTo>
                <a:lnTo>
                  <a:pt x="552" y="1110"/>
                </a:lnTo>
                <a:lnTo>
                  <a:pt x="552" y="1092"/>
                </a:lnTo>
                <a:lnTo>
                  <a:pt x="588" y="1068"/>
                </a:lnTo>
                <a:lnTo>
                  <a:pt x="594" y="1038"/>
                </a:lnTo>
                <a:lnTo>
                  <a:pt x="648" y="1008"/>
                </a:lnTo>
                <a:lnTo>
                  <a:pt x="672" y="1008"/>
                </a:lnTo>
                <a:lnTo>
                  <a:pt x="672" y="996"/>
                </a:lnTo>
                <a:lnTo>
                  <a:pt x="684" y="996"/>
                </a:lnTo>
                <a:lnTo>
                  <a:pt x="684" y="990"/>
                </a:lnTo>
                <a:lnTo>
                  <a:pt x="678" y="984"/>
                </a:lnTo>
                <a:lnTo>
                  <a:pt x="666" y="966"/>
                </a:lnTo>
                <a:lnTo>
                  <a:pt x="654" y="960"/>
                </a:lnTo>
                <a:lnTo>
                  <a:pt x="648" y="960"/>
                </a:lnTo>
                <a:lnTo>
                  <a:pt x="642" y="936"/>
                </a:lnTo>
                <a:lnTo>
                  <a:pt x="660" y="930"/>
                </a:lnTo>
                <a:lnTo>
                  <a:pt x="642" y="918"/>
                </a:lnTo>
                <a:lnTo>
                  <a:pt x="642" y="876"/>
                </a:lnTo>
                <a:lnTo>
                  <a:pt x="636" y="870"/>
                </a:lnTo>
                <a:lnTo>
                  <a:pt x="624" y="870"/>
                </a:lnTo>
                <a:lnTo>
                  <a:pt x="618" y="876"/>
                </a:lnTo>
                <a:lnTo>
                  <a:pt x="606" y="876"/>
                </a:lnTo>
                <a:lnTo>
                  <a:pt x="600" y="870"/>
                </a:lnTo>
                <a:lnTo>
                  <a:pt x="600" y="852"/>
                </a:lnTo>
                <a:lnTo>
                  <a:pt x="606" y="840"/>
                </a:lnTo>
                <a:lnTo>
                  <a:pt x="618" y="834"/>
                </a:lnTo>
                <a:lnTo>
                  <a:pt x="630" y="822"/>
                </a:lnTo>
                <a:lnTo>
                  <a:pt x="630" y="810"/>
                </a:lnTo>
                <a:lnTo>
                  <a:pt x="618" y="786"/>
                </a:lnTo>
                <a:lnTo>
                  <a:pt x="612" y="780"/>
                </a:lnTo>
                <a:lnTo>
                  <a:pt x="630" y="762"/>
                </a:lnTo>
                <a:lnTo>
                  <a:pt x="648" y="750"/>
                </a:lnTo>
                <a:lnTo>
                  <a:pt x="642" y="732"/>
                </a:lnTo>
                <a:lnTo>
                  <a:pt x="636" y="708"/>
                </a:lnTo>
                <a:lnTo>
                  <a:pt x="648" y="708"/>
                </a:lnTo>
                <a:lnTo>
                  <a:pt x="648" y="690"/>
                </a:lnTo>
                <a:lnTo>
                  <a:pt x="660" y="678"/>
                </a:lnTo>
                <a:lnTo>
                  <a:pt x="672" y="672"/>
                </a:lnTo>
                <a:lnTo>
                  <a:pt x="678" y="666"/>
                </a:lnTo>
                <a:lnTo>
                  <a:pt x="678" y="660"/>
                </a:lnTo>
                <a:lnTo>
                  <a:pt x="672" y="654"/>
                </a:lnTo>
                <a:lnTo>
                  <a:pt x="672" y="642"/>
                </a:lnTo>
                <a:lnTo>
                  <a:pt x="666" y="636"/>
                </a:lnTo>
                <a:lnTo>
                  <a:pt x="678" y="62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3" name="Central African Republic" descr="© INSCALE GmbH, 05.05.2010&#10;http://www.presentationload.com/">
            <a:extLst>
              <a:ext uri="{FF2B5EF4-FFF2-40B4-BE49-F238E27FC236}">
                <a16:creationId xmlns:a16="http://schemas.microsoft.com/office/drawing/2014/main" id="{0D7B808E-F15D-4145-92AC-D6F10EE73C12}"/>
              </a:ext>
            </a:extLst>
          </p:cNvPr>
          <p:cNvSpPr>
            <a:spLocks/>
          </p:cNvSpPr>
          <p:nvPr/>
        </p:nvSpPr>
        <p:spPr bwMode="gray">
          <a:xfrm>
            <a:off x="6160542" y="3624295"/>
            <a:ext cx="431514" cy="330090"/>
          </a:xfrm>
          <a:custGeom>
            <a:avLst/>
            <a:gdLst>
              <a:gd name="T0" fmla="*/ 2147483647 w 912"/>
              <a:gd name="T1" fmla="*/ 2147483647 h 702"/>
              <a:gd name="T2" fmla="*/ 2147483647 w 912"/>
              <a:gd name="T3" fmla="*/ 2147483647 h 702"/>
              <a:gd name="T4" fmla="*/ 2147483647 w 912"/>
              <a:gd name="T5" fmla="*/ 2147483647 h 702"/>
              <a:gd name="T6" fmla="*/ 2147483647 w 912"/>
              <a:gd name="T7" fmla="*/ 2147483647 h 702"/>
              <a:gd name="T8" fmla="*/ 2147483647 w 912"/>
              <a:gd name="T9" fmla="*/ 2147483647 h 702"/>
              <a:gd name="T10" fmla="*/ 2147483647 w 912"/>
              <a:gd name="T11" fmla="*/ 2147483647 h 702"/>
              <a:gd name="T12" fmla="*/ 2147483647 w 912"/>
              <a:gd name="T13" fmla="*/ 2147483647 h 702"/>
              <a:gd name="T14" fmla="*/ 2147483647 w 912"/>
              <a:gd name="T15" fmla="*/ 2147483647 h 702"/>
              <a:gd name="T16" fmla="*/ 2147483647 w 912"/>
              <a:gd name="T17" fmla="*/ 2147483647 h 702"/>
              <a:gd name="T18" fmla="*/ 2147483647 w 912"/>
              <a:gd name="T19" fmla="*/ 2147483647 h 702"/>
              <a:gd name="T20" fmla="*/ 2147483647 w 912"/>
              <a:gd name="T21" fmla="*/ 2147483647 h 702"/>
              <a:gd name="T22" fmla="*/ 2147483647 w 912"/>
              <a:gd name="T23" fmla="*/ 2147483647 h 702"/>
              <a:gd name="T24" fmla="*/ 2147483647 w 912"/>
              <a:gd name="T25" fmla="*/ 2147483647 h 702"/>
              <a:gd name="T26" fmla="*/ 2147483647 w 912"/>
              <a:gd name="T27" fmla="*/ 2147483647 h 702"/>
              <a:gd name="T28" fmla="*/ 2147483647 w 912"/>
              <a:gd name="T29" fmla="*/ 2147483647 h 702"/>
              <a:gd name="T30" fmla="*/ 2147483647 w 912"/>
              <a:gd name="T31" fmla="*/ 0 h 702"/>
              <a:gd name="T32" fmla="*/ 2147483647 w 912"/>
              <a:gd name="T33" fmla="*/ 2147483647 h 702"/>
              <a:gd name="T34" fmla="*/ 2147483647 w 912"/>
              <a:gd name="T35" fmla="*/ 2147483647 h 702"/>
              <a:gd name="T36" fmla="*/ 2147483647 w 912"/>
              <a:gd name="T37" fmla="*/ 2147483647 h 702"/>
              <a:gd name="T38" fmla="*/ 2147483647 w 912"/>
              <a:gd name="T39" fmla="*/ 2147483647 h 702"/>
              <a:gd name="T40" fmla="*/ 2147483647 w 912"/>
              <a:gd name="T41" fmla="*/ 2147483647 h 702"/>
              <a:gd name="T42" fmla="*/ 2147483647 w 912"/>
              <a:gd name="T43" fmla="*/ 2147483647 h 702"/>
              <a:gd name="T44" fmla="*/ 2147483647 w 912"/>
              <a:gd name="T45" fmla="*/ 2147483647 h 702"/>
              <a:gd name="T46" fmla="*/ 2147483647 w 912"/>
              <a:gd name="T47" fmla="*/ 2147483647 h 702"/>
              <a:gd name="T48" fmla="*/ 2147483647 w 912"/>
              <a:gd name="T49" fmla="*/ 2147483647 h 702"/>
              <a:gd name="T50" fmla="*/ 2147483647 w 912"/>
              <a:gd name="T51" fmla="*/ 2147483647 h 702"/>
              <a:gd name="T52" fmla="*/ 2147483647 w 912"/>
              <a:gd name="T53" fmla="*/ 2147483647 h 702"/>
              <a:gd name="T54" fmla="*/ 2147483647 w 912"/>
              <a:gd name="T55" fmla="*/ 2147483647 h 702"/>
              <a:gd name="T56" fmla="*/ 2147483647 w 912"/>
              <a:gd name="T57" fmla="*/ 2147483647 h 702"/>
              <a:gd name="T58" fmla="*/ 2147483647 w 912"/>
              <a:gd name="T59" fmla="*/ 2147483647 h 702"/>
              <a:gd name="T60" fmla="*/ 0 w 912"/>
              <a:gd name="T61" fmla="*/ 2147483647 h 702"/>
              <a:gd name="T62" fmla="*/ 2147483647 w 912"/>
              <a:gd name="T63" fmla="*/ 2147483647 h 702"/>
              <a:gd name="T64" fmla="*/ 2147483647 w 912"/>
              <a:gd name="T65" fmla="*/ 2147483647 h 702"/>
              <a:gd name="T66" fmla="*/ 2147483647 w 912"/>
              <a:gd name="T67" fmla="*/ 2147483647 h 702"/>
              <a:gd name="T68" fmla="*/ 2147483647 w 912"/>
              <a:gd name="T69" fmla="*/ 2147483647 h 702"/>
              <a:gd name="T70" fmla="*/ 2147483647 w 912"/>
              <a:gd name="T71" fmla="*/ 2147483647 h 702"/>
              <a:gd name="T72" fmla="*/ 2147483647 w 912"/>
              <a:gd name="T73" fmla="*/ 2147483647 h 702"/>
              <a:gd name="T74" fmla="*/ 2147483647 w 912"/>
              <a:gd name="T75" fmla="*/ 2147483647 h 702"/>
              <a:gd name="T76" fmla="*/ 2147483647 w 912"/>
              <a:gd name="T77" fmla="*/ 2147483647 h 702"/>
              <a:gd name="T78" fmla="*/ 2147483647 w 912"/>
              <a:gd name="T79" fmla="*/ 2147483647 h 702"/>
              <a:gd name="T80" fmla="*/ 2147483647 w 912"/>
              <a:gd name="T81" fmla="*/ 2147483647 h 702"/>
              <a:gd name="T82" fmla="*/ 2147483647 w 912"/>
              <a:gd name="T83" fmla="*/ 2147483647 h 702"/>
              <a:gd name="T84" fmla="*/ 2147483647 w 912"/>
              <a:gd name="T85" fmla="*/ 2147483647 h 702"/>
              <a:gd name="T86" fmla="*/ 2147483647 w 912"/>
              <a:gd name="T87" fmla="*/ 2147483647 h 702"/>
              <a:gd name="T88" fmla="*/ 2147483647 w 912"/>
              <a:gd name="T89" fmla="*/ 2147483647 h 702"/>
              <a:gd name="T90" fmla="*/ 2147483647 w 912"/>
              <a:gd name="T91" fmla="*/ 2147483647 h 702"/>
              <a:gd name="T92" fmla="*/ 2147483647 w 912"/>
              <a:gd name="T93" fmla="*/ 2147483647 h 702"/>
              <a:gd name="T94" fmla="*/ 2147483647 w 912"/>
              <a:gd name="T95" fmla="*/ 2147483647 h 702"/>
              <a:gd name="T96" fmla="*/ 2147483647 w 912"/>
              <a:gd name="T97" fmla="*/ 2147483647 h 702"/>
              <a:gd name="T98" fmla="*/ 2147483647 w 912"/>
              <a:gd name="T99" fmla="*/ 2147483647 h 702"/>
              <a:gd name="T100" fmla="*/ 2147483647 w 912"/>
              <a:gd name="T101" fmla="*/ 2147483647 h 702"/>
              <a:gd name="T102" fmla="*/ 2147483647 w 912"/>
              <a:gd name="T103" fmla="*/ 2147483647 h 702"/>
              <a:gd name="T104" fmla="*/ 2147483647 w 912"/>
              <a:gd name="T105" fmla="*/ 2147483647 h 702"/>
              <a:gd name="T106" fmla="*/ 2147483647 w 912"/>
              <a:gd name="T107" fmla="*/ 2147483647 h 702"/>
              <a:gd name="T108" fmla="*/ 2147483647 w 912"/>
              <a:gd name="T109" fmla="*/ 2147483647 h 702"/>
              <a:gd name="T110" fmla="*/ 2147483647 w 912"/>
              <a:gd name="T111" fmla="*/ 2147483647 h 702"/>
              <a:gd name="T112" fmla="*/ 2147483647 w 912"/>
              <a:gd name="T113" fmla="*/ 2147483647 h 702"/>
              <a:gd name="T114" fmla="*/ 2147483647 w 912"/>
              <a:gd name="T115" fmla="*/ 2147483647 h 702"/>
              <a:gd name="T116" fmla="*/ 2147483647 w 912"/>
              <a:gd name="T117" fmla="*/ 2147483647 h 702"/>
              <a:gd name="T118" fmla="*/ 2147483647 w 912"/>
              <a:gd name="T119" fmla="*/ 2147483647 h 702"/>
              <a:gd name="T120" fmla="*/ 2147483647 w 912"/>
              <a:gd name="T121" fmla="*/ 2147483647 h 7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12"/>
              <a:gd name="T184" fmla="*/ 0 h 702"/>
              <a:gd name="T185" fmla="*/ 912 w 912"/>
              <a:gd name="T186" fmla="*/ 702 h 7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12" h="702">
                <a:moveTo>
                  <a:pt x="906" y="420"/>
                </a:moveTo>
                <a:lnTo>
                  <a:pt x="900" y="414"/>
                </a:lnTo>
                <a:lnTo>
                  <a:pt x="888" y="408"/>
                </a:lnTo>
                <a:lnTo>
                  <a:pt x="882" y="402"/>
                </a:lnTo>
                <a:lnTo>
                  <a:pt x="858" y="396"/>
                </a:lnTo>
                <a:lnTo>
                  <a:pt x="858" y="378"/>
                </a:lnTo>
                <a:lnTo>
                  <a:pt x="846" y="366"/>
                </a:lnTo>
                <a:lnTo>
                  <a:pt x="846" y="360"/>
                </a:lnTo>
                <a:lnTo>
                  <a:pt x="858" y="360"/>
                </a:lnTo>
                <a:lnTo>
                  <a:pt x="858" y="348"/>
                </a:lnTo>
                <a:lnTo>
                  <a:pt x="852" y="342"/>
                </a:lnTo>
                <a:lnTo>
                  <a:pt x="834" y="342"/>
                </a:lnTo>
                <a:lnTo>
                  <a:pt x="834" y="336"/>
                </a:lnTo>
                <a:lnTo>
                  <a:pt x="828" y="330"/>
                </a:lnTo>
                <a:lnTo>
                  <a:pt x="822" y="318"/>
                </a:lnTo>
                <a:lnTo>
                  <a:pt x="810" y="306"/>
                </a:lnTo>
                <a:lnTo>
                  <a:pt x="798" y="300"/>
                </a:lnTo>
                <a:lnTo>
                  <a:pt x="792" y="300"/>
                </a:lnTo>
                <a:lnTo>
                  <a:pt x="780" y="294"/>
                </a:lnTo>
                <a:lnTo>
                  <a:pt x="768" y="282"/>
                </a:lnTo>
                <a:lnTo>
                  <a:pt x="768" y="276"/>
                </a:lnTo>
                <a:lnTo>
                  <a:pt x="774" y="276"/>
                </a:lnTo>
                <a:lnTo>
                  <a:pt x="774" y="270"/>
                </a:lnTo>
                <a:lnTo>
                  <a:pt x="780" y="270"/>
                </a:lnTo>
                <a:lnTo>
                  <a:pt x="780" y="264"/>
                </a:lnTo>
                <a:lnTo>
                  <a:pt x="768" y="252"/>
                </a:lnTo>
                <a:lnTo>
                  <a:pt x="756" y="246"/>
                </a:lnTo>
                <a:lnTo>
                  <a:pt x="750" y="246"/>
                </a:lnTo>
                <a:lnTo>
                  <a:pt x="750" y="228"/>
                </a:lnTo>
                <a:lnTo>
                  <a:pt x="720" y="228"/>
                </a:lnTo>
                <a:lnTo>
                  <a:pt x="696" y="216"/>
                </a:lnTo>
                <a:lnTo>
                  <a:pt x="696" y="186"/>
                </a:lnTo>
                <a:lnTo>
                  <a:pt x="648" y="180"/>
                </a:lnTo>
                <a:lnTo>
                  <a:pt x="654" y="162"/>
                </a:lnTo>
                <a:lnTo>
                  <a:pt x="648" y="162"/>
                </a:lnTo>
                <a:lnTo>
                  <a:pt x="642" y="156"/>
                </a:lnTo>
                <a:lnTo>
                  <a:pt x="642" y="150"/>
                </a:lnTo>
                <a:lnTo>
                  <a:pt x="648" y="144"/>
                </a:lnTo>
                <a:lnTo>
                  <a:pt x="654" y="132"/>
                </a:lnTo>
                <a:lnTo>
                  <a:pt x="660" y="126"/>
                </a:lnTo>
                <a:lnTo>
                  <a:pt x="660" y="96"/>
                </a:lnTo>
                <a:lnTo>
                  <a:pt x="654" y="84"/>
                </a:lnTo>
                <a:lnTo>
                  <a:pt x="648" y="66"/>
                </a:lnTo>
                <a:lnTo>
                  <a:pt x="636" y="54"/>
                </a:lnTo>
                <a:lnTo>
                  <a:pt x="630" y="42"/>
                </a:lnTo>
                <a:lnTo>
                  <a:pt x="600" y="12"/>
                </a:lnTo>
                <a:lnTo>
                  <a:pt x="600" y="0"/>
                </a:lnTo>
                <a:lnTo>
                  <a:pt x="576" y="0"/>
                </a:lnTo>
                <a:lnTo>
                  <a:pt x="522" y="30"/>
                </a:lnTo>
                <a:lnTo>
                  <a:pt x="516" y="60"/>
                </a:lnTo>
                <a:lnTo>
                  <a:pt x="480" y="84"/>
                </a:lnTo>
                <a:lnTo>
                  <a:pt x="480" y="102"/>
                </a:lnTo>
                <a:lnTo>
                  <a:pt x="456" y="126"/>
                </a:lnTo>
                <a:lnTo>
                  <a:pt x="438" y="138"/>
                </a:lnTo>
                <a:lnTo>
                  <a:pt x="390" y="156"/>
                </a:lnTo>
                <a:lnTo>
                  <a:pt x="348" y="162"/>
                </a:lnTo>
                <a:lnTo>
                  <a:pt x="330" y="162"/>
                </a:lnTo>
                <a:lnTo>
                  <a:pt x="312" y="174"/>
                </a:lnTo>
                <a:lnTo>
                  <a:pt x="318" y="174"/>
                </a:lnTo>
                <a:lnTo>
                  <a:pt x="330" y="186"/>
                </a:lnTo>
                <a:lnTo>
                  <a:pt x="330" y="198"/>
                </a:lnTo>
                <a:lnTo>
                  <a:pt x="324" y="204"/>
                </a:lnTo>
                <a:lnTo>
                  <a:pt x="318" y="216"/>
                </a:lnTo>
                <a:lnTo>
                  <a:pt x="312" y="222"/>
                </a:lnTo>
                <a:lnTo>
                  <a:pt x="306" y="234"/>
                </a:lnTo>
                <a:lnTo>
                  <a:pt x="300" y="240"/>
                </a:lnTo>
                <a:lnTo>
                  <a:pt x="210" y="240"/>
                </a:lnTo>
                <a:lnTo>
                  <a:pt x="204" y="246"/>
                </a:lnTo>
                <a:lnTo>
                  <a:pt x="198" y="258"/>
                </a:lnTo>
                <a:lnTo>
                  <a:pt x="186" y="270"/>
                </a:lnTo>
                <a:lnTo>
                  <a:pt x="174" y="276"/>
                </a:lnTo>
                <a:lnTo>
                  <a:pt x="168" y="276"/>
                </a:lnTo>
                <a:lnTo>
                  <a:pt x="162" y="270"/>
                </a:lnTo>
                <a:lnTo>
                  <a:pt x="162" y="246"/>
                </a:lnTo>
                <a:lnTo>
                  <a:pt x="156" y="252"/>
                </a:lnTo>
                <a:lnTo>
                  <a:pt x="144" y="258"/>
                </a:lnTo>
                <a:lnTo>
                  <a:pt x="126" y="276"/>
                </a:lnTo>
                <a:lnTo>
                  <a:pt x="114" y="282"/>
                </a:lnTo>
                <a:lnTo>
                  <a:pt x="96" y="282"/>
                </a:lnTo>
                <a:lnTo>
                  <a:pt x="90" y="276"/>
                </a:lnTo>
                <a:lnTo>
                  <a:pt x="78" y="276"/>
                </a:lnTo>
                <a:lnTo>
                  <a:pt x="66" y="288"/>
                </a:lnTo>
                <a:lnTo>
                  <a:pt x="60" y="300"/>
                </a:lnTo>
                <a:lnTo>
                  <a:pt x="54" y="306"/>
                </a:lnTo>
                <a:lnTo>
                  <a:pt x="54" y="324"/>
                </a:lnTo>
                <a:lnTo>
                  <a:pt x="48" y="336"/>
                </a:lnTo>
                <a:lnTo>
                  <a:pt x="42" y="336"/>
                </a:lnTo>
                <a:lnTo>
                  <a:pt x="36" y="372"/>
                </a:lnTo>
                <a:lnTo>
                  <a:pt x="30" y="372"/>
                </a:lnTo>
                <a:lnTo>
                  <a:pt x="24" y="378"/>
                </a:lnTo>
                <a:lnTo>
                  <a:pt x="12" y="384"/>
                </a:lnTo>
                <a:lnTo>
                  <a:pt x="0" y="396"/>
                </a:lnTo>
                <a:lnTo>
                  <a:pt x="0" y="402"/>
                </a:lnTo>
                <a:lnTo>
                  <a:pt x="12" y="408"/>
                </a:lnTo>
                <a:lnTo>
                  <a:pt x="18" y="408"/>
                </a:lnTo>
                <a:lnTo>
                  <a:pt x="18" y="444"/>
                </a:lnTo>
                <a:lnTo>
                  <a:pt x="6" y="456"/>
                </a:lnTo>
                <a:lnTo>
                  <a:pt x="24" y="468"/>
                </a:lnTo>
                <a:lnTo>
                  <a:pt x="24" y="516"/>
                </a:lnTo>
                <a:lnTo>
                  <a:pt x="30" y="516"/>
                </a:lnTo>
                <a:lnTo>
                  <a:pt x="48" y="534"/>
                </a:lnTo>
                <a:lnTo>
                  <a:pt x="54" y="534"/>
                </a:lnTo>
                <a:lnTo>
                  <a:pt x="54" y="576"/>
                </a:lnTo>
                <a:lnTo>
                  <a:pt x="60" y="582"/>
                </a:lnTo>
                <a:lnTo>
                  <a:pt x="72" y="606"/>
                </a:lnTo>
                <a:lnTo>
                  <a:pt x="84" y="618"/>
                </a:lnTo>
                <a:lnTo>
                  <a:pt x="96" y="624"/>
                </a:lnTo>
                <a:lnTo>
                  <a:pt x="102" y="636"/>
                </a:lnTo>
                <a:lnTo>
                  <a:pt x="114" y="642"/>
                </a:lnTo>
                <a:lnTo>
                  <a:pt x="120" y="660"/>
                </a:lnTo>
                <a:lnTo>
                  <a:pt x="120" y="690"/>
                </a:lnTo>
                <a:lnTo>
                  <a:pt x="132" y="702"/>
                </a:lnTo>
                <a:lnTo>
                  <a:pt x="138" y="696"/>
                </a:lnTo>
                <a:lnTo>
                  <a:pt x="144" y="684"/>
                </a:lnTo>
                <a:lnTo>
                  <a:pt x="150" y="678"/>
                </a:lnTo>
                <a:lnTo>
                  <a:pt x="156" y="666"/>
                </a:lnTo>
                <a:lnTo>
                  <a:pt x="156" y="642"/>
                </a:lnTo>
                <a:lnTo>
                  <a:pt x="144" y="630"/>
                </a:lnTo>
                <a:lnTo>
                  <a:pt x="162" y="600"/>
                </a:lnTo>
                <a:lnTo>
                  <a:pt x="192" y="600"/>
                </a:lnTo>
                <a:lnTo>
                  <a:pt x="210" y="582"/>
                </a:lnTo>
                <a:lnTo>
                  <a:pt x="228" y="582"/>
                </a:lnTo>
                <a:lnTo>
                  <a:pt x="264" y="600"/>
                </a:lnTo>
                <a:lnTo>
                  <a:pt x="276" y="600"/>
                </a:lnTo>
                <a:lnTo>
                  <a:pt x="288" y="588"/>
                </a:lnTo>
                <a:lnTo>
                  <a:pt x="300" y="570"/>
                </a:lnTo>
                <a:lnTo>
                  <a:pt x="300" y="552"/>
                </a:lnTo>
                <a:lnTo>
                  <a:pt x="294" y="552"/>
                </a:lnTo>
                <a:lnTo>
                  <a:pt x="294" y="540"/>
                </a:lnTo>
                <a:lnTo>
                  <a:pt x="306" y="528"/>
                </a:lnTo>
                <a:lnTo>
                  <a:pt x="312" y="528"/>
                </a:lnTo>
                <a:lnTo>
                  <a:pt x="324" y="516"/>
                </a:lnTo>
                <a:lnTo>
                  <a:pt x="330" y="504"/>
                </a:lnTo>
                <a:lnTo>
                  <a:pt x="330" y="498"/>
                </a:lnTo>
                <a:lnTo>
                  <a:pt x="336" y="486"/>
                </a:lnTo>
                <a:lnTo>
                  <a:pt x="336" y="480"/>
                </a:lnTo>
                <a:lnTo>
                  <a:pt x="342" y="474"/>
                </a:lnTo>
                <a:lnTo>
                  <a:pt x="354" y="468"/>
                </a:lnTo>
                <a:lnTo>
                  <a:pt x="366" y="468"/>
                </a:lnTo>
                <a:lnTo>
                  <a:pt x="384" y="474"/>
                </a:lnTo>
                <a:lnTo>
                  <a:pt x="396" y="474"/>
                </a:lnTo>
                <a:lnTo>
                  <a:pt x="408" y="480"/>
                </a:lnTo>
                <a:lnTo>
                  <a:pt x="408" y="492"/>
                </a:lnTo>
                <a:lnTo>
                  <a:pt x="426" y="492"/>
                </a:lnTo>
                <a:lnTo>
                  <a:pt x="432" y="498"/>
                </a:lnTo>
                <a:lnTo>
                  <a:pt x="432" y="528"/>
                </a:lnTo>
                <a:lnTo>
                  <a:pt x="474" y="528"/>
                </a:lnTo>
                <a:lnTo>
                  <a:pt x="480" y="534"/>
                </a:lnTo>
                <a:lnTo>
                  <a:pt x="492" y="540"/>
                </a:lnTo>
                <a:lnTo>
                  <a:pt x="540" y="540"/>
                </a:lnTo>
                <a:lnTo>
                  <a:pt x="552" y="546"/>
                </a:lnTo>
                <a:lnTo>
                  <a:pt x="558" y="552"/>
                </a:lnTo>
                <a:lnTo>
                  <a:pt x="570" y="558"/>
                </a:lnTo>
                <a:lnTo>
                  <a:pt x="576" y="552"/>
                </a:lnTo>
                <a:lnTo>
                  <a:pt x="582" y="540"/>
                </a:lnTo>
                <a:lnTo>
                  <a:pt x="588" y="534"/>
                </a:lnTo>
                <a:lnTo>
                  <a:pt x="588" y="522"/>
                </a:lnTo>
                <a:lnTo>
                  <a:pt x="606" y="504"/>
                </a:lnTo>
                <a:lnTo>
                  <a:pt x="612" y="492"/>
                </a:lnTo>
                <a:lnTo>
                  <a:pt x="636" y="516"/>
                </a:lnTo>
                <a:lnTo>
                  <a:pt x="642" y="516"/>
                </a:lnTo>
                <a:lnTo>
                  <a:pt x="648" y="510"/>
                </a:lnTo>
                <a:lnTo>
                  <a:pt x="660" y="504"/>
                </a:lnTo>
                <a:lnTo>
                  <a:pt x="672" y="492"/>
                </a:lnTo>
                <a:lnTo>
                  <a:pt x="690" y="492"/>
                </a:lnTo>
                <a:lnTo>
                  <a:pt x="714" y="474"/>
                </a:lnTo>
                <a:lnTo>
                  <a:pt x="726" y="486"/>
                </a:lnTo>
                <a:lnTo>
                  <a:pt x="750" y="486"/>
                </a:lnTo>
                <a:lnTo>
                  <a:pt x="756" y="480"/>
                </a:lnTo>
                <a:lnTo>
                  <a:pt x="768" y="480"/>
                </a:lnTo>
                <a:lnTo>
                  <a:pt x="768" y="468"/>
                </a:lnTo>
                <a:lnTo>
                  <a:pt x="786" y="450"/>
                </a:lnTo>
                <a:lnTo>
                  <a:pt x="792" y="450"/>
                </a:lnTo>
                <a:lnTo>
                  <a:pt x="792" y="456"/>
                </a:lnTo>
                <a:lnTo>
                  <a:pt x="804" y="468"/>
                </a:lnTo>
                <a:lnTo>
                  <a:pt x="840" y="462"/>
                </a:lnTo>
                <a:lnTo>
                  <a:pt x="840" y="468"/>
                </a:lnTo>
                <a:lnTo>
                  <a:pt x="852" y="480"/>
                </a:lnTo>
                <a:lnTo>
                  <a:pt x="876" y="480"/>
                </a:lnTo>
                <a:lnTo>
                  <a:pt x="894" y="474"/>
                </a:lnTo>
                <a:lnTo>
                  <a:pt x="912" y="456"/>
                </a:lnTo>
                <a:lnTo>
                  <a:pt x="912" y="432"/>
                </a:lnTo>
                <a:lnTo>
                  <a:pt x="906" y="4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4" name="Canada" descr="© INSCALE GmbH, 05.05.2010&#10;http://www.presentationload.com/">
            <a:extLst>
              <a:ext uri="{FF2B5EF4-FFF2-40B4-BE49-F238E27FC236}">
                <a16:creationId xmlns:a16="http://schemas.microsoft.com/office/drawing/2014/main" id="{09525617-0801-458A-8623-C0E59E9072CE}"/>
              </a:ext>
            </a:extLst>
          </p:cNvPr>
          <p:cNvSpPr>
            <a:spLocks noEditPoints="1"/>
          </p:cNvSpPr>
          <p:nvPr/>
        </p:nvSpPr>
        <p:spPr bwMode="gray">
          <a:xfrm>
            <a:off x="1954215" y="1086851"/>
            <a:ext cx="2627803" cy="1360925"/>
          </a:xfrm>
          <a:custGeom>
            <a:avLst/>
            <a:gdLst>
              <a:gd name="T0" fmla="*/ 2147483647 w 5574"/>
              <a:gd name="T1" fmla="*/ 2147483647 h 2886"/>
              <a:gd name="T2" fmla="*/ 2147483647 w 5574"/>
              <a:gd name="T3" fmla="*/ 2147483647 h 2886"/>
              <a:gd name="T4" fmla="*/ 2147483647 w 5574"/>
              <a:gd name="T5" fmla="*/ 2147483647 h 2886"/>
              <a:gd name="T6" fmla="*/ 2147483647 w 5574"/>
              <a:gd name="T7" fmla="*/ 2147483647 h 2886"/>
              <a:gd name="T8" fmla="*/ 2147483647 w 5574"/>
              <a:gd name="T9" fmla="*/ 2147483647 h 2886"/>
              <a:gd name="T10" fmla="*/ 2147483647 w 5574"/>
              <a:gd name="T11" fmla="*/ 2147483647 h 2886"/>
              <a:gd name="T12" fmla="*/ 2147483647 w 5574"/>
              <a:gd name="T13" fmla="*/ 2147483647 h 2886"/>
              <a:gd name="T14" fmla="*/ 2147483647 w 5574"/>
              <a:gd name="T15" fmla="*/ 2147483647 h 2886"/>
              <a:gd name="T16" fmla="*/ 2147483647 w 5574"/>
              <a:gd name="T17" fmla="*/ 2147483647 h 2886"/>
              <a:gd name="T18" fmla="*/ 2147483647 w 5574"/>
              <a:gd name="T19" fmla="*/ 2147483647 h 2886"/>
              <a:gd name="T20" fmla="*/ 2147483647 w 5574"/>
              <a:gd name="T21" fmla="*/ 2147483647 h 2886"/>
              <a:gd name="T22" fmla="*/ 2147483647 w 5574"/>
              <a:gd name="T23" fmla="*/ 2147483647 h 2886"/>
              <a:gd name="T24" fmla="*/ 2147483647 w 5574"/>
              <a:gd name="T25" fmla="*/ 2147483647 h 2886"/>
              <a:gd name="T26" fmla="*/ 2147483647 w 5574"/>
              <a:gd name="T27" fmla="*/ 2147483647 h 2886"/>
              <a:gd name="T28" fmla="*/ 2147483647 w 5574"/>
              <a:gd name="T29" fmla="*/ 2147483647 h 2886"/>
              <a:gd name="T30" fmla="*/ 2147483647 w 5574"/>
              <a:gd name="T31" fmla="*/ 2147483647 h 2886"/>
              <a:gd name="T32" fmla="*/ 2147483647 w 5574"/>
              <a:gd name="T33" fmla="*/ 2147483647 h 2886"/>
              <a:gd name="T34" fmla="*/ 2147483647 w 5574"/>
              <a:gd name="T35" fmla="*/ 2147483647 h 2886"/>
              <a:gd name="T36" fmla="*/ 2147483647 w 5574"/>
              <a:gd name="T37" fmla="*/ 2147483647 h 2886"/>
              <a:gd name="T38" fmla="*/ 2147483647 w 5574"/>
              <a:gd name="T39" fmla="*/ 2147483647 h 2886"/>
              <a:gd name="T40" fmla="*/ 2147483647 w 5574"/>
              <a:gd name="T41" fmla="*/ 2147483647 h 2886"/>
              <a:gd name="T42" fmla="*/ 2147483647 w 5574"/>
              <a:gd name="T43" fmla="*/ 2147483647 h 2886"/>
              <a:gd name="T44" fmla="*/ 2147483647 w 5574"/>
              <a:gd name="T45" fmla="*/ 2147483647 h 2886"/>
              <a:gd name="T46" fmla="*/ 2147483647 w 5574"/>
              <a:gd name="T47" fmla="*/ 2147483647 h 2886"/>
              <a:gd name="T48" fmla="*/ 2147483647 w 5574"/>
              <a:gd name="T49" fmla="*/ 2147483647 h 2886"/>
              <a:gd name="T50" fmla="*/ 2147483647 w 5574"/>
              <a:gd name="T51" fmla="*/ 2147483647 h 2886"/>
              <a:gd name="T52" fmla="*/ 2147483647 w 5574"/>
              <a:gd name="T53" fmla="*/ 2147483647 h 2886"/>
              <a:gd name="T54" fmla="*/ 2147483647 w 5574"/>
              <a:gd name="T55" fmla="*/ 2147483647 h 2886"/>
              <a:gd name="T56" fmla="*/ 2147483647 w 5574"/>
              <a:gd name="T57" fmla="*/ 2147483647 h 2886"/>
              <a:gd name="T58" fmla="*/ 2147483647 w 5574"/>
              <a:gd name="T59" fmla="*/ 2147483647 h 2886"/>
              <a:gd name="T60" fmla="*/ 2147483647 w 5574"/>
              <a:gd name="T61" fmla="*/ 2147483647 h 2886"/>
              <a:gd name="T62" fmla="*/ 2147483647 w 5574"/>
              <a:gd name="T63" fmla="*/ 2147483647 h 2886"/>
              <a:gd name="T64" fmla="*/ 2147483647 w 5574"/>
              <a:gd name="T65" fmla="*/ 2147483647 h 2886"/>
              <a:gd name="T66" fmla="*/ 2147483647 w 5574"/>
              <a:gd name="T67" fmla="*/ 2147483647 h 2886"/>
              <a:gd name="T68" fmla="*/ 2147483647 w 5574"/>
              <a:gd name="T69" fmla="*/ 2147483647 h 2886"/>
              <a:gd name="T70" fmla="*/ 2147483647 w 5574"/>
              <a:gd name="T71" fmla="*/ 2147483647 h 2886"/>
              <a:gd name="T72" fmla="*/ 2147483647 w 5574"/>
              <a:gd name="T73" fmla="*/ 2147483647 h 2886"/>
              <a:gd name="T74" fmla="*/ 2147483647 w 5574"/>
              <a:gd name="T75" fmla="*/ 2147483647 h 2886"/>
              <a:gd name="T76" fmla="*/ 2147483647 w 5574"/>
              <a:gd name="T77" fmla="*/ 2147483647 h 2886"/>
              <a:gd name="T78" fmla="*/ 2147483647 w 5574"/>
              <a:gd name="T79" fmla="*/ 2147483647 h 2886"/>
              <a:gd name="T80" fmla="*/ 2147483647 w 5574"/>
              <a:gd name="T81" fmla="*/ 2147483647 h 2886"/>
              <a:gd name="T82" fmla="*/ 2147483647 w 5574"/>
              <a:gd name="T83" fmla="*/ 2147483647 h 2886"/>
              <a:gd name="T84" fmla="*/ 2147483647 w 5574"/>
              <a:gd name="T85" fmla="*/ 2147483647 h 2886"/>
              <a:gd name="T86" fmla="*/ 2147483647 w 5574"/>
              <a:gd name="T87" fmla="*/ 2147483647 h 2886"/>
              <a:gd name="T88" fmla="*/ 2147483647 w 5574"/>
              <a:gd name="T89" fmla="*/ 2147483647 h 2886"/>
              <a:gd name="T90" fmla="*/ 2147483647 w 5574"/>
              <a:gd name="T91" fmla="*/ 2147483647 h 2886"/>
              <a:gd name="T92" fmla="*/ 2147483647 w 5574"/>
              <a:gd name="T93" fmla="*/ 2147483647 h 2886"/>
              <a:gd name="T94" fmla="*/ 2147483647 w 5574"/>
              <a:gd name="T95" fmla="*/ 2147483647 h 2886"/>
              <a:gd name="T96" fmla="*/ 2147483647 w 5574"/>
              <a:gd name="T97" fmla="*/ 2147483647 h 2886"/>
              <a:gd name="T98" fmla="*/ 2147483647 w 5574"/>
              <a:gd name="T99" fmla="*/ 2147483647 h 2886"/>
              <a:gd name="T100" fmla="*/ 2147483647 w 5574"/>
              <a:gd name="T101" fmla="*/ 2147483647 h 2886"/>
              <a:gd name="T102" fmla="*/ 2147483647 w 5574"/>
              <a:gd name="T103" fmla="*/ 2147483647 h 2886"/>
              <a:gd name="T104" fmla="*/ 2147483647 w 5574"/>
              <a:gd name="T105" fmla="*/ 2147483647 h 2886"/>
              <a:gd name="T106" fmla="*/ 2147483647 w 5574"/>
              <a:gd name="T107" fmla="*/ 2147483647 h 2886"/>
              <a:gd name="T108" fmla="*/ 2147483647 w 5574"/>
              <a:gd name="T109" fmla="*/ 2147483647 h 2886"/>
              <a:gd name="T110" fmla="*/ 2147483647 w 5574"/>
              <a:gd name="T111" fmla="*/ 2147483647 h 2886"/>
              <a:gd name="T112" fmla="*/ 2147483647 w 5574"/>
              <a:gd name="T113" fmla="*/ 2147483647 h 2886"/>
              <a:gd name="T114" fmla="*/ 2147483647 w 5574"/>
              <a:gd name="T115" fmla="*/ 2147483647 h 2886"/>
              <a:gd name="T116" fmla="*/ 2147483647 w 5574"/>
              <a:gd name="T117" fmla="*/ 2147483647 h 2886"/>
              <a:gd name="T118" fmla="*/ 2147483647 w 5574"/>
              <a:gd name="T119" fmla="*/ 2147483647 h 2886"/>
              <a:gd name="T120" fmla="*/ 2147483647 w 5574"/>
              <a:gd name="T121" fmla="*/ 2147483647 h 2886"/>
              <a:gd name="T122" fmla="*/ 2147483647 w 5574"/>
              <a:gd name="T123" fmla="*/ 2147483647 h 2886"/>
              <a:gd name="T124" fmla="*/ 2147483647 w 5574"/>
              <a:gd name="T125" fmla="*/ 2147483647 h 288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574"/>
              <a:gd name="T190" fmla="*/ 0 h 2886"/>
              <a:gd name="T191" fmla="*/ 5574 w 5574"/>
              <a:gd name="T192" fmla="*/ 2886 h 288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574" h="2886">
                <a:moveTo>
                  <a:pt x="3114" y="252"/>
                </a:moveTo>
                <a:lnTo>
                  <a:pt x="3138" y="252"/>
                </a:lnTo>
                <a:lnTo>
                  <a:pt x="3150" y="258"/>
                </a:lnTo>
                <a:lnTo>
                  <a:pt x="3168" y="258"/>
                </a:lnTo>
                <a:lnTo>
                  <a:pt x="3174" y="252"/>
                </a:lnTo>
                <a:lnTo>
                  <a:pt x="3174" y="246"/>
                </a:lnTo>
                <a:lnTo>
                  <a:pt x="3168" y="234"/>
                </a:lnTo>
                <a:lnTo>
                  <a:pt x="3156" y="228"/>
                </a:lnTo>
                <a:lnTo>
                  <a:pt x="3108" y="228"/>
                </a:lnTo>
                <a:lnTo>
                  <a:pt x="3066" y="234"/>
                </a:lnTo>
                <a:lnTo>
                  <a:pt x="3036" y="246"/>
                </a:lnTo>
                <a:lnTo>
                  <a:pt x="3018" y="246"/>
                </a:lnTo>
                <a:lnTo>
                  <a:pt x="3060" y="246"/>
                </a:lnTo>
                <a:lnTo>
                  <a:pt x="3096" y="252"/>
                </a:lnTo>
                <a:lnTo>
                  <a:pt x="3114" y="252"/>
                </a:lnTo>
                <a:close/>
                <a:moveTo>
                  <a:pt x="2988" y="318"/>
                </a:moveTo>
                <a:lnTo>
                  <a:pt x="3036" y="318"/>
                </a:lnTo>
                <a:lnTo>
                  <a:pt x="3048" y="312"/>
                </a:lnTo>
                <a:lnTo>
                  <a:pt x="3060" y="312"/>
                </a:lnTo>
                <a:lnTo>
                  <a:pt x="3072" y="300"/>
                </a:lnTo>
                <a:lnTo>
                  <a:pt x="3072" y="294"/>
                </a:lnTo>
                <a:lnTo>
                  <a:pt x="3066" y="282"/>
                </a:lnTo>
                <a:lnTo>
                  <a:pt x="3138" y="270"/>
                </a:lnTo>
                <a:lnTo>
                  <a:pt x="3120" y="264"/>
                </a:lnTo>
                <a:lnTo>
                  <a:pt x="3054" y="264"/>
                </a:lnTo>
                <a:lnTo>
                  <a:pt x="3042" y="276"/>
                </a:lnTo>
                <a:lnTo>
                  <a:pt x="3030" y="276"/>
                </a:lnTo>
                <a:lnTo>
                  <a:pt x="2994" y="270"/>
                </a:lnTo>
                <a:lnTo>
                  <a:pt x="2958" y="270"/>
                </a:lnTo>
                <a:lnTo>
                  <a:pt x="2940" y="282"/>
                </a:lnTo>
                <a:lnTo>
                  <a:pt x="2940" y="294"/>
                </a:lnTo>
                <a:lnTo>
                  <a:pt x="2946" y="300"/>
                </a:lnTo>
                <a:lnTo>
                  <a:pt x="2970" y="312"/>
                </a:lnTo>
                <a:lnTo>
                  <a:pt x="2976" y="318"/>
                </a:lnTo>
                <a:lnTo>
                  <a:pt x="2988" y="318"/>
                </a:lnTo>
                <a:close/>
                <a:moveTo>
                  <a:pt x="2682" y="384"/>
                </a:moveTo>
                <a:lnTo>
                  <a:pt x="2628" y="408"/>
                </a:lnTo>
                <a:lnTo>
                  <a:pt x="2634" y="408"/>
                </a:lnTo>
                <a:lnTo>
                  <a:pt x="2646" y="414"/>
                </a:lnTo>
                <a:lnTo>
                  <a:pt x="2652" y="414"/>
                </a:lnTo>
                <a:lnTo>
                  <a:pt x="2658" y="420"/>
                </a:lnTo>
                <a:lnTo>
                  <a:pt x="2658" y="426"/>
                </a:lnTo>
                <a:lnTo>
                  <a:pt x="2622" y="426"/>
                </a:lnTo>
                <a:lnTo>
                  <a:pt x="2586" y="432"/>
                </a:lnTo>
                <a:lnTo>
                  <a:pt x="2556" y="438"/>
                </a:lnTo>
                <a:lnTo>
                  <a:pt x="2544" y="438"/>
                </a:lnTo>
                <a:lnTo>
                  <a:pt x="2520" y="456"/>
                </a:lnTo>
                <a:lnTo>
                  <a:pt x="2580" y="450"/>
                </a:lnTo>
                <a:lnTo>
                  <a:pt x="2586" y="450"/>
                </a:lnTo>
                <a:lnTo>
                  <a:pt x="2592" y="456"/>
                </a:lnTo>
                <a:lnTo>
                  <a:pt x="2610" y="456"/>
                </a:lnTo>
                <a:lnTo>
                  <a:pt x="2628" y="462"/>
                </a:lnTo>
                <a:lnTo>
                  <a:pt x="2658" y="462"/>
                </a:lnTo>
                <a:lnTo>
                  <a:pt x="2694" y="450"/>
                </a:lnTo>
                <a:lnTo>
                  <a:pt x="2730" y="444"/>
                </a:lnTo>
                <a:lnTo>
                  <a:pt x="2742" y="438"/>
                </a:lnTo>
                <a:lnTo>
                  <a:pt x="2742" y="450"/>
                </a:lnTo>
                <a:lnTo>
                  <a:pt x="2760" y="450"/>
                </a:lnTo>
                <a:lnTo>
                  <a:pt x="2796" y="444"/>
                </a:lnTo>
                <a:lnTo>
                  <a:pt x="2856" y="444"/>
                </a:lnTo>
                <a:lnTo>
                  <a:pt x="2850" y="444"/>
                </a:lnTo>
                <a:lnTo>
                  <a:pt x="2844" y="450"/>
                </a:lnTo>
                <a:lnTo>
                  <a:pt x="2832" y="450"/>
                </a:lnTo>
                <a:lnTo>
                  <a:pt x="2790" y="456"/>
                </a:lnTo>
                <a:lnTo>
                  <a:pt x="2730" y="468"/>
                </a:lnTo>
                <a:lnTo>
                  <a:pt x="2706" y="468"/>
                </a:lnTo>
                <a:lnTo>
                  <a:pt x="2688" y="474"/>
                </a:lnTo>
                <a:lnTo>
                  <a:pt x="2670" y="474"/>
                </a:lnTo>
                <a:lnTo>
                  <a:pt x="2652" y="480"/>
                </a:lnTo>
                <a:lnTo>
                  <a:pt x="2646" y="486"/>
                </a:lnTo>
                <a:lnTo>
                  <a:pt x="2640" y="486"/>
                </a:lnTo>
                <a:lnTo>
                  <a:pt x="2658" y="486"/>
                </a:lnTo>
                <a:lnTo>
                  <a:pt x="2694" y="492"/>
                </a:lnTo>
                <a:lnTo>
                  <a:pt x="2760" y="498"/>
                </a:lnTo>
                <a:lnTo>
                  <a:pt x="2808" y="492"/>
                </a:lnTo>
                <a:lnTo>
                  <a:pt x="2850" y="480"/>
                </a:lnTo>
                <a:lnTo>
                  <a:pt x="2874" y="474"/>
                </a:lnTo>
                <a:lnTo>
                  <a:pt x="2886" y="468"/>
                </a:lnTo>
                <a:lnTo>
                  <a:pt x="2958" y="450"/>
                </a:lnTo>
                <a:lnTo>
                  <a:pt x="3000" y="450"/>
                </a:lnTo>
                <a:lnTo>
                  <a:pt x="3054" y="444"/>
                </a:lnTo>
                <a:lnTo>
                  <a:pt x="3096" y="438"/>
                </a:lnTo>
                <a:lnTo>
                  <a:pt x="3120" y="432"/>
                </a:lnTo>
                <a:lnTo>
                  <a:pt x="3138" y="420"/>
                </a:lnTo>
                <a:lnTo>
                  <a:pt x="3156" y="414"/>
                </a:lnTo>
                <a:lnTo>
                  <a:pt x="3168" y="408"/>
                </a:lnTo>
                <a:lnTo>
                  <a:pt x="3168" y="396"/>
                </a:lnTo>
                <a:lnTo>
                  <a:pt x="3156" y="384"/>
                </a:lnTo>
                <a:lnTo>
                  <a:pt x="3144" y="378"/>
                </a:lnTo>
                <a:lnTo>
                  <a:pt x="3120" y="378"/>
                </a:lnTo>
                <a:lnTo>
                  <a:pt x="3114" y="384"/>
                </a:lnTo>
                <a:lnTo>
                  <a:pt x="3108" y="384"/>
                </a:lnTo>
                <a:lnTo>
                  <a:pt x="3108" y="396"/>
                </a:lnTo>
                <a:lnTo>
                  <a:pt x="3072" y="396"/>
                </a:lnTo>
                <a:lnTo>
                  <a:pt x="3078" y="390"/>
                </a:lnTo>
                <a:lnTo>
                  <a:pt x="3078" y="378"/>
                </a:lnTo>
                <a:lnTo>
                  <a:pt x="3102" y="354"/>
                </a:lnTo>
                <a:lnTo>
                  <a:pt x="3102" y="342"/>
                </a:lnTo>
                <a:lnTo>
                  <a:pt x="3096" y="342"/>
                </a:lnTo>
                <a:lnTo>
                  <a:pt x="3054" y="348"/>
                </a:lnTo>
                <a:lnTo>
                  <a:pt x="2988" y="372"/>
                </a:lnTo>
                <a:lnTo>
                  <a:pt x="2976" y="378"/>
                </a:lnTo>
                <a:lnTo>
                  <a:pt x="3024" y="378"/>
                </a:lnTo>
                <a:lnTo>
                  <a:pt x="3018" y="408"/>
                </a:lnTo>
                <a:lnTo>
                  <a:pt x="2898" y="420"/>
                </a:lnTo>
                <a:lnTo>
                  <a:pt x="2898" y="414"/>
                </a:lnTo>
                <a:lnTo>
                  <a:pt x="2892" y="408"/>
                </a:lnTo>
                <a:lnTo>
                  <a:pt x="2892" y="372"/>
                </a:lnTo>
                <a:lnTo>
                  <a:pt x="2886" y="366"/>
                </a:lnTo>
                <a:lnTo>
                  <a:pt x="2874" y="366"/>
                </a:lnTo>
                <a:lnTo>
                  <a:pt x="2856" y="360"/>
                </a:lnTo>
                <a:lnTo>
                  <a:pt x="2814" y="360"/>
                </a:lnTo>
                <a:lnTo>
                  <a:pt x="2682" y="384"/>
                </a:lnTo>
                <a:close/>
                <a:moveTo>
                  <a:pt x="2832" y="342"/>
                </a:moveTo>
                <a:lnTo>
                  <a:pt x="2844" y="330"/>
                </a:lnTo>
                <a:lnTo>
                  <a:pt x="2844" y="318"/>
                </a:lnTo>
                <a:lnTo>
                  <a:pt x="2838" y="312"/>
                </a:lnTo>
                <a:lnTo>
                  <a:pt x="2814" y="312"/>
                </a:lnTo>
                <a:lnTo>
                  <a:pt x="2802" y="318"/>
                </a:lnTo>
                <a:lnTo>
                  <a:pt x="2796" y="324"/>
                </a:lnTo>
                <a:lnTo>
                  <a:pt x="2796" y="330"/>
                </a:lnTo>
                <a:lnTo>
                  <a:pt x="2802" y="336"/>
                </a:lnTo>
                <a:lnTo>
                  <a:pt x="2814" y="336"/>
                </a:lnTo>
                <a:lnTo>
                  <a:pt x="2820" y="342"/>
                </a:lnTo>
                <a:lnTo>
                  <a:pt x="2832" y="342"/>
                </a:lnTo>
                <a:close/>
                <a:moveTo>
                  <a:pt x="3012" y="564"/>
                </a:moveTo>
                <a:lnTo>
                  <a:pt x="2988" y="540"/>
                </a:lnTo>
                <a:lnTo>
                  <a:pt x="2958" y="540"/>
                </a:lnTo>
                <a:lnTo>
                  <a:pt x="2952" y="534"/>
                </a:lnTo>
                <a:lnTo>
                  <a:pt x="2946" y="534"/>
                </a:lnTo>
                <a:lnTo>
                  <a:pt x="2934" y="528"/>
                </a:lnTo>
                <a:lnTo>
                  <a:pt x="2916" y="528"/>
                </a:lnTo>
                <a:lnTo>
                  <a:pt x="2898" y="534"/>
                </a:lnTo>
                <a:lnTo>
                  <a:pt x="2892" y="540"/>
                </a:lnTo>
                <a:lnTo>
                  <a:pt x="2892" y="552"/>
                </a:lnTo>
                <a:lnTo>
                  <a:pt x="2928" y="570"/>
                </a:lnTo>
                <a:lnTo>
                  <a:pt x="2934" y="576"/>
                </a:lnTo>
                <a:lnTo>
                  <a:pt x="2946" y="582"/>
                </a:lnTo>
                <a:lnTo>
                  <a:pt x="3012" y="564"/>
                </a:lnTo>
                <a:close/>
                <a:moveTo>
                  <a:pt x="2460" y="414"/>
                </a:moveTo>
                <a:lnTo>
                  <a:pt x="2442" y="420"/>
                </a:lnTo>
                <a:lnTo>
                  <a:pt x="2430" y="426"/>
                </a:lnTo>
                <a:lnTo>
                  <a:pt x="2430" y="438"/>
                </a:lnTo>
                <a:lnTo>
                  <a:pt x="2442" y="438"/>
                </a:lnTo>
                <a:lnTo>
                  <a:pt x="2472" y="432"/>
                </a:lnTo>
                <a:lnTo>
                  <a:pt x="2490" y="426"/>
                </a:lnTo>
                <a:lnTo>
                  <a:pt x="2502" y="420"/>
                </a:lnTo>
                <a:lnTo>
                  <a:pt x="2502" y="414"/>
                </a:lnTo>
                <a:lnTo>
                  <a:pt x="2496" y="408"/>
                </a:lnTo>
                <a:lnTo>
                  <a:pt x="2484" y="408"/>
                </a:lnTo>
                <a:lnTo>
                  <a:pt x="2460" y="414"/>
                </a:lnTo>
                <a:close/>
                <a:moveTo>
                  <a:pt x="2970" y="858"/>
                </a:moveTo>
                <a:lnTo>
                  <a:pt x="2988" y="858"/>
                </a:lnTo>
                <a:lnTo>
                  <a:pt x="3006" y="864"/>
                </a:lnTo>
                <a:lnTo>
                  <a:pt x="3018" y="870"/>
                </a:lnTo>
                <a:lnTo>
                  <a:pt x="3036" y="876"/>
                </a:lnTo>
                <a:lnTo>
                  <a:pt x="3060" y="882"/>
                </a:lnTo>
                <a:lnTo>
                  <a:pt x="3096" y="882"/>
                </a:lnTo>
                <a:lnTo>
                  <a:pt x="3126" y="876"/>
                </a:lnTo>
                <a:lnTo>
                  <a:pt x="3138" y="876"/>
                </a:lnTo>
                <a:lnTo>
                  <a:pt x="3120" y="810"/>
                </a:lnTo>
                <a:lnTo>
                  <a:pt x="3018" y="792"/>
                </a:lnTo>
                <a:lnTo>
                  <a:pt x="2988" y="828"/>
                </a:lnTo>
                <a:lnTo>
                  <a:pt x="2958" y="828"/>
                </a:lnTo>
                <a:lnTo>
                  <a:pt x="2952" y="834"/>
                </a:lnTo>
                <a:lnTo>
                  <a:pt x="2952" y="846"/>
                </a:lnTo>
                <a:lnTo>
                  <a:pt x="2958" y="852"/>
                </a:lnTo>
                <a:lnTo>
                  <a:pt x="2970" y="858"/>
                </a:lnTo>
                <a:close/>
                <a:moveTo>
                  <a:pt x="168" y="2034"/>
                </a:moveTo>
                <a:lnTo>
                  <a:pt x="168" y="2040"/>
                </a:lnTo>
                <a:lnTo>
                  <a:pt x="174" y="2046"/>
                </a:lnTo>
                <a:lnTo>
                  <a:pt x="192" y="2046"/>
                </a:lnTo>
                <a:lnTo>
                  <a:pt x="186" y="2070"/>
                </a:lnTo>
                <a:lnTo>
                  <a:pt x="216" y="2052"/>
                </a:lnTo>
                <a:lnTo>
                  <a:pt x="216" y="2028"/>
                </a:lnTo>
                <a:lnTo>
                  <a:pt x="174" y="2028"/>
                </a:lnTo>
                <a:lnTo>
                  <a:pt x="168" y="2034"/>
                </a:lnTo>
                <a:close/>
                <a:moveTo>
                  <a:pt x="252" y="2298"/>
                </a:moveTo>
                <a:lnTo>
                  <a:pt x="252" y="2292"/>
                </a:lnTo>
                <a:lnTo>
                  <a:pt x="246" y="2286"/>
                </a:lnTo>
                <a:lnTo>
                  <a:pt x="246" y="2268"/>
                </a:lnTo>
                <a:lnTo>
                  <a:pt x="252" y="2256"/>
                </a:lnTo>
                <a:lnTo>
                  <a:pt x="252" y="2238"/>
                </a:lnTo>
                <a:lnTo>
                  <a:pt x="246" y="2226"/>
                </a:lnTo>
                <a:lnTo>
                  <a:pt x="228" y="2226"/>
                </a:lnTo>
                <a:lnTo>
                  <a:pt x="216" y="2220"/>
                </a:lnTo>
                <a:lnTo>
                  <a:pt x="204" y="2220"/>
                </a:lnTo>
                <a:lnTo>
                  <a:pt x="192" y="2214"/>
                </a:lnTo>
                <a:lnTo>
                  <a:pt x="186" y="2208"/>
                </a:lnTo>
                <a:lnTo>
                  <a:pt x="174" y="2202"/>
                </a:lnTo>
                <a:lnTo>
                  <a:pt x="150" y="2178"/>
                </a:lnTo>
                <a:lnTo>
                  <a:pt x="138" y="2172"/>
                </a:lnTo>
                <a:lnTo>
                  <a:pt x="126" y="2172"/>
                </a:lnTo>
                <a:lnTo>
                  <a:pt x="102" y="2184"/>
                </a:lnTo>
                <a:lnTo>
                  <a:pt x="96" y="2196"/>
                </a:lnTo>
                <a:lnTo>
                  <a:pt x="96" y="2202"/>
                </a:lnTo>
                <a:lnTo>
                  <a:pt x="108" y="2208"/>
                </a:lnTo>
                <a:lnTo>
                  <a:pt x="114" y="2214"/>
                </a:lnTo>
                <a:lnTo>
                  <a:pt x="120" y="2214"/>
                </a:lnTo>
                <a:lnTo>
                  <a:pt x="132" y="2202"/>
                </a:lnTo>
                <a:lnTo>
                  <a:pt x="144" y="2208"/>
                </a:lnTo>
                <a:lnTo>
                  <a:pt x="132" y="2220"/>
                </a:lnTo>
                <a:lnTo>
                  <a:pt x="120" y="2220"/>
                </a:lnTo>
                <a:lnTo>
                  <a:pt x="114" y="2226"/>
                </a:lnTo>
                <a:lnTo>
                  <a:pt x="102" y="2232"/>
                </a:lnTo>
                <a:lnTo>
                  <a:pt x="102" y="2244"/>
                </a:lnTo>
                <a:lnTo>
                  <a:pt x="108" y="2250"/>
                </a:lnTo>
                <a:lnTo>
                  <a:pt x="126" y="2250"/>
                </a:lnTo>
                <a:lnTo>
                  <a:pt x="138" y="2244"/>
                </a:lnTo>
                <a:lnTo>
                  <a:pt x="132" y="2262"/>
                </a:lnTo>
                <a:lnTo>
                  <a:pt x="150" y="2262"/>
                </a:lnTo>
                <a:lnTo>
                  <a:pt x="132" y="2280"/>
                </a:lnTo>
                <a:lnTo>
                  <a:pt x="168" y="2274"/>
                </a:lnTo>
                <a:lnTo>
                  <a:pt x="156" y="2280"/>
                </a:lnTo>
                <a:lnTo>
                  <a:pt x="144" y="2292"/>
                </a:lnTo>
                <a:lnTo>
                  <a:pt x="138" y="2292"/>
                </a:lnTo>
                <a:lnTo>
                  <a:pt x="138" y="2298"/>
                </a:lnTo>
                <a:lnTo>
                  <a:pt x="150" y="2298"/>
                </a:lnTo>
                <a:lnTo>
                  <a:pt x="162" y="2286"/>
                </a:lnTo>
                <a:lnTo>
                  <a:pt x="168" y="2286"/>
                </a:lnTo>
                <a:lnTo>
                  <a:pt x="174" y="2292"/>
                </a:lnTo>
                <a:lnTo>
                  <a:pt x="174" y="2304"/>
                </a:lnTo>
                <a:lnTo>
                  <a:pt x="162" y="2316"/>
                </a:lnTo>
                <a:lnTo>
                  <a:pt x="162" y="2328"/>
                </a:lnTo>
                <a:lnTo>
                  <a:pt x="210" y="2328"/>
                </a:lnTo>
                <a:lnTo>
                  <a:pt x="228" y="2316"/>
                </a:lnTo>
                <a:lnTo>
                  <a:pt x="210" y="2340"/>
                </a:lnTo>
                <a:lnTo>
                  <a:pt x="192" y="2340"/>
                </a:lnTo>
                <a:lnTo>
                  <a:pt x="186" y="2346"/>
                </a:lnTo>
                <a:lnTo>
                  <a:pt x="186" y="2352"/>
                </a:lnTo>
                <a:lnTo>
                  <a:pt x="210" y="2364"/>
                </a:lnTo>
                <a:lnTo>
                  <a:pt x="216" y="2364"/>
                </a:lnTo>
                <a:lnTo>
                  <a:pt x="228" y="2370"/>
                </a:lnTo>
                <a:lnTo>
                  <a:pt x="234" y="2376"/>
                </a:lnTo>
                <a:lnTo>
                  <a:pt x="246" y="2376"/>
                </a:lnTo>
                <a:lnTo>
                  <a:pt x="258" y="2382"/>
                </a:lnTo>
                <a:lnTo>
                  <a:pt x="270" y="2376"/>
                </a:lnTo>
                <a:lnTo>
                  <a:pt x="288" y="2358"/>
                </a:lnTo>
                <a:lnTo>
                  <a:pt x="294" y="2346"/>
                </a:lnTo>
                <a:lnTo>
                  <a:pt x="294" y="2340"/>
                </a:lnTo>
                <a:lnTo>
                  <a:pt x="288" y="2334"/>
                </a:lnTo>
                <a:lnTo>
                  <a:pt x="282" y="2322"/>
                </a:lnTo>
                <a:lnTo>
                  <a:pt x="270" y="2316"/>
                </a:lnTo>
                <a:lnTo>
                  <a:pt x="264" y="2304"/>
                </a:lnTo>
                <a:lnTo>
                  <a:pt x="252" y="2298"/>
                </a:lnTo>
                <a:close/>
                <a:moveTo>
                  <a:pt x="2304" y="372"/>
                </a:moveTo>
                <a:lnTo>
                  <a:pt x="2316" y="372"/>
                </a:lnTo>
                <a:lnTo>
                  <a:pt x="2328" y="366"/>
                </a:lnTo>
                <a:lnTo>
                  <a:pt x="2376" y="366"/>
                </a:lnTo>
                <a:lnTo>
                  <a:pt x="2388" y="378"/>
                </a:lnTo>
                <a:lnTo>
                  <a:pt x="2388" y="390"/>
                </a:lnTo>
                <a:lnTo>
                  <a:pt x="2424" y="390"/>
                </a:lnTo>
                <a:lnTo>
                  <a:pt x="2442" y="384"/>
                </a:lnTo>
                <a:lnTo>
                  <a:pt x="2454" y="384"/>
                </a:lnTo>
                <a:lnTo>
                  <a:pt x="2466" y="390"/>
                </a:lnTo>
                <a:lnTo>
                  <a:pt x="2472" y="396"/>
                </a:lnTo>
                <a:lnTo>
                  <a:pt x="2490" y="396"/>
                </a:lnTo>
                <a:lnTo>
                  <a:pt x="2514" y="384"/>
                </a:lnTo>
                <a:lnTo>
                  <a:pt x="2520" y="372"/>
                </a:lnTo>
                <a:lnTo>
                  <a:pt x="2520" y="354"/>
                </a:lnTo>
                <a:lnTo>
                  <a:pt x="2550" y="354"/>
                </a:lnTo>
                <a:lnTo>
                  <a:pt x="2616" y="336"/>
                </a:lnTo>
                <a:lnTo>
                  <a:pt x="2580" y="366"/>
                </a:lnTo>
                <a:lnTo>
                  <a:pt x="2634" y="378"/>
                </a:lnTo>
                <a:lnTo>
                  <a:pt x="2688" y="354"/>
                </a:lnTo>
                <a:lnTo>
                  <a:pt x="2784" y="312"/>
                </a:lnTo>
                <a:lnTo>
                  <a:pt x="2778" y="312"/>
                </a:lnTo>
                <a:lnTo>
                  <a:pt x="2772" y="306"/>
                </a:lnTo>
                <a:lnTo>
                  <a:pt x="2754" y="300"/>
                </a:lnTo>
                <a:lnTo>
                  <a:pt x="2736" y="300"/>
                </a:lnTo>
                <a:lnTo>
                  <a:pt x="2724" y="294"/>
                </a:lnTo>
                <a:lnTo>
                  <a:pt x="2706" y="288"/>
                </a:lnTo>
                <a:lnTo>
                  <a:pt x="2676" y="288"/>
                </a:lnTo>
                <a:lnTo>
                  <a:pt x="2646" y="282"/>
                </a:lnTo>
                <a:lnTo>
                  <a:pt x="2604" y="282"/>
                </a:lnTo>
                <a:lnTo>
                  <a:pt x="2526" y="294"/>
                </a:lnTo>
                <a:lnTo>
                  <a:pt x="2526" y="318"/>
                </a:lnTo>
                <a:lnTo>
                  <a:pt x="2406" y="324"/>
                </a:lnTo>
                <a:lnTo>
                  <a:pt x="2400" y="324"/>
                </a:lnTo>
                <a:lnTo>
                  <a:pt x="2394" y="318"/>
                </a:lnTo>
                <a:lnTo>
                  <a:pt x="2334" y="318"/>
                </a:lnTo>
                <a:lnTo>
                  <a:pt x="2322" y="324"/>
                </a:lnTo>
                <a:lnTo>
                  <a:pt x="2310" y="324"/>
                </a:lnTo>
                <a:lnTo>
                  <a:pt x="2304" y="330"/>
                </a:lnTo>
                <a:lnTo>
                  <a:pt x="2304" y="372"/>
                </a:lnTo>
                <a:close/>
                <a:moveTo>
                  <a:pt x="150" y="1980"/>
                </a:moveTo>
                <a:lnTo>
                  <a:pt x="162" y="2004"/>
                </a:lnTo>
                <a:lnTo>
                  <a:pt x="174" y="2010"/>
                </a:lnTo>
                <a:lnTo>
                  <a:pt x="186" y="1980"/>
                </a:lnTo>
                <a:lnTo>
                  <a:pt x="180" y="1974"/>
                </a:lnTo>
                <a:lnTo>
                  <a:pt x="174" y="1974"/>
                </a:lnTo>
                <a:lnTo>
                  <a:pt x="162" y="1968"/>
                </a:lnTo>
                <a:lnTo>
                  <a:pt x="156" y="1968"/>
                </a:lnTo>
                <a:lnTo>
                  <a:pt x="150" y="1974"/>
                </a:lnTo>
                <a:lnTo>
                  <a:pt x="150" y="1980"/>
                </a:lnTo>
                <a:close/>
                <a:moveTo>
                  <a:pt x="126" y="1932"/>
                </a:moveTo>
                <a:lnTo>
                  <a:pt x="120" y="1932"/>
                </a:lnTo>
                <a:lnTo>
                  <a:pt x="108" y="1938"/>
                </a:lnTo>
                <a:lnTo>
                  <a:pt x="96" y="1938"/>
                </a:lnTo>
                <a:lnTo>
                  <a:pt x="84" y="1944"/>
                </a:lnTo>
                <a:lnTo>
                  <a:pt x="78" y="1944"/>
                </a:lnTo>
                <a:lnTo>
                  <a:pt x="78" y="1950"/>
                </a:lnTo>
                <a:lnTo>
                  <a:pt x="72" y="1962"/>
                </a:lnTo>
                <a:lnTo>
                  <a:pt x="66" y="1968"/>
                </a:lnTo>
                <a:lnTo>
                  <a:pt x="48" y="1968"/>
                </a:lnTo>
                <a:lnTo>
                  <a:pt x="42" y="1962"/>
                </a:lnTo>
                <a:lnTo>
                  <a:pt x="48" y="1956"/>
                </a:lnTo>
                <a:lnTo>
                  <a:pt x="60" y="1956"/>
                </a:lnTo>
                <a:lnTo>
                  <a:pt x="66" y="1950"/>
                </a:lnTo>
                <a:lnTo>
                  <a:pt x="72" y="1950"/>
                </a:lnTo>
                <a:lnTo>
                  <a:pt x="78" y="1944"/>
                </a:lnTo>
                <a:lnTo>
                  <a:pt x="84" y="1944"/>
                </a:lnTo>
                <a:lnTo>
                  <a:pt x="78" y="1938"/>
                </a:lnTo>
                <a:lnTo>
                  <a:pt x="54" y="1938"/>
                </a:lnTo>
                <a:lnTo>
                  <a:pt x="48" y="1944"/>
                </a:lnTo>
                <a:lnTo>
                  <a:pt x="48" y="1932"/>
                </a:lnTo>
                <a:lnTo>
                  <a:pt x="36" y="1932"/>
                </a:lnTo>
                <a:lnTo>
                  <a:pt x="24" y="1944"/>
                </a:lnTo>
                <a:lnTo>
                  <a:pt x="6" y="1980"/>
                </a:lnTo>
                <a:lnTo>
                  <a:pt x="6" y="2004"/>
                </a:lnTo>
                <a:lnTo>
                  <a:pt x="12" y="2004"/>
                </a:lnTo>
                <a:lnTo>
                  <a:pt x="12" y="2010"/>
                </a:lnTo>
                <a:lnTo>
                  <a:pt x="18" y="2016"/>
                </a:lnTo>
                <a:lnTo>
                  <a:pt x="0" y="2022"/>
                </a:lnTo>
                <a:lnTo>
                  <a:pt x="12" y="2076"/>
                </a:lnTo>
                <a:lnTo>
                  <a:pt x="12" y="2082"/>
                </a:lnTo>
                <a:lnTo>
                  <a:pt x="6" y="2082"/>
                </a:lnTo>
                <a:lnTo>
                  <a:pt x="12" y="2088"/>
                </a:lnTo>
                <a:lnTo>
                  <a:pt x="12" y="2094"/>
                </a:lnTo>
                <a:lnTo>
                  <a:pt x="30" y="2094"/>
                </a:lnTo>
                <a:lnTo>
                  <a:pt x="30" y="2070"/>
                </a:lnTo>
                <a:lnTo>
                  <a:pt x="24" y="2058"/>
                </a:lnTo>
                <a:lnTo>
                  <a:pt x="24" y="2040"/>
                </a:lnTo>
                <a:lnTo>
                  <a:pt x="36" y="2028"/>
                </a:lnTo>
                <a:lnTo>
                  <a:pt x="42" y="2028"/>
                </a:lnTo>
                <a:lnTo>
                  <a:pt x="48" y="2016"/>
                </a:lnTo>
                <a:lnTo>
                  <a:pt x="54" y="2010"/>
                </a:lnTo>
                <a:lnTo>
                  <a:pt x="54" y="1986"/>
                </a:lnTo>
                <a:lnTo>
                  <a:pt x="84" y="1956"/>
                </a:lnTo>
                <a:lnTo>
                  <a:pt x="108" y="1944"/>
                </a:lnTo>
                <a:lnTo>
                  <a:pt x="114" y="1944"/>
                </a:lnTo>
                <a:lnTo>
                  <a:pt x="126" y="1938"/>
                </a:lnTo>
                <a:lnTo>
                  <a:pt x="126" y="1932"/>
                </a:lnTo>
                <a:close/>
                <a:moveTo>
                  <a:pt x="1896" y="678"/>
                </a:moveTo>
                <a:lnTo>
                  <a:pt x="1896" y="690"/>
                </a:lnTo>
                <a:lnTo>
                  <a:pt x="1884" y="702"/>
                </a:lnTo>
                <a:lnTo>
                  <a:pt x="1884" y="714"/>
                </a:lnTo>
                <a:lnTo>
                  <a:pt x="1902" y="714"/>
                </a:lnTo>
                <a:lnTo>
                  <a:pt x="1926" y="708"/>
                </a:lnTo>
                <a:lnTo>
                  <a:pt x="1944" y="708"/>
                </a:lnTo>
                <a:lnTo>
                  <a:pt x="1980" y="696"/>
                </a:lnTo>
                <a:lnTo>
                  <a:pt x="1986" y="690"/>
                </a:lnTo>
                <a:lnTo>
                  <a:pt x="1992" y="690"/>
                </a:lnTo>
                <a:lnTo>
                  <a:pt x="2034" y="702"/>
                </a:lnTo>
                <a:lnTo>
                  <a:pt x="2112" y="642"/>
                </a:lnTo>
                <a:lnTo>
                  <a:pt x="2244" y="600"/>
                </a:lnTo>
                <a:lnTo>
                  <a:pt x="2370" y="564"/>
                </a:lnTo>
                <a:lnTo>
                  <a:pt x="2466" y="546"/>
                </a:lnTo>
                <a:lnTo>
                  <a:pt x="2454" y="540"/>
                </a:lnTo>
                <a:lnTo>
                  <a:pt x="2448" y="528"/>
                </a:lnTo>
                <a:lnTo>
                  <a:pt x="2436" y="522"/>
                </a:lnTo>
                <a:lnTo>
                  <a:pt x="2424" y="510"/>
                </a:lnTo>
                <a:lnTo>
                  <a:pt x="2412" y="504"/>
                </a:lnTo>
                <a:lnTo>
                  <a:pt x="2400" y="492"/>
                </a:lnTo>
                <a:lnTo>
                  <a:pt x="2352" y="492"/>
                </a:lnTo>
                <a:lnTo>
                  <a:pt x="2340" y="498"/>
                </a:lnTo>
                <a:lnTo>
                  <a:pt x="2328" y="498"/>
                </a:lnTo>
                <a:lnTo>
                  <a:pt x="2262" y="504"/>
                </a:lnTo>
                <a:lnTo>
                  <a:pt x="2226" y="480"/>
                </a:lnTo>
                <a:lnTo>
                  <a:pt x="2142" y="486"/>
                </a:lnTo>
                <a:lnTo>
                  <a:pt x="2094" y="504"/>
                </a:lnTo>
                <a:lnTo>
                  <a:pt x="2076" y="522"/>
                </a:lnTo>
                <a:lnTo>
                  <a:pt x="2064" y="552"/>
                </a:lnTo>
                <a:lnTo>
                  <a:pt x="2010" y="564"/>
                </a:lnTo>
                <a:lnTo>
                  <a:pt x="1944" y="588"/>
                </a:lnTo>
                <a:lnTo>
                  <a:pt x="1962" y="600"/>
                </a:lnTo>
                <a:lnTo>
                  <a:pt x="1842" y="654"/>
                </a:lnTo>
                <a:lnTo>
                  <a:pt x="1854" y="654"/>
                </a:lnTo>
                <a:lnTo>
                  <a:pt x="1890" y="672"/>
                </a:lnTo>
                <a:lnTo>
                  <a:pt x="1896" y="678"/>
                </a:lnTo>
                <a:close/>
                <a:moveTo>
                  <a:pt x="198" y="1968"/>
                </a:moveTo>
                <a:lnTo>
                  <a:pt x="192" y="1992"/>
                </a:lnTo>
                <a:lnTo>
                  <a:pt x="192" y="2010"/>
                </a:lnTo>
                <a:lnTo>
                  <a:pt x="216" y="1998"/>
                </a:lnTo>
                <a:lnTo>
                  <a:pt x="198" y="1968"/>
                </a:lnTo>
                <a:close/>
                <a:moveTo>
                  <a:pt x="4182" y="600"/>
                </a:moveTo>
                <a:lnTo>
                  <a:pt x="4194" y="606"/>
                </a:lnTo>
                <a:lnTo>
                  <a:pt x="4206" y="600"/>
                </a:lnTo>
                <a:lnTo>
                  <a:pt x="4218" y="600"/>
                </a:lnTo>
                <a:lnTo>
                  <a:pt x="4242" y="588"/>
                </a:lnTo>
                <a:lnTo>
                  <a:pt x="4308" y="588"/>
                </a:lnTo>
                <a:lnTo>
                  <a:pt x="4314" y="594"/>
                </a:lnTo>
                <a:lnTo>
                  <a:pt x="4350" y="594"/>
                </a:lnTo>
                <a:lnTo>
                  <a:pt x="4356" y="588"/>
                </a:lnTo>
                <a:lnTo>
                  <a:pt x="4356" y="582"/>
                </a:lnTo>
                <a:lnTo>
                  <a:pt x="4344" y="558"/>
                </a:lnTo>
                <a:lnTo>
                  <a:pt x="4338" y="552"/>
                </a:lnTo>
                <a:lnTo>
                  <a:pt x="4326" y="546"/>
                </a:lnTo>
                <a:lnTo>
                  <a:pt x="4230" y="546"/>
                </a:lnTo>
                <a:lnTo>
                  <a:pt x="4224" y="540"/>
                </a:lnTo>
                <a:lnTo>
                  <a:pt x="4212" y="540"/>
                </a:lnTo>
                <a:lnTo>
                  <a:pt x="4200" y="534"/>
                </a:lnTo>
                <a:lnTo>
                  <a:pt x="4188" y="534"/>
                </a:lnTo>
                <a:lnTo>
                  <a:pt x="4176" y="540"/>
                </a:lnTo>
                <a:lnTo>
                  <a:pt x="4158" y="558"/>
                </a:lnTo>
                <a:lnTo>
                  <a:pt x="4158" y="564"/>
                </a:lnTo>
                <a:lnTo>
                  <a:pt x="4176" y="576"/>
                </a:lnTo>
                <a:lnTo>
                  <a:pt x="4170" y="582"/>
                </a:lnTo>
                <a:lnTo>
                  <a:pt x="4170" y="594"/>
                </a:lnTo>
                <a:lnTo>
                  <a:pt x="4176" y="594"/>
                </a:lnTo>
                <a:lnTo>
                  <a:pt x="4182" y="600"/>
                </a:lnTo>
                <a:close/>
                <a:moveTo>
                  <a:pt x="3708" y="516"/>
                </a:moveTo>
                <a:lnTo>
                  <a:pt x="3678" y="516"/>
                </a:lnTo>
                <a:lnTo>
                  <a:pt x="3624" y="510"/>
                </a:lnTo>
                <a:lnTo>
                  <a:pt x="3564" y="504"/>
                </a:lnTo>
                <a:lnTo>
                  <a:pt x="3468" y="504"/>
                </a:lnTo>
                <a:lnTo>
                  <a:pt x="3468" y="516"/>
                </a:lnTo>
                <a:lnTo>
                  <a:pt x="3462" y="522"/>
                </a:lnTo>
                <a:lnTo>
                  <a:pt x="3426" y="540"/>
                </a:lnTo>
                <a:lnTo>
                  <a:pt x="3396" y="546"/>
                </a:lnTo>
                <a:lnTo>
                  <a:pt x="3378" y="552"/>
                </a:lnTo>
                <a:lnTo>
                  <a:pt x="3372" y="552"/>
                </a:lnTo>
                <a:lnTo>
                  <a:pt x="3372" y="558"/>
                </a:lnTo>
                <a:lnTo>
                  <a:pt x="3384" y="570"/>
                </a:lnTo>
                <a:lnTo>
                  <a:pt x="3390" y="582"/>
                </a:lnTo>
                <a:lnTo>
                  <a:pt x="3390" y="594"/>
                </a:lnTo>
                <a:lnTo>
                  <a:pt x="3372" y="618"/>
                </a:lnTo>
                <a:lnTo>
                  <a:pt x="3402" y="636"/>
                </a:lnTo>
                <a:lnTo>
                  <a:pt x="3480" y="606"/>
                </a:lnTo>
                <a:lnTo>
                  <a:pt x="3474" y="600"/>
                </a:lnTo>
                <a:lnTo>
                  <a:pt x="3468" y="600"/>
                </a:lnTo>
                <a:lnTo>
                  <a:pt x="3468" y="594"/>
                </a:lnTo>
                <a:lnTo>
                  <a:pt x="3474" y="588"/>
                </a:lnTo>
                <a:lnTo>
                  <a:pt x="3486" y="582"/>
                </a:lnTo>
                <a:lnTo>
                  <a:pt x="3522" y="582"/>
                </a:lnTo>
                <a:lnTo>
                  <a:pt x="3546" y="594"/>
                </a:lnTo>
                <a:lnTo>
                  <a:pt x="3552" y="600"/>
                </a:lnTo>
                <a:lnTo>
                  <a:pt x="3606" y="594"/>
                </a:lnTo>
                <a:lnTo>
                  <a:pt x="3600" y="570"/>
                </a:lnTo>
                <a:lnTo>
                  <a:pt x="3630" y="570"/>
                </a:lnTo>
                <a:lnTo>
                  <a:pt x="3648" y="564"/>
                </a:lnTo>
                <a:lnTo>
                  <a:pt x="3666" y="564"/>
                </a:lnTo>
                <a:lnTo>
                  <a:pt x="3690" y="552"/>
                </a:lnTo>
                <a:lnTo>
                  <a:pt x="3696" y="546"/>
                </a:lnTo>
                <a:lnTo>
                  <a:pt x="3702" y="534"/>
                </a:lnTo>
                <a:lnTo>
                  <a:pt x="3714" y="522"/>
                </a:lnTo>
                <a:lnTo>
                  <a:pt x="3720" y="522"/>
                </a:lnTo>
                <a:lnTo>
                  <a:pt x="3714" y="516"/>
                </a:lnTo>
                <a:lnTo>
                  <a:pt x="3708" y="516"/>
                </a:lnTo>
                <a:close/>
                <a:moveTo>
                  <a:pt x="3792" y="150"/>
                </a:moveTo>
                <a:lnTo>
                  <a:pt x="3738" y="156"/>
                </a:lnTo>
                <a:lnTo>
                  <a:pt x="3756" y="180"/>
                </a:lnTo>
                <a:lnTo>
                  <a:pt x="3792" y="150"/>
                </a:lnTo>
                <a:close/>
                <a:moveTo>
                  <a:pt x="3612" y="480"/>
                </a:moveTo>
                <a:lnTo>
                  <a:pt x="3636" y="468"/>
                </a:lnTo>
                <a:lnTo>
                  <a:pt x="3642" y="456"/>
                </a:lnTo>
                <a:lnTo>
                  <a:pt x="3654" y="450"/>
                </a:lnTo>
                <a:lnTo>
                  <a:pt x="3660" y="438"/>
                </a:lnTo>
                <a:lnTo>
                  <a:pt x="3660" y="432"/>
                </a:lnTo>
                <a:lnTo>
                  <a:pt x="3654" y="426"/>
                </a:lnTo>
                <a:lnTo>
                  <a:pt x="3642" y="426"/>
                </a:lnTo>
                <a:lnTo>
                  <a:pt x="3630" y="420"/>
                </a:lnTo>
                <a:lnTo>
                  <a:pt x="3588" y="420"/>
                </a:lnTo>
                <a:lnTo>
                  <a:pt x="3570" y="426"/>
                </a:lnTo>
                <a:lnTo>
                  <a:pt x="3552" y="426"/>
                </a:lnTo>
                <a:lnTo>
                  <a:pt x="3534" y="438"/>
                </a:lnTo>
                <a:lnTo>
                  <a:pt x="3516" y="444"/>
                </a:lnTo>
                <a:lnTo>
                  <a:pt x="3504" y="450"/>
                </a:lnTo>
                <a:lnTo>
                  <a:pt x="3504" y="462"/>
                </a:lnTo>
                <a:lnTo>
                  <a:pt x="3528" y="468"/>
                </a:lnTo>
                <a:lnTo>
                  <a:pt x="3600" y="480"/>
                </a:lnTo>
                <a:lnTo>
                  <a:pt x="3612" y="480"/>
                </a:lnTo>
                <a:close/>
                <a:moveTo>
                  <a:pt x="3954" y="180"/>
                </a:moveTo>
                <a:lnTo>
                  <a:pt x="3900" y="192"/>
                </a:lnTo>
                <a:lnTo>
                  <a:pt x="3936" y="210"/>
                </a:lnTo>
                <a:lnTo>
                  <a:pt x="3924" y="216"/>
                </a:lnTo>
                <a:lnTo>
                  <a:pt x="3918" y="222"/>
                </a:lnTo>
                <a:lnTo>
                  <a:pt x="3918" y="228"/>
                </a:lnTo>
                <a:lnTo>
                  <a:pt x="3924" y="234"/>
                </a:lnTo>
                <a:lnTo>
                  <a:pt x="3936" y="240"/>
                </a:lnTo>
                <a:lnTo>
                  <a:pt x="3966" y="240"/>
                </a:lnTo>
                <a:lnTo>
                  <a:pt x="3942" y="252"/>
                </a:lnTo>
                <a:lnTo>
                  <a:pt x="3954" y="252"/>
                </a:lnTo>
                <a:lnTo>
                  <a:pt x="4002" y="276"/>
                </a:lnTo>
                <a:lnTo>
                  <a:pt x="4014" y="276"/>
                </a:lnTo>
                <a:lnTo>
                  <a:pt x="4026" y="270"/>
                </a:lnTo>
                <a:lnTo>
                  <a:pt x="4032" y="264"/>
                </a:lnTo>
                <a:lnTo>
                  <a:pt x="4044" y="258"/>
                </a:lnTo>
                <a:lnTo>
                  <a:pt x="4050" y="252"/>
                </a:lnTo>
                <a:lnTo>
                  <a:pt x="4074" y="246"/>
                </a:lnTo>
                <a:lnTo>
                  <a:pt x="4086" y="258"/>
                </a:lnTo>
                <a:lnTo>
                  <a:pt x="4092" y="270"/>
                </a:lnTo>
                <a:lnTo>
                  <a:pt x="4098" y="276"/>
                </a:lnTo>
                <a:lnTo>
                  <a:pt x="4104" y="270"/>
                </a:lnTo>
                <a:lnTo>
                  <a:pt x="4116" y="270"/>
                </a:lnTo>
                <a:lnTo>
                  <a:pt x="4128" y="264"/>
                </a:lnTo>
                <a:lnTo>
                  <a:pt x="4134" y="258"/>
                </a:lnTo>
                <a:lnTo>
                  <a:pt x="4146" y="258"/>
                </a:lnTo>
                <a:lnTo>
                  <a:pt x="4152" y="252"/>
                </a:lnTo>
                <a:lnTo>
                  <a:pt x="4158" y="252"/>
                </a:lnTo>
                <a:lnTo>
                  <a:pt x="4170" y="246"/>
                </a:lnTo>
                <a:lnTo>
                  <a:pt x="4176" y="234"/>
                </a:lnTo>
                <a:lnTo>
                  <a:pt x="4182" y="228"/>
                </a:lnTo>
                <a:lnTo>
                  <a:pt x="4194" y="246"/>
                </a:lnTo>
                <a:lnTo>
                  <a:pt x="4218" y="222"/>
                </a:lnTo>
                <a:lnTo>
                  <a:pt x="4218" y="216"/>
                </a:lnTo>
                <a:lnTo>
                  <a:pt x="4236" y="210"/>
                </a:lnTo>
                <a:lnTo>
                  <a:pt x="4326" y="210"/>
                </a:lnTo>
                <a:lnTo>
                  <a:pt x="4332" y="204"/>
                </a:lnTo>
                <a:lnTo>
                  <a:pt x="4332" y="192"/>
                </a:lnTo>
                <a:lnTo>
                  <a:pt x="4266" y="186"/>
                </a:lnTo>
                <a:lnTo>
                  <a:pt x="4302" y="174"/>
                </a:lnTo>
                <a:lnTo>
                  <a:pt x="4302" y="132"/>
                </a:lnTo>
                <a:lnTo>
                  <a:pt x="4278" y="132"/>
                </a:lnTo>
                <a:lnTo>
                  <a:pt x="4266" y="138"/>
                </a:lnTo>
                <a:lnTo>
                  <a:pt x="4260" y="144"/>
                </a:lnTo>
                <a:lnTo>
                  <a:pt x="4248" y="150"/>
                </a:lnTo>
                <a:lnTo>
                  <a:pt x="4242" y="126"/>
                </a:lnTo>
                <a:lnTo>
                  <a:pt x="4194" y="132"/>
                </a:lnTo>
                <a:lnTo>
                  <a:pt x="4194" y="120"/>
                </a:lnTo>
                <a:lnTo>
                  <a:pt x="4176" y="84"/>
                </a:lnTo>
                <a:lnTo>
                  <a:pt x="4140" y="84"/>
                </a:lnTo>
                <a:lnTo>
                  <a:pt x="4122" y="90"/>
                </a:lnTo>
                <a:lnTo>
                  <a:pt x="4110" y="96"/>
                </a:lnTo>
                <a:lnTo>
                  <a:pt x="4104" y="102"/>
                </a:lnTo>
                <a:lnTo>
                  <a:pt x="4098" y="102"/>
                </a:lnTo>
                <a:lnTo>
                  <a:pt x="4020" y="108"/>
                </a:lnTo>
                <a:lnTo>
                  <a:pt x="4044" y="126"/>
                </a:lnTo>
                <a:lnTo>
                  <a:pt x="3996" y="126"/>
                </a:lnTo>
                <a:lnTo>
                  <a:pt x="3984" y="132"/>
                </a:lnTo>
                <a:lnTo>
                  <a:pt x="3972" y="132"/>
                </a:lnTo>
                <a:lnTo>
                  <a:pt x="3966" y="138"/>
                </a:lnTo>
                <a:lnTo>
                  <a:pt x="3984" y="156"/>
                </a:lnTo>
                <a:lnTo>
                  <a:pt x="3972" y="156"/>
                </a:lnTo>
                <a:lnTo>
                  <a:pt x="3936" y="150"/>
                </a:lnTo>
                <a:lnTo>
                  <a:pt x="3906" y="156"/>
                </a:lnTo>
                <a:lnTo>
                  <a:pt x="3888" y="168"/>
                </a:lnTo>
                <a:lnTo>
                  <a:pt x="3888" y="174"/>
                </a:lnTo>
                <a:lnTo>
                  <a:pt x="3894" y="180"/>
                </a:lnTo>
                <a:lnTo>
                  <a:pt x="3954" y="180"/>
                </a:lnTo>
                <a:close/>
                <a:moveTo>
                  <a:pt x="3972" y="294"/>
                </a:moveTo>
                <a:lnTo>
                  <a:pt x="3954" y="300"/>
                </a:lnTo>
                <a:lnTo>
                  <a:pt x="3942" y="306"/>
                </a:lnTo>
                <a:lnTo>
                  <a:pt x="3936" y="312"/>
                </a:lnTo>
                <a:lnTo>
                  <a:pt x="3936" y="318"/>
                </a:lnTo>
                <a:lnTo>
                  <a:pt x="3966" y="324"/>
                </a:lnTo>
                <a:lnTo>
                  <a:pt x="3972" y="324"/>
                </a:lnTo>
                <a:lnTo>
                  <a:pt x="3990" y="306"/>
                </a:lnTo>
                <a:lnTo>
                  <a:pt x="3990" y="300"/>
                </a:lnTo>
                <a:lnTo>
                  <a:pt x="3984" y="294"/>
                </a:lnTo>
                <a:lnTo>
                  <a:pt x="3972" y="294"/>
                </a:lnTo>
                <a:close/>
                <a:moveTo>
                  <a:pt x="3738" y="336"/>
                </a:moveTo>
                <a:lnTo>
                  <a:pt x="3726" y="336"/>
                </a:lnTo>
                <a:lnTo>
                  <a:pt x="3720" y="330"/>
                </a:lnTo>
                <a:lnTo>
                  <a:pt x="3672" y="330"/>
                </a:lnTo>
                <a:lnTo>
                  <a:pt x="3636" y="336"/>
                </a:lnTo>
                <a:lnTo>
                  <a:pt x="3624" y="342"/>
                </a:lnTo>
                <a:lnTo>
                  <a:pt x="3642" y="360"/>
                </a:lnTo>
                <a:lnTo>
                  <a:pt x="3654" y="360"/>
                </a:lnTo>
                <a:lnTo>
                  <a:pt x="3660" y="378"/>
                </a:lnTo>
                <a:lnTo>
                  <a:pt x="3768" y="378"/>
                </a:lnTo>
                <a:lnTo>
                  <a:pt x="3768" y="390"/>
                </a:lnTo>
                <a:lnTo>
                  <a:pt x="3762" y="396"/>
                </a:lnTo>
                <a:lnTo>
                  <a:pt x="3762" y="408"/>
                </a:lnTo>
                <a:lnTo>
                  <a:pt x="3708" y="450"/>
                </a:lnTo>
                <a:lnTo>
                  <a:pt x="3732" y="456"/>
                </a:lnTo>
                <a:lnTo>
                  <a:pt x="3720" y="468"/>
                </a:lnTo>
                <a:lnTo>
                  <a:pt x="3714" y="468"/>
                </a:lnTo>
                <a:lnTo>
                  <a:pt x="3708" y="474"/>
                </a:lnTo>
                <a:lnTo>
                  <a:pt x="3708" y="480"/>
                </a:lnTo>
                <a:lnTo>
                  <a:pt x="3726" y="480"/>
                </a:lnTo>
                <a:lnTo>
                  <a:pt x="3738" y="474"/>
                </a:lnTo>
                <a:lnTo>
                  <a:pt x="3744" y="474"/>
                </a:lnTo>
                <a:lnTo>
                  <a:pt x="3756" y="468"/>
                </a:lnTo>
                <a:lnTo>
                  <a:pt x="3756" y="480"/>
                </a:lnTo>
                <a:lnTo>
                  <a:pt x="3792" y="480"/>
                </a:lnTo>
                <a:lnTo>
                  <a:pt x="3810" y="474"/>
                </a:lnTo>
                <a:lnTo>
                  <a:pt x="3822" y="468"/>
                </a:lnTo>
                <a:lnTo>
                  <a:pt x="3840" y="468"/>
                </a:lnTo>
                <a:lnTo>
                  <a:pt x="3846" y="462"/>
                </a:lnTo>
                <a:lnTo>
                  <a:pt x="3852" y="462"/>
                </a:lnTo>
                <a:lnTo>
                  <a:pt x="3858" y="486"/>
                </a:lnTo>
                <a:lnTo>
                  <a:pt x="3924" y="480"/>
                </a:lnTo>
                <a:lnTo>
                  <a:pt x="4002" y="498"/>
                </a:lnTo>
                <a:lnTo>
                  <a:pt x="4098" y="486"/>
                </a:lnTo>
                <a:lnTo>
                  <a:pt x="4128" y="468"/>
                </a:lnTo>
                <a:lnTo>
                  <a:pt x="4122" y="474"/>
                </a:lnTo>
                <a:lnTo>
                  <a:pt x="4122" y="486"/>
                </a:lnTo>
                <a:lnTo>
                  <a:pt x="4260" y="486"/>
                </a:lnTo>
                <a:lnTo>
                  <a:pt x="4272" y="468"/>
                </a:lnTo>
                <a:lnTo>
                  <a:pt x="4338" y="438"/>
                </a:lnTo>
                <a:lnTo>
                  <a:pt x="4320" y="432"/>
                </a:lnTo>
                <a:lnTo>
                  <a:pt x="4320" y="420"/>
                </a:lnTo>
                <a:lnTo>
                  <a:pt x="4314" y="420"/>
                </a:lnTo>
                <a:lnTo>
                  <a:pt x="4308" y="414"/>
                </a:lnTo>
                <a:lnTo>
                  <a:pt x="4290" y="414"/>
                </a:lnTo>
                <a:lnTo>
                  <a:pt x="4278" y="408"/>
                </a:lnTo>
                <a:lnTo>
                  <a:pt x="4260" y="408"/>
                </a:lnTo>
                <a:lnTo>
                  <a:pt x="4242" y="402"/>
                </a:lnTo>
                <a:lnTo>
                  <a:pt x="4206" y="402"/>
                </a:lnTo>
                <a:lnTo>
                  <a:pt x="4164" y="414"/>
                </a:lnTo>
                <a:lnTo>
                  <a:pt x="4116" y="420"/>
                </a:lnTo>
                <a:lnTo>
                  <a:pt x="4074" y="426"/>
                </a:lnTo>
                <a:lnTo>
                  <a:pt x="4038" y="438"/>
                </a:lnTo>
                <a:lnTo>
                  <a:pt x="4026" y="438"/>
                </a:lnTo>
                <a:lnTo>
                  <a:pt x="4014" y="432"/>
                </a:lnTo>
                <a:lnTo>
                  <a:pt x="4008" y="426"/>
                </a:lnTo>
                <a:lnTo>
                  <a:pt x="3996" y="420"/>
                </a:lnTo>
                <a:lnTo>
                  <a:pt x="3984" y="420"/>
                </a:lnTo>
                <a:lnTo>
                  <a:pt x="3972" y="426"/>
                </a:lnTo>
                <a:lnTo>
                  <a:pt x="3960" y="426"/>
                </a:lnTo>
                <a:lnTo>
                  <a:pt x="3948" y="432"/>
                </a:lnTo>
                <a:lnTo>
                  <a:pt x="3942" y="438"/>
                </a:lnTo>
                <a:lnTo>
                  <a:pt x="3936" y="438"/>
                </a:lnTo>
                <a:lnTo>
                  <a:pt x="3912" y="414"/>
                </a:lnTo>
                <a:lnTo>
                  <a:pt x="3894" y="426"/>
                </a:lnTo>
                <a:lnTo>
                  <a:pt x="3864" y="420"/>
                </a:lnTo>
                <a:lnTo>
                  <a:pt x="3894" y="408"/>
                </a:lnTo>
                <a:lnTo>
                  <a:pt x="3876" y="396"/>
                </a:lnTo>
                <a:lnTo>
                  <a:pt x="3822" y="408"/>
                </a:lnTo>
                <a:lnTo>
                  <a:pt x="3858" y="396"/>
                </a:lnTo>
                <a:lnTo>
                  <a:pt x="3858" y="390"/>
                </a:lnTo>
                <a:lnTo>
                  <a:pt x="3924" y="384"/>
                </a:lnTo>
                <a:lnTo>
                  <a:pt x="3888" y="372"/>
                </a:lnTo>
                <a:lnTo>
                  <a:pt x="3870" y="372"/>
                </a:lnTo>
                <a:lnTo>
                  <a:pt x="3876" y="366"/>
                </a:lnTo>
                <a:lnTo>
                  <a:pt x="3876" y="360"/>
                </a:lnTo>
                <a:lnTo>
                  <a:pt x="3870" y="354"/>
                </a:lnTo>
                <a:lnTo>
                  <a:pt x="3840" y="354"/>
                </a:lnTo>
                <a:lnTo>
                  <a:pt x="3822" y="360"/>
                </a:lnTo>
                <a:lnTo>
                  <a:pt x="3804" y="360"/>
                </a:lnTo>
                <a:lnTo>
                  <a:pt x="3786" y="366"/>
                </a:lnTo>
                <a:lnTo>
                  <a:pt x="3774" y="354"/>
                </a:lnTo>
                <a:lnTo>
                  <a:pt x="3762" y="348"/>
                </a:lnTo>
                <a:lnTo>
                  <a:pt x="3756" y="342"/>
                </a:lnTo>
                <a:lnTo>
                  <a:pt x="3744" y="336"/>
                </a:lnTo>
                <a:lnTo>
                  <a:pt x="3738" y="336"/>
                </a:lnTo>
                <a:close/>
                <a:moveTo>
                  <a:pt x="3264" y="420"/>
                </a:moveTo>
                <a:lnTo>
                  <a:pt x="3282" y="420"/>
                </a:lnTo>
                <a:lnTo>
                  <a:pt x="3300" y="426"/>
                </a:lnTo>
                <a:lnTo>
                  <a:pt x="3318" y="426"/>
                </a:lnTo>
                <a:lnTo>
                  <a:pt x="3330" y="432"/>
                </a:lnTo>
                <a:lnTo>
                  <a:pt x="3342" y="432"/>
                </a:lnTo>
                <a:lnTo>
                  <a:pt x="3330" y="444"/>
                </a:lnTo>
                <a:lnTo>
                  <a:pt x="3324" y="444"/>
                </a:lnTo>
                <a:lnTo>
                  <a:pt x="3324" y="456"/>
                </a:lnTo>
                <a:lnTo>
                  <a:pt x="3438" y="456"/>
                </a:lnTo>
                <a:lnTo>
                  <a:pt x="3462" y="444"/>
                </a:lnTo>
                <a:lnTo>
                  <a:pt x="3462" y="432"/>
                </a:lnTo>
                <a:lnTo>
                  <a:pt x="3468" y="426"/>
                </a:lnTo>
                <a:lnTo>
                  <a:pt x="3480" y="426"/>
                </a:lnTo>
                <a:lnTo>
                  <a:pt x="3492" y="420"/>
                </a:lnTo>
                <a:lnTo>
                  <a:pt x="3504" y="420"/>
                </a:lnTo>
                <a:lnTo>
                  <a:pt x="3510" y="414"/>
                </a:lnTo>
                <a:lnTo>
                  <a:pt x="3510" y="408"/>
                </a:lnTo>
                <a:lnTo>
                  <a:pt x="3522" y="396"/>
                </a:lnTo>
                <a:lnTo>
                  <a:pt x="3534" y="390"/>
                </a:lnTo>
                <a:lnTo>
                  <a:pt x="3540" y="384"/>
                </a:lnTo>
                <a:lnTo>
                  <a:pt x="3552" y="378"/>
                </a:lnTo>
                <a:lnTo>
                  <a:pt x="3552" y="372"/>
                </a:lnTo>
                <a:lnTo>
                  <a:pt x="3546" y="366"/>
                </a:lnTo>
                <a:lnTo>
                  <a:pt x="3534" y="360"/>
                </a:lnTo>
                <a:lnTo>
                  <a:pt x="3510" y="360"/>
                </a:lnTo>
                <a:lnTo>
                  <a:pt x="3504" y="366"/>
                </a:lnTo>
                <a:lnTo>
                  <a:pt x="3492" y="366"/>
                </a:lnTo>
                <a:lnTo>
                  <a:pt x="3486" y="360"/>
                </a:lnTo>
                <a:lnTo>
                  <a:pt x="3474" y="360"/>
                </a:lnTo>
                <a:lnTo>
                  <a:pt x="3462" y="354"/>
                </a:lnTo>
                <a:lnTo>
                  <a:pt x="3450" y="354"/>
                </a:lnTo>
                <a:lnTo>
                  <a:pt x="3432" y="348"/>
                </a:lnTo>
                <a:lnTo>
                  <a:pt x="3426" y="354"/>
                </a:lnTo>
                <a:lnTo>
                  <a:pt x="3420" y="354"/>
                </a:lnTo>
                <a:lnTo>
                  <a:pt x="3414" y="366"/>
                </a:lnTo>
                <a:lnTo>
                  <a:pt x="3414" y="396"/>
                </a:lnTo>
                <a:lnTo>
                  <a:pt x="3396" y="378"/>
                </a:lnTo>
                <a:lnTo>
                  <a:pt x="3384" y="372"/>
                </a:lnTo>
                <a:lnTo>
                  <a:pt x="3366" y="372"/>
                </a:lnTo>
                <a:lnTo>
                  <a:pt x="3354" y="384"/>
                </a:lnTo>
                <a:lnTo>
                  <a:pt x="3348" y="396"/>
                </a:lnTo>
                <a:lnTo>
                  <a:pt x="3330" y="414"/>
                </a:lnTo>
                <a:lnTo>
                  <a:pt x="3324" y="414"/>
                </a:lnTo>
                <a:lnTo>
                  <a:pt x="3300" y="366"/>
                </a:lnTo>
                <a:lnTo>
                  <a:pt x="3288" y="360"/>
                </a:lnTo>
                <a:lnTo>
                  <a:pt x="3258" y="360"/>
                </a:lnTo>
                <a:lnTo>
                  <a:pt x="3246" y="366"/>
                </a:lnTo>
                <a:lnTo>
                  <a:pt x="3240" y="372"/>
                </a:lnTo>
                <a:lnTo>
                  <a:pt x="3240" y="396"/>
                </a:lnTo>
                <a:lnTo>
                  <a:pt x="3246" y="408"/>
                </a:lnTo>
                <a:lnTo>
                  <a:pt x="3258" y="414"/>
                </a:lnTo>
                <a:lnTo>
                  <a:pt x="3264" y="420"/>
                </a:lnTo>
                <a:close/>
                <a:moveTo>
                  <a:pt x="3720" y="288"/>
                </a:moveTo>
                <a:lnTo>
                  <a:pt x="3726" y="288"/>
                </a:lnTo>
                <a:lnTo>
                  <a:pt x="3732" y="294"/>
                </a:lnTo>
                <a:lnTo>
                  <a:pt x="3738" y="306"/>
                </a:lnTo>
                <a:lnTo>
                  <a:pt x="3768" y="306"/>
                </a:lnTo>
                <a:lnTo>
                  <a:pt x="3780" y="300"/>
                </a:lnTo>
                <a:lnTo>
                  <a:pt x="3834" y="300"/>
                </a:lnTo>
                <a:lnTo>
                  <a:pt x="3834" y="294"/>
                </a:lnTo>
                <a:lnTo>
                  <a:pt x="3828" y="294"/>
                </a:lnTo>
                <a:lnTo>
                  <a:pt x="3822" y="288"/>
                </a:lnTo>
                <a:lnTo>
                  <a:pt x="3810" y="288"/>
                </a:lnTo>
                <a:lnTo>
                  <a:pt x="3804" y="282"/>
                </a:lnTo>
                <a:lnTo>
                  <a:pt x="3792" y="282"/>
                </a:lnTo>
                <a:lnTo>
                  <a:pt x="3804" y="270"/>
                </a:lnTo>
                <a:lnTo>
                  <a:pt x="3816" y="264"/>
                </a:lnTo>
                <a:lnTo>
                  <a:pt x="3822" y="264"/>
                </a:lnTo>
                <a:lnTo>
                  <a:pt x="3828" y="258"/>
                </a:lnTo>
                <a:lnTo>
                  <a:pt x="3822" y="258"/>
                </a:lnTo>
                <a:lnTo>
                  <a:pt x="3810" y="252"/>
                </a:lnTo>
                <a:lnTo>
                  <a:pt x="3738" y="228"/>
                </a:lnTo>
                <a:lnTo>
                  <a:pt x="3732" y="228"/>
                </a:lnTo>
                <a:lnTo>
                  <a:pt x="3726" y="234"/>
                </a:lnTo>
                <a:lnTo>
                  <a:pt x="3714" y="240"/>
                </a:lnTo>
                <a:lnTo>
                  <a:pt x="3702" y="240"/>
                </a:lnTo>
                <a:lnTo>
                  <a:pt x="3690" y="252"/>
                </a:lnTo>
                <a:lnTo>
                  <a:pt x="3690" y="258"/>
                </a:lnTo>
                <a:lnTo>
                  <a:pt x="3696" y="264"/>
                </a:lnTo>
                <a:lnTo>
                  <a:pt x="3702" y="276"/>
                </a:lnTo>
                <a:lnTo>
                  <a:pt x="3714" y="282"/>
                </a:lnTo>
                <a:lnTo>
                  <a:pt x="3720" y="288"/>
                </a:lnTo>
                <a:close/>
                <a:moveTo>
                  <a:pt x="3288" y="504"/>
                </a:moveTo>
                <a:lnTo>
                  <a:pt x="3270" y="504"/>
                </a:lnTo>
                <a:lnTo>
                  <a:pt x="3234" y="510"/>
                </a:lnTo>
                <a:lnTo>
                  <a:pt x="3186" y="516"/>
                </a:lnTo>
                <a:lnTo>
                  <a:pt x="3144" y="528"/>
                </a:lnTo>
                <a:lnTo>
                  <a:pt x="3132" y="534"/>
                </a:lnTo>
                <a:lnTo>
                  <a:pt x="3126" y="540"/>
                </a:lnTo>
                <a:lnTo>
                  <a:pt x="3132" y="540"/>
                </a:lnTo>
                <a:lnTo>
                  <a:pt x="3150" y="558"/>
                </a:lnTo>
                <a:lnTo>
                  <a:pt x="3156" y="570"/>
                </a:lnTo>
                <a:lnTo>
                  <a:pt x="3156" y="576"/>
                </a:lnTo>
                <a:lnTo>
                  <a:pt x="3138" y="582"/>
                </a:lnTo>
                <a:lnTo>
                  <a:pt x="3120" y="570"/>
                </a:lnTo>
                <a:lnTo>
                  <a:pt x="3090" y="564"/>
                </a:lnTo>
                <a:lnTo>
                  <a:pt x="3048" y="570"/>
                </a:lnTo>
                <a:lnTo>
                  <a:pt x="3066" y="606"/>
                </a:lnTo>
                <a:lnTo>
                  <a:pt x="3072" y="612"/>
                </a:lnTo>
                <a:lnTo>
                  <a:pt x="3084" y="618"/>
                </a:lnTo>
                <a:lnTo>
                  <a:pt x="3102" y="624"/>
                </a:lnTo>
                <a:lnTo>
                  <a:pt x="3114" y="630"/>
                </a:lnTo>
                <a:lnTo>
                  <a:pt x="3120" y="642"/>
                </a:lnTo>
                <a:lnTo>
                  <a:pt x="3120" y="654"/>
                </a:lnTo>
                <a:lnTo>
                  <a:pt x="3126" y="666"/>
                </a:lnTo>
                <a:lnTo>
                  <a:pt x="3126" y="678"/>
                </a:lnTo>
                <a:lnTo>
                  <a:pt x="3144" y="678"/>
                </a:lnTo>
                <a:lnTo>
                  <a:pt x="3228" y="666"/>
                </a:lnTo>
                <a:lnTo>
                  <a:pt x="3264" y="660"/>
                </a:lnTo>
                <a:lnTo>
                  <a:pt x="3276" y="654"/>
                </a:lnTo>
                <a:lnTo>
                  <a:pt x="3282" y="642"/>
                </a:lnTo>
                <a:lnTo>
                  <a:pt x="3288" y="624"/>
                </a:lnTo>
                <a:lnTo>
                  <a:pt x="3300" y="600"/>
                </a:lnTo>
                <a:lnTo>
                  <a:pt x="3300" y="588"/>
                </a:lnTo>
                <a:lnTo>
                  <a:pt x="3228" y="576"/>
                </a:lnTo>
                <a:lnTo>
                  <a:pt x="3240" y="570"/>
                </a:lnTo>
                <a:lnTo>
                  <a:pt x="3348" y="534"/>
                </a:lnTo>
                <a:lnTo>
                  <a:pt x="3360" y="528"/>
                </a:lnTo>
                <a:lnTo>
                  <a:pt x="3354" y="522"/>
                </a:lnTo>
                <a:lnTo>
                  <a:pt x="3342" y="516"/>
                </a:lnTo>
                <a:lnTo>
                  <a:pt x="3324" y="510"/>
                </a:lnTo>
                <a:lnTo>
                  <a:pt x="3312" y="510"/>
                </a:lnTo>
                <a:lnTo>
                  <a:pt x="3300" y="504"/>
                </a:lnTo>
                <a:lnTo>
                  <a:pt x="3288" y="504"/>
                </a:lnTo>
                <a:close/>
                <a:moveTo>
                  <a:pt x="2898" y="744"/>
                </a:moveTo>
                <a:lnTo>
                  <a:pt x="2880" y="738"/>
                </a:lnTo>
                <a:lnTo>
                  <a:pt x="2796" y="738"/>
                </a:lnTo>
                <a:lnTo>
                  <a:pt x="2874" y="696"/>
                </a:lnTo>
                <a:lnTo>
                  <a:pt x="2880" y="684"/>
                </a:lnTo>
                <a:lnTo>
                  <a:pt x="2886" y="654"/>
                </a:lnTo>
                <a:lnTo>
                  <a:pt x="2898" y="624"/>
                </a:lnTo>
                <a:lnTo>
                  <a:pt x="2898" y="588"/>
                </a:lnTo>
                <a:lnTo>
                  <a:pt x="2880" y="570"/>
                </a:lnTo>
                <a:lnTo>
                  <a:pt x="2850" y="570"/>
                </a:lnTo>
                <a:lnTo>
                  <a:pt x="2814" y="576"/>
                </a:lnTo>
                <a:lnTo>
                  <a:pt x="2796" y="582"/>
                </a:lnTo>
                <a:lnTo>
                  <a:pt x="2784" y="588"/>
                </a:lnTo>
                <a:lnTo>
                  <a:pt x="2784" y="594"/>
                </a:lnTo>
                <a:lnTo>
                  <a:pt x="2766" y="612"/>
                </a:lnTo>
                <a:lnTo>
                  <a:pt x="2760" y="630"/>
                </a:lnTo>
                <a:lnTo>
                  <a:pt x="2736" y="654"/>
                </a:lnTo>
                <a:lnTo>
                  <a:pt x="2718" y="666"/>
                </a:lnTo>
                <a:lnTo>
                  <a:pt x="2706" y="672"/>
                </a:lnTo>
                <a:lnTo>
                  <a:pt x="2700" y="672"/>
                </a:lnTo>
                <a:lnTo>
                  <a:pt x="2694" y="666"/>
                </a:lnTo>
                <a:lnTo>
                  <a:pt x="2694" y="660"/>
                </a:lnTo>
                <a:lnTo>
                  <a:pt x="2700" y="654"/>
                </a:lnTo>
                <a:lnTo>
                  <a:pt x="2706" y="642"/>
                </a:lnTo>
                <a:lnTo>
                  <a:pt x="2712" y="636"/>
                </a:lnTo>
                <a:lnTo>
                  <a:pt x="2718" y="624"/>
                </a:lnTo>
                <a:lnTo>
                  <a:pt x="2718" y="612"/>
                </a:lnTo>
                <a:lnTo>
                  <a:pt x="2724" y="606"/>
                </a:lnTo>
                <a:lnTo>
                  <a:pt x="2724" y="600"/>
                </a:lnTo>
                <a:lnTo>
                  <a:pt x="2706" y="594"/>
                </a:lnTo>
                <a:lnTo>
                  <a:pt x="2676" y="588"/>
                </a:lnTo>
                <a:lnTo>
                  <a:pt x="2628" y="588"/>
                </a:lnTo>
                <a:lnTo>
                  <a:pt x="2622" y="606"/>
                </a:lnTo>
                <a:lnTo>
                  <a:pt x="2610" y="612"/>
                </a:lnTo>
                <a:lnTo>
                  <a:pt x="2586" y="618"/>
                </a:lnTo>
                <a:lnTo>
                  <a:pt x="2550" y="624"/>
                </a:lnTo>
                <a:lnTo>
                  <a:pt x="2508" y="630"/>
                </a:lnTo>
                <a:lnTo>
                  <a:pt x="2490" y="630"/>
                </a:lnTo>
                <a:lnTo>
                  <a:pt x="2496" y="624"/>
                </a:lnTo>
                <a:lnTo>
                  <a:pt x="2508" y="618"/>
                </a:lnTo>
                <a:lnTo>
                  <a:pt x="2520" y="618"/>
                </a:lnTo>
                <a:lnTo>
                  <a:pt x="2538" y="612"/>
                </a:lnTo>
                <a:lnTo>
                  <a:pt x="2550" y="606"/>
                </a:lnTo>
                <a:lnTo>
                  <a:pt x="2586" y="594"/>
                </a:lnTo>
                <a:lnTo>
                  <a:pt x="2598" y="588"/>
                </a:lnTo>
                <a:lnTo>
                  <a:pt x="2604" y="588"/>
                </a:lnTo>
                <a:lnTo>
                  <a:pt x="2604" y="582"/>
                </a:lnTo>
                <a:lnTo>
                  <a:pt x="2592" y="576"/>
                </a:lnTo>
                <a:lnTo>
                  <a:pt x="2556" y="576"/>
                </a:lnTo>
                <a:lnTo>
                  <a:pt x="2496" y="594"/>
                </a:lnTo>
                <a:lnTo>
                  <a:pt x="2460" y="600"/>
                </a:lnTo>
                <a:lnTo>
                  <a:pt x="2466" y="594"/>
                </a:lnTo>
                <a:lnTo>
                  <a:pt x="2478" y="588"/>
                </a:lnTo>
                <a:lnTo>
                  <a:pt x="2490" y="576"/>
                </a:lnTo>
                <a:lnTo>
                  <a:pt x="2502" y="570"/>
                </a:lnTo>
                <a:lnTo>
                  <a:pt x="2514" y="558"/>
                </a:lnTo>
                <a:lnTo>
                  <a:pt x="2508" y="558"/>
                </a:lnTo>
                <a:lnTo>
                  <a:pt x="2508" y="552"/>
                </a:lnTo>
                <a:lnTo>
                  <a:pt x="2496" y="552"/>
                </a:lnTo>
                <a:lnTo>
                  <a:pt x="2346" y="600"/>
                </a:lnTo>
                <a:lnTo>
                  <a:pt x="2328" y="600"/>
                </a:lnTo>
                <a:lnTo>
                  <a:pt x="2244" y="624"/>
                </a:lnTo>
                <a:lnTo>
                  <a:pt x="2250" y="642"/>
                </a:lnTo>
                <a:lnTo>
                  <a:pt x="2190" y="660"/>
                </a:lnTo>
                <a:lnTo>
                  <a:pt x="2172" y="678"/>
                </a:lnTo>
                <a:lnTo>
                  <a:pt x="2202" y="690"/>
                </a:lnTo>
                <a:lnTo>
                  <a:pt x="2208" y="684"/>
                </a:lnTo>
                <a:lnTo>
                  <a:pt x="2220" y="678"/>
                </a:lnTo>
                <a:lnTo>
                  <a:pt x="2238" y="678"/>
                </a:lnTo>
                <a:lnTo>
                  <a:pt x="2244" y="684"/>
                </a:lnTo>
                <a:lnTo>
                  <a:pt x="2244" y="690"/>
                </a:lnTo>
                <a:lnTo>
                  <a:pt x="2238" y="696"/>
                </a:lnTo>
                <a:lnTo>
                  <a:pt x="2226" y="696"/>
                </a:lnTo>
                <a:lnTo>
                  <a:pt x="2208" y="702"/>
                </a:lnTo>
                <a:lnTo>
                  <a:pt x="2196" y="702"/>
                </a:lnTo>
                <a:lnTo>
                  <a:pt x="2160" y="720"/>
                </a:lnTo>
                <a:lnTo>
                  <a:pt x="2166" y="732"/>
                </a:lnTo>
                <a:lnTo>
                  <a:pt x="2196" y="732"/>
                </a:lnTo>
                <a:lnTo>
                  <a:pt x="2238" y="738"/>
                </a:lnTo>
                <a:lnTo>
                  <a:pt x="2322" y="738"/>
                </a:lnTo>
                <a:lnTo>
                  <a:pt x="2352" y="744"/>
                </a:lnTo>
                <a:lnTo>
                  <a:pt x="2352" y="750"/>
                </a:lnTo>
                <a:lnTo>
                  <a:pt x="2322" y="762"/>
                </a:lnTo>
                <a:lnTo>
                  <a:pt x="2280" y="762"/>
                </a:lnTo>
                <a:lnTo>
                  <a:pt x="2172" y="774"/>
                </a:lnTo>
                <a:lnTo>
                  <a:pt x="2136" y="774"/>
                </a:lnTo>
                <a:lnTo>
                  <a:pt x="2112" y="786"/>
                </a:lnTo>
                <a:lnTo>
                  <a:pt x="2106" y="792"/>
                </a:lnTo>
                <a:lnTo>
                  <a:pt x="2118" y="804"/>
                </a:lnTo>
                <a:lnTo>
                  <a:pt x="2130" y="810"/>
                </a:lnTo>
                <a:lnTo>
                  <a:pt x="2148" y="810"/>
                </a:lnTo>
                <a:lnTo>
                  <a:pt x="2160" y="816"/>
                </a:lnTo>
                <a:lnTo>
                  <a:pt x="2178" y="822"/>
                </a:lnTo>
                <a:lnTo>
                  <a:pt x="2190" y="828"/>
                </a:lnTo>
                <a:lnTo>
                  <a:pt x="2190" y="834"/>
                </a:lnTo>
                <a:lnTo>
                  <a:pt x="2184" y="840"/>
                </a:lnTo>
                <a:lnTo>
                  <a:pt x="2172" y="840"/>
                </a:lnTo>
                <a:lnTo>
                  <a:pt x="2154" y="858"/>
                </a:lnTo>
                <a:lnTo>
                  <a:pt x="2166" y="870"/>
                </a:lnTo>
                <a:lnTo>
                  <a:pt x="2322" y="870"/>
                </a:lnTo>
                <a:lnTo>
                  <a:pt x="2370" y="864"/>
                </a:lnTo>
                <a:lnTo>
                  <a:pt x="2436" y="858"/>
                </a:lnTo>
                <a:lnTo>
                  <a:pt x="2508" y="846"/>
                </a:lnTo>
                <a:lnTo>
                  <a:pt x="2574" y="840"/>
                </a:lnTo>
                <a:lnTo>
                  <a:pt x="2616" y="828"/>
                </a:lnTo>
                <a:lnTo>
                  <a:pt x="2652" y="828"/>
                </a:lnTo>
                <a:lnTo>
                  <a:pt x="2736" y="864"/>
                </a:lnTo>
                <a:lnTo>
                  <a:pt x="2778" y="876"/>
                </a:lnTo>
                <a:lnTo>
                  <a:pt x="2796" y="876"/>
                </a:lnTo>
                <a:lnTo>
                  <a:pt x="2814" y="870"/>
                </a:lnTo>
                <a:lnTo>
                  <a:pt x="2832" y="852"/>
                </a:lnTo>
                <a:lnTo>
                  <a:pt x="2838" y="840"/>
                </a:lnTo>
                <a:lnTo>
                  <a:pt x="2844" y="834"/>
                </a:lnTo>
                <a:lnTo>
                  <a:pt x="2844" y="822"/>
                </a:lnTo>
                <a:lnTo>
                  <a:pt x="2766" y="822"/>
                </a:lnTo>
                <a:lnTo>
                  <a:pt x="2802" y="798"/>
                </a:lnTo>
                <a:lnTo>
                  <a:pt x="2850" y="798"/>
                </a:lnTo>
                <a:lnTo>
                  <a:pt x="2898" y="792"/>
                </a:lnTo>
                <a:lnTo>
                  <a:pt x="2910" y="786"/>
                </a:lnTo>
                <a:lnTo>
                  <a:pt x="2916" y="786"/>
                </a:lnTo>
                <a:lnTo>
                  <a:pt x="2922" y="780"/>
                </a:lnTo>
                <a:lnTo>
                  <a:pt x="2916" y="768"/>
                </a:lnTo>
                <a:lnTo>
                  <a:pt x="2898" y="750"/>
                </a:lnTo>
                <a:lnTo>
                  <a:pt x="2898" y="744"/>
                </a:lnTo>
                <a:close/>
                <a:moveTo>
                  <a:pt x="2868" y="882"/>
                </a:moveTo>
                <a:lnTo>
                  <a:pt x="2886" y="882"/>
                </a:lnTo>
                <a:lnTo>
                  <a:pt x="2904" y="876"/>
                </a:lnTo>
                <a:lnTo>
                  <a:pt x="2910" y="870"/>
                </a:lnTo>
                <a:lnTo>
                  <a:pt x="2910" y="864"/>
                </a:lnTo>
                <a:lnTo>
                  <a:pt x="2904" y="858"/>
                </a:lnTo>
                <a:lnTo>
                  <a:pt x="2880" y="858"/>
                </a:lnTo>
                <a:lnTo>
                  <a:pt x="2868" y="870"/>
                </a:lnTo>
                <a:lnTo>
                  <a:pt x="2868" y="882"/>
                </a:lnTo>
                <a:close/>
                <a:moveTo>
                  <a:pt x="3276" y="330"/>
                </a:moveTo>
                <a:lnTo>
                  <a:pt x="3288" y="330"/>
                </a:lnTo>
                <a:lnTo>
                  <a:pt x="3294" y="324"/>
                </a:lnTo>
                <a:lnTo>
                  <a:pt x="3300" y="312"/>
                </a:lnTo>
                <a:lnTo>
                  <a:pt x="3300" y="306"/>
                </a:lnTo>
                <a:lnTo>
                  <a:pt x="3294" y="294"/>
                </a:lnTo>
                <a:lnTo>
                  <a:pt x="3288" y="288"/>
                </a:lnTo>
                <a:lnTo>
                  <a:pt x="3276" y="288"/>
                </a:lnTo>
                <a:lnTo>
                  <a:pt x="3270" y="300"/>
                </a:lnTo>
                <a:lnTo>
                  <a:pt x="3264" y="306"/>
                </a:lnTo>
                <a:lnTo>
                  <a:pt x="3264" y="324"/>
                </a:lnTo>
                <a:lnTo>
                  <a:pt x="3270" y="330"/>
                </a:lnTo>
                <a:lnTo>
                  <a:pt x="3276" y="330"/>
                </a:lnTo>
                <a:close/>
                <a:moveTo>
                  <a:pt x="3462" y="228"/>
                </a:moveTo>
                <a:lnTo>
                  <a:pt x="3450" y="240"/>
                </a:lnTo>
                <a:lnTo>
                  <a:pt x="3450" y="252"/>
                </a:lnTo>
                <a:lnTo>
                  <a:pt x="3456" y="258"/>
                </a:lnTo>
                <a:lnTo>
                  <a:pt x="3528" y="258"/>
                </a:lnTo>
                <a:lnTo>
                  <a:pt x="3546" y="276"/>
                </a:lnTo>
                <a:lnTo>
                  <a:pt x="3558" y="282"/>
                </a:lnTo>
                <a:lnTo>
                  <a:pt x="3588" y="282"/>
                </a:lnTo>
                <a:lnTo>
                  <a:pt x="3612" y="270"/>
                </a:lnTo>
                <a:lnTo>
                  <a:pt x="3618" y="264"/>
                </a:lnTo>
                <a:lnTo>
                  <a:pt x="3606" y="252"/>
                </a:lnTo>
                <a:lnTo>
                  <a:pt x="3636" y="246"/>
                </a:lnTo>
                <a:lnTo>
                  <a:pt x="3594" y="210"/>
                </a:lnTo>
                <a:lnTo>
                  <a:pt x="3552" y="216"/>
                </a:lnTo>
                <a:lnTo>
                  <a:pt x="3534" y="198"/>
                </a:lnTo>
                <a:lnTo>
                  <a:pt x="3450" y="198"/>
                </a:lnTo>
                <a:lnTo>
                  <a:pt x="3438" y="204"/>
                </a:lnTo>
                <a:lnTo>
                  <a:pt x="3426" y="204"/>
                </a:lnTo>
                <a:lnTo>
                  <a:pt x="3420" y="210"/>
                </a:lnTo>
                <a:lnTo>
                  <a:pt x="3438" y="228"/>
                </a:lnTo>
                <a:lnTo>
                  <a:pt x="3462" y="228"/>
                </a:lnTo>
                <a:close/>
                <a:moveTo>
                  <a:pt x="3432" y="1302"/>
                </a:moveTo>
                <a:lnTo>
                  <a:pt x="3408" y="1326"/>
                </a:lnTo>
                <a:lnTo>
                  <a:pt x="3408" y="1344"/>
                </a:lnTo>
                <a:lnTo>
                  <a:pt x="3438" y="1344"/>
                </a:lnTo>
                <a:lnTo>
                  <a:pt x="3462" y="1332"/>
                </a:lnTo>
                <a:lnTo>
                  <a:pt x="3468" y="1332"/>
                </a:lnTo>
                <a:lnTo>
                  <a:pt x="3480" y="1326"/>
                </a:lnTo>
                <a:lnTo>
                  <a:pt x="3486" y="1326"/>
                </a:lnTo>
                <a:lnTo>
                  <a:pt x="3504" y="1308"/>
                </a:lnTo>
                <a:lnTo>
                  <a:pt x="3516" y="1290"/>
                </a:lnTo>
                <a:lnTo>
                  <a:pt x="3516" y="1266"/>
                </a:lnTo>
                <a:lnTo>
                  <a:pt x="3510" y="1260"/>
                </a:lnTo>
                <a:lnTo>
                  <a:pt x="3498" y="1260"/>
                </a:lnTo>
                <a:lnTo>
                  <a:pt x="3480" y="1266"/>
                </a:lnTo>
                <a:lnTo>
                  <a:pt x="3432" y="1302"/>
                </a:lnTo>
                <a:close/>
                <a:moveTo>
                  <a:pt x="4416" y="1392"/>
                </a:moveTo>
                <a:lnTo>
                  <a:pt x="4428" y="1380"/>
                </a:lnTo>
                <a:lnTo>
                  <a:pt x="4428" y="1374"/>
                </a:lnTo>
                <a:lnTo>
                  <a:pt x="4386" y="1374"/>
                </a:lnTo>
                <a:lnTo>
                  <a:pt x="4386" y="1380"/>
                </a:lnTo>
                <a:lnTo>
                  <a:pt x="4404" y="1398"/>
                </a:lnTo>
                <a:lnTo>
                  <a:pt x="4416" y="1392"/>
                </a:lnTo>
                <a:close/>
                <a:moveTo>
                  <a:pt x="3120" y="2034"/>
                </a:moveTo>
                <a:lnTo>
                  <a:pt x="3132" y="2034"/>
                </a:lnTo>
                <a:lnTo>
                  <a:pt x="3138" y="2028"/>
                </a:lnTo>
                <a:lnTo>
                  <a:pt x="3132" y="2022"/>
                </a:lnTo>
                <a:lnTo>
                  <a:pt x="3120" y="2016"/>
                </a:lnTo>
                <a:lnTo>
                  <a:pt x="3114" y="2010"/>
                </a:lnTo>
                <a:lnTo>
                  <a:pt x="3108" y="2010"/>
                </a:lnTo>
                <a:lnTo>
                  <a:pt x="3090" y="2016"/>
                </a:lnTo>
                <a:lnTo>
                  <a:pt x="3078" y="2022"/>
                </a:lnTo>
                <a:lnTo>
                  <a:pt x="3072" y="2022"/>
                </a:lnTo>
                <a:lnTo>
                  <a:pt x="3072" y="2028"/>
                </a:lnTo>
                <a:lnTo>
                  <a:pt x="3078" y="2034"/>
                </a:lnTo>
                <a:lnTo>
                  <a:pt x="3120" y="2034"/>
                </a:lnTo>
                <a:close/>
                <a:moveTo>
                  <a:pt x="4758" y="996"/>
                </a:moveTo>
                <a:lnTo>
                  <a:pt x="4746" y="996"/>
                </a:lnTo>
                <a:lnTo>
                  <a:pt x="4734" y="984"/>
                </a:lnTo>
                <a:lnTo>
                  <a:pt x="4704" y="1008"/>
                </a:lnTo>
                <a:lnTo>
                  <a:pt x="4704" y="978"/>
                </a:lnTo>
                <a:lnTo>
                  <a:pt x="4662" y="978"/>
                </a:lnTo>
                <a:lnTo>
                  <a:pt x="4668" y="978"/>
                </a:lnTo>
                <a:lnTo>
                  <a:pt x="4674" y="972"/>
                </a:lnTo>
                <a:lnTo>
                  <a:pt x="4686" y="972"/>
                </a:lnTo>
                <a:lnTo>
                  <a:pt x="4698" y="966"/>
                </a:lnTo>
                <a:lnTo>
                  <a:pt x="4704" y="954"/>
                </a:lnTo>
                <a:lnTo>
                  <a:pt x="4704" y="948"/>
                </a:lnTo>
                <a:lnTo>
                  <a:pt x="4698" y="942"/>
                </a:lnTo>
                <a:lnTo>
                  <a:pt x="4680" y="942"/>
                </a:lnTo>
                <a:lnTo>
                  <a:pt x="4668" y="936"/>
                </a:lnTo>
                <a:lnTo>
                  <a:pt x="4650" y="936"/>
                </a:lnTo>
                <a:lnTo>
                  <a:pt x="4632" y="930"/>
                </a:lnTo>
                <a:lnTo>
                  <a:pt x="4620" y="930"/>
                </a:lnTo>
                <a:lnTo>
                  <a:pt x="4614" y="918"/>
                </a:lnTo>
                <a:lnTo>
                  <a:pt x="4566" y="912"/>
                </a:lnTo>
                <a:lnTo>
                  <a:pt x="4500" y="870"/>
                </a:lnTo>
                <a:lnTo>
                  <a:pt x="4566" y="864"/>
                </a:lnTo>
                <a:lnTo>
                  <a:pt x="4536" y="840"/>
                </a:lnTo>
                <a:lnTo>
                  <a:pt x="4542" y="840"/>
                </a:lnTo>
                <a:lnTo>
                  <a:pt x="4548" y="834"/>
                </a:lnTo>
                <a:lnTo>
                  <a:pt x="4584" y="834"/>
                </a:lnTo>
                <a:lnTo>
                  <a:pt x="4596" y="840"/>
                </a:lnTo>
                <a:lnTo>
                  <a:pt x="4638" y="840"/>
                </a:lnTo>
                <a:lnTo>
                  <a:pt x="4638" y="834"/>
                </a:lnTo>
                <a:lnTo>
                  <a:pt x="4632" y="828"/>
                </a:lnTo>
                <a:lnTo>
                  <a:pt x="4614" y="822"/>
                </a:lnTo>
                <a:lnTo>
                  <a:pt x="4596" y="822"/>
                </a:lnTo>
                <a:lnTo>
                  <a:pt x="4578" y="816"/>
                </a:lnTo>
                <a:lnTo>
                  <a:pt x="4518" y="816"/>
                </a:lnTo>
                <a:lnTo>
                  <a:pt x="4536" y="816"/>
                </a:lnTo>
                <a:lnTo>
                  <a:pt x="4620" y="804"/>
                </a:lnTo>
                <a:lnTo>
                  <a:pt x="4638" y="798"/>
                </a:lnTo>
                <a:lnTo>
                  <a:pt x="4638" y="792"/>
                </a:lnTo>
                <a:lnTo>
                  <a:pt x="4632" y="792"/>
                </a:lnTo>
                <a:lnTo>
                  <a:pt x="4626" y="786"/>
                </a:lnTo>
                <a:lnTo>
                  <a:pt x="4608" y="786"/>
                </a:lnTo>
                <a:lnTo>
                  <a:pt x="4500" y="798"/>
                </a:lnTo>
                <a:lnTo>
                  <a:pt x="4560" y="762"/>
                </a:lnTo>
                <a:lnTo>
                  <a:pt x="4620" y="762"/>
                </a:lnTo>
                <a:lnTo>
                  <a:pt x="4626" y="756"/>
                </a:lnTo>
                <a:lnTo>
                  <a:pt x="4620" y="750"/>
                </a:lnTo>
                <a:lnTo>
                  <a:pt x="4584" y="738"/>
                </a:lnTo>
                <a:lnTo>
                  <a:pt x="4572" y="732"/>
                </a:lnTo>
                <a:lnTo>
                  <a:pt x="4554" y="732"/>
                </a:lnTo>
                <a:lnTo>
                  <a:pt x="4518" y="750"/>
                </a:lnTo>
                <a:lnTo>
                  <a:pt x="4500" y="744"/>
                </a:lnTo>
                <a:lnTo>
                  <a:pt x="4458" y="774"/>
                </a:lnTo>
                <a:lnTo>
                  <a:pt x="4464" y="756"/>
                </a:lnTo>
                <a:lnTo>
                  <a:pt x="4440" y="774"/>
                </a:lnTo>
                <a:lnTo>
                  <a:pt x="4464" y="744"/>
                </a:lnTo>
                <a:lnTo>
                  <a:pt x="4500" y="744"/>
                </a:lnTo>
                <a:lnTo>
                  <a:pt x="4506" y="738"/>
                </a:lnTo>
                <a:lnTo>
                  <a:pt x="4518" y="714"/>
                </a:lnTo>
                <a:lnTo>
                  <a:pt x="4518" y="708"/>
                </a:lnTo>
                <a:lnTo>
                  <a:pt x="4512" y="702"/>
                </a:lnTo>
                <a:lnTo>
                  <a:pt x="4506" y="708"/>
                </a:lnTo>
                <a:lnTo>
                  <a:pt x="4494" y="714"/>
                </a:lnTo>
                <a:lnTo>
                  <a:pt x="4488" y="726"/>
                </a:lnTo>
                <a:lnTo>
                  <a:pt x="4452" y="726"/>
                </a:lnTo>
                <a:lnTo>
                  <a:pt x="4428" y="738"/>
                </a:lnTo>
                <a:lnTo>
                  <a:pt x="4452" y="708"/>
                </a:lnTo>
                <a:lnTo>
                  <a:pt x="4482" y="708"/>
                </a:lnTo>
                <a:lnTo>
                  <a:pt x="4494" y="702"/>
                </a:lnTo>
                <a:lnTo>
                  <a:pt x="4500" y="702"/>
                </a:lnTo>
                <a:lnTo>
                  <a:pt x="4506" y="696"/>
                </a:lnTo>
                <a:lnTo>
                  <a:pt x="4506" y="690"/>
                </a:lnTo>
                <a:lnTo>
                  <a:pt x="4500" y="684"/>
                </a:lnTo>
                <a:lnTo>
                  <a:pt x="4458" y="684"/>
                </a:lnTo>
                <a:lnTo>
                  <a:pt x="4446" y="690"/>
                </a:lnTo>
                <a:lnTo>
                  <a:pt x="4428" y="696"/>
                </a:lnTo>
                <a:lnTo>
                  <a:pt x="4422" y="702"/>
                </a:lnTo>
                <a:lnTo>
                  <a:pt x="4416" y="702"/>
                </a:lnTo>
                <a:lnTo>
                  <a:pt x="4404" y="684"/>
                </a:lnTo>
                <a:lnTo>
                  <a:pt x="4380" y="702"/>
                </a:lnTo>
                <a:lnTo>
                  <a:pt x="4398" y="672"/>
                </a:lnTo>
                <a:lnTo>
                  <a:pt x="4344" y="696"/>
                </a:lnTo>
                <a:lnTo>
                  <a:pt x="4344" y="672"/>
                </a:lnTo>
                <a:lnTo>
                  <a:pt x="4350" y="672"/>
                </a:lnTo>
                <a:lnTo>
                  <a:pt x="4356" y="666"/>
                </a:lnTo>
                <a:lnTo>
                  <a:pt x="4368" y="666"/>
                </a:lnTo>
                <a:lnTo>
                  <a:pt x="4386" y="660"/>
                </a:lnTo>
                <a:lnTo>
                  <a:pt x="4392" y="660"/>
                </a:lnTo>
                <a:lnTo>
                  <a:pt x="4398" y="654"/>
                </a:lnTo>
                <a:lnTo>
                  <a:pt x="4356" y="654"/>
                </a:lnTo>
                <a:lnTo>
                  <a:pt x="4338" y="660"/>
                </a:lnTo>
                <a:lnTo>
                  <a:pt x="4326" y="660"/>
                </a:lnTo>
                <a:lnTo>
                  <a:pt x="4320" y="648"/>
                </a:lnTo>
                <a:lnTo>
                  <a:pt x="4332" y="648"/>
                </a:lnTo>
                <a:lnTo>
                  <a:pt x="4356" y="636"/>
                </a:lnTo>
                <a:lnTo>
                  <a:pt x="4368" y="636"/>
                </a:lnTo>
                <a:lnTo>
                  <a:pt x="4380" y="630"/>
                </a:lnTo>
                <a:lnTo>
                  <a:pt x="4386" y="624"/>
                </a:lnTo>
                <a:lnTo>
                  <a:pt x="4368" y="618"/>
                </a:lnTo>
                <a:lnTo>
                  <a:pt x="4326" y="612"/>
                </a:lnTo>
                <a:lnTo>
                  <a:pt x="4290" y="612"/>
                </a:lnTo>
                <a:lnTo>
                  <a:pt x="4266" y="606"/>
                </a:lnTo>
                <a:lnTo>
                  <a:pt x="4236" y="606"/>
                </a:lnTo>
                <a:lnTo>
                  <a:pt x="4230" y="612"/>
                </a:lnTo>
                <a:lnTo>
                  <a:pt x="4230" y="618"/>
                </a:lnTo>
                <a:lnTo>
                  <a:pt x="4236" y="624"/>
                </a:lnTo>
                <a:lnTo>
                  <a:pt x="4242" y="636"/>
                </a:lnTo>
                <a:lnTo>
                  <a:pt x="4206" y="630"/>
                </a:lnTo>
                <a:lnTo>
                  <a:pt x="4212" y="660"/>
                </a:lnTo>
                <a:lnTo>
                  <a:pt x="4194" y="636"/>
                </a:lnTo>
                <a:lnTo>
                  <a:pt x="4152" y="660"/>
                </a:lnTo>
                <a:lnTo>
                  <a:pt x="4158" y="654"/>
                </a:lnTo>
                <a:lnTo>
                  <a:pt x="4158" y="636"/>
                </a:lnTo>
                <a:lnTo>
                  <a:pt x="4152" y="630"/>
                </a:lnTo>
                <a:lnTo>
                  <a:pt x="4140" y="630"/>
                </a:lnTo>
                <a:lnTo>
                  <a:pt x="4122" y="636"/>
                </a:lnTo>
                <a:lnTo>
                  <a:pt x="4110" y="642"/>
                </a:lnTo>
                <a:lnTo>
                  <a:pt x="4098" y="642"/>
                </a:lnTo>
                <a:lnTo>
                  <a:pt x="4086" y="648"/>
                </a:lnTo>
                <a:lnTo>
                  <a:pt x="4080" y="654"/>
                </a:lnTo>
                <a:lnTo>
                  <a:pt x="4074" y="654"/>
                </a:lnTo>
                <a:lnTo>
                  <a:pt x="4092" y="618"/>
                </a:lnTo>
                <a:lnTo>
                  <a:pt x="4110" y="618"/>
                </a:lnTo>
                <a:lnTo>
                  <a:pt x="4122" y="612"/>
                </a:lnTo>
                <a:lnTo>
                  <a:pt x="4134" y="612"/>
                </a:lnTo>
                <a:lnTo>
                  <a:pt x="4146" y="606"/>
                </a:lnTo>
                <a:lnTo>
                  <a:pt x="4152" y="600"/>
                </a:lnTo>
                <a:lnTo>
                  <a:pt x="4152" y="594"/>
                </a:lnTo>
                <a:lnTo>
                  <a:pt x="4146" y="582"/>
                </a:lnTo>
                <a:lnTo>
                  <a:pt x="4134" y="570"/>
                </a:lnTo>
                <a:lnTo>
                  <a:pt x="4152" y="552"/>
                </a:lnTo>
                <a:lnTo>
                  <a:pt x="4152" y="540"/>
                </a:lnTo>
                <a:lnTo>
                  <a:pt x="4050" y="540"/>
                </a:lnTo>
                <a:lnTo>
                  <a:pt x="4026" y="558"/>
                </a:lnTo>
                <a:lnTo>
                  <a:pt x="3942" y="558"/>
                </a:lnTo>
                <a:lnTo>
                  <a:pt x="3948" y="576"/>
                </a:lnTo>
                <a:lnTo>
                  <a:pt x="3978" y="588"/>
                </a:lnTo>
                <a:lnTo>
                  <a:pt x="3936" y="576"/>
                </a:lnTo>
                <a:lnTo>
                  <a:pt x="3948" y="600"/>
                </a:lnTo>
                <a:lnTo>
                  <a:pt x="3936" y="594"/>
                </a:lnTo>
                <a:lnTo>
                  <a:pt x="3930" y="594"/>
                </a:lnTo>
                <a:lnTo>
                  <a:pt x="3918" y="588"/>
                </a:lnTo>
                <a:lnTo>
                  <a:pt x="3894" y="588"/>
                </a:lnTo>
                <a:lnTo>
                  <a:pt x="3882" y="594"/>
                </a:lnTo>
                <a:lnTo>
                  <a:pt x="3876" y="606"/>
                </a:lnTo>
                <a:lnTo>
                  <a:pt x="3882" y="612"/>
                </a:lnTo>
                <a:lnTo>
                  <a:pt x="3888" y="624"/>
                </a:lnTo>
                <a:lnTo>
                  <a:pt x="3894" y="630"/>
                </a:lnTo>
                <a:lnTo>
                  <a:pt x="3900" y="660"/>
                </a:lnTo>
                <a:lnTo>
                  <a:pt x="3894" y="660"/>
                </a:lnTo>
                <a:lnTo>
                  <a:pt x="3888" y="654"/>
                </a:lnTo>
                <a:lnTo>
                  <a:pt x="3864" y="642"/>
                </a:lnTo>
                <a:lnTo>
                  <a:pt x="3852" y="642"/>
                </a:lnTo>
                <a:lnTo>
                  <a:pt x="3828" y="666"/>
                </a:lnTo>
                <a:lnTo>
                  <a:pt x="3828" y="678"/>
                </a:lnTo>
                <a:lnTo>
                  <a:pt x="3846" y="678"/>
                </a:lnTo>
                <a:lnTo>
                  <a:pt x="3858" y="690"/>
                </a:lnTo>
                <a:lnTo>
                  <a:pt x="3810" y="714"/>
                </a:lnTo>
                <a:lnTo>
                  <a:pt x="3750" y="720"/>
                </a:lnTo>
                <a:lnTo>
                  <a:pt x="3762" y="720"/>
                </a:lnTo>
                <a:lnTo>
                  <a:pt x="3798" y="702"/>
                </a:lnTo>
                <a:lnTo>
                  <a:pt x="3810" y="690"/>
                </a:lnTo>
                <a:lnTo>
                  <a:pt x="3810" y="684"/>
                </a:lnTo>
                <a:lnTo>
                  <a:pt x="3804" y="684"/>
                </a:lnTo>
                <a:lnTo>
                  <a:pt x="3792" y="672"/>
                </a:lnTo>
                <a:lnTo>
                  <a:pt x="3786" y="672"/>
                </a:lnTo>
                <a:lnTo>
                  <a:pt x="3786" y="660"/>
                </a:lnTo>
                <a:lnTo>
                  <a:pt x="3804" y="642"/>
                </a:lnTo>
                <a:lnTo>
                  <a:pt x="3816" y="636"/>
                </a:lnTo>
                <a:lnTo>
                  <a:pt x="3828" y="636"/>
                </a:lnTo>
                <a:lnTo>
                  <a:pt x="3828" y="606"/>
                </a:lnTo>
                <a:lnTo>
                  <a:pt x="3840" y="600"/>
                </a:lnTo>
                <a:lnTo>
                  <a:pt x="3858" y="582"/>
                </a:lnTo>
                <a:lnTo>
                  <a:pt x="3876" y="576"/>
                </a:lnTo>
                <a:lnTo>
                  <a:pt x="3882" y="570"/>
                </a:lnTo>
                <a:lnTo>
                  <a:pt x="3894" y="564"/>
                </a:lnTo>
                <a:lnTo>
                  <a:pt x="3906" y="564"/>
                </a:lnTo>
                <a:lnTo>
                  <a:pt x="3918" y="558"/>
                </a:lnTo>
                <a:lnTo>
                  <a:pt x="3936" y="552"/>
                </a:lnTo>
                <a:lnTo>
                  <a:pt x="3954" y="552"/>
                </a:lnTo>
                <a:lnTo>
                  <a:pt x="3966" y="546"/>
                </a:lnTo>
                <a:lnTo>
                  <a:pt x="3972" y="540"/>
                </a:lnTo>
                <a:lnTo>
                  <a:pt x="3942" y="534"/>
                </a:lnTo>
                <a:lnTo>
                  <a:pt x="3852" y="534"/>
                </a:lnTo>
                <a:lnTo>
                  <a:pt x="3822" y="540"/>
                </a:lnTo>
                <a:lnTo>
                  <a:pt x="3786" y="558"/>
                </a:lnTo>
                <a:lnTo>
                  <a:pt x="3744" y="576"/>
                </a:lnTo>
                <a:lnTo>
                  <a:pt x="3720" y="594"/>
                </a:lnTo>
                <a:lnTo>
                  <a:pt x="3708" y="600"/>
                </a:lnTo>
                <a:lnTo>
                  <a:pt x="3702" y="600"/>
                </a:lnTo>
                <a:lnTo>
                  <a:pt x="3696" y="606"/>
                </a:lnTo>
                <a:lnTo>
                  <a:pt x="3684" y="606"/>
                </a:lnTo>
                <a:lnTo>
                  <a:pt x="3660" y="618"/>
                </a:lnTo>
                <a:lnTo>
                  <a:pt x="3654" y="618"/>
                </a:lnTo>
                <a:lnTo>
                  <a:pt x="3642" y="624"/>
                </a:lnTo>
                <a:lnTo>
                  <a:pt x="3630" y="636"/>
                </a:lnTo>
                <a:lnTo>
                  <a:pt x="3618" y="642"/>
                </a:lnTo>
                <a:lnTo>
                  <a:pt x="3600" y="660"/>
                </a:lnTo>
                <a:lnTo>
                  <a:pt x="3588" y="666"/>
                </a:lnTo>
                <a:lnTo>
                  <a:pt x="3582" y="678"/>
                </a:lnTo>
                <a:lnTo>
                  <a:pt x="3582" y="684"/>
                </a:lnTo>
                <a:lnTo>
                  <a:pt x="3588" y="690"/>
                </a:lnTo>
                <a:lnTo>
                  <a:pt x="3612" y="690"/>
                </a:lnTo>
                <a:lnTo>
                  <a:pt x="3648" y="696"/>
                </a:lnTo>
                <a:lnTo>
                  <a:pt x="3672" y="696"/>
                </a:lnTo>
                <a:lnTo>
                  <a:pt x="3684" y="708"/>
                </a:lnTo>
                <a:lnTo>
                  <a:pt x="3666" y="714"/>
                </a:lnTo>
                <a:lnTo>
                  <a:pt x="3594" y="726"/>
                </a:lnTo>
                <a:lnTo>
                  <a:pt x="3570" y="732"/>
                </a:lnTo>
                <a:lnTo>
                  <a:pt x="3576" y="738"/>
                </a:lnTo>
                <a:lnTo>
                  <a:pt x="3594" y="750"/>
                </a:lnTo>
                <a:lnTo>
                  <a:pt x="3630" y="762"/>
                </a:lnTo>
                <a:lnTo>
                  <a:pt x="3642" y="768"/>
                </a:lnTo>
                <a:lnTo>
                  <a:pt x="3648" y="768"/>
                </a:lnTo>
                <a:lnTo>
                  <a:pt x="3690" y="750"/>
                </a:lnTo>
                <a:lnTo>
                  <a:pt x="3690" y="762"/>
                </a:lnTo>
                <a:lnTo>
                  <a:pt x="3702" y="774"/>
                </a:lnTo>
                <a:lnTo>
                  <a:pt x="3744" y="774"/>
                </a:lnTo>
                <a:lnTo>
                  <a:pt x="3786" y="780"/>
                </a:lnTo>
                <a:lnTo>
                  <a:pt x="3834" y="786"/>
                </a:lnTo>
                <a:lnTo>
                  <a:pt x="3876" y="792"/>
                </a:lnTo>
                <a:lnTo>
                  <a:pt x="3894" y="792"/>
                </a:lnTo>
                <a:lnTo>
                  <a:pt x="3900" y="786"/>
                </a:lnTo>
                <a:lnTo>
                  <a:pt x="3894" y="780"/>
                </a:lnTo>
                <a:lnTo>
                  <a:pt x="3882" y="774"/>
                </a:lnTo>
                <a:lnTo>
                  <a:pt x="3876" y="768"/>
                </a:lnTo>
                <a:lnTo>
                  <a:pt x="3894" y="768"/>
                </a:lnTo>
                <a:lnTo>
                  <a:pt x="3930" y="774"/>
                </a:lnTo>
                <a:lnTo>
                  <a:pt x="3966" y="774"/>
                </a:lnTo>
                <a:lnTo>
                  <a:pt x="3990" y="780"/>
                </a:lnTo>
                <a:lnTo>
                  <a:pt x="4002" y="780"/>
                </a:lnTo>
                <a:lnTo>
                  <a:pt x="4020" y="786"/>
                </a:lnTo>
                <a:lnTo>
                  <a:pt x="4032" y="792"/>
                </a:lnTo>
                <a:lnTo>
                  <a:pt x="4050" y="792"/>
                </a:lnTo>
                <a:lnTo>
                  <a:pt x="4062" y="786"/>
                </a:lnTo>
                <a:lnTo>
                  <a:pt x="4062" y="774"/>
                </a:lnTo>
                <a:lnTo>
                  <a:pt x="4056" y="768"/>
                </a:lnTo>
                <a:lnTo>
                  <a:pt x="4050" y="756"/>
                </a:lnTo>
                <a:lnTo>
                  <a:pt x="4044" y="750"/>
                </a:lnTo>
                <a:lnTo>
                  <a:pt x="4092" y="738"/>
                </a:lnTo>
                <a:lnTo>
                  <a:pt x="4092" y="744"/>
                </a:lnTo>
                <a:lnTo>
                  <a:pt x="4098" y="750"/>
                </a:lnTo>
                <a:lnTo>
                  <a:pt x="4104" y="762"/>
                </a:lnTo>
                <a:lnTo>
                  <a:pt x="4104" y="768"/>
                </a:lnTo>
                <a:lnTo>
                  <a:pt x="4110" y="774"/>
                </a:lnTo>
                <a:lnTo>
                  <a:pt x="4116" y="774"/>
                </a:lnTo>
                <a:lnTo>
                  <a:pt x="4122" y="780"/>
                </a:lnTo>
                <a:lnTo>
                  <a:pt x="4134" y="786"/>
                </a:lnTo>
                <a:lnTo>
                  <a:pt x="4140" y="792"/>
                </a:lnTo>
                <a:lnTo>
                  <a:pt x="4170" y="786"/>
                </a:lnTo>
                <a:lnTo>
                  <a:pt x="4170" y="792"/>
                </a:lnTo>
                <a:lnTo>
                  <a:pt x="4164" y="798"/>
                </a:lnTo>
                <a:lnTo>
                  <a:pt x="4164" y="816"/>
                </a:lnTo>
                <a:lnTo>
                  <a:pt x="4170" y="816"/>
                </a:lnTo>
                <a:lnTo>
                  <a:pt x="4182" y="822"/>
                </a:lnTo>
                <a:lnTo>
                  <a:pt x="4200" y="822"/>
                </a:lnTo>
                <a:lnTo>
                  <a:pt x="4206" y="828"/>
                </a:lnTo>
                <a:lnTo>
                  <a:pt x="4212" y="828"/>
                </a:lnTo>
                <a:lnTo>
                  <a:pt x="4194" y="846"/>
                </a:lnTo>
                <a:lnTo>
                  <a:pt x="4194" y="858"/>
                </a:lnTo>
                <a:lnTo>
                  <a:pt x="4230" y="858"/>
                </a:lnTo>
                <a:lnTo>
                  <a:pt x="4224" y="882"/>
                </a:lnTo>
                <a:lnTo>
                  <a:pt x="4236" y="882"/>
                </a:lnTo>
                <a:lnTo>
                  <a:pt x="4248" y="888"/>
                </a:lnTo>
                <a:lnTo>
                  <a:pt x="4254" y="888"/>
                </a:lnTo>
                <a:lnTo>
                  <a:pt x="4278" y="900"/>
                </a:lnTo>
                <a:lnTo>
                  <a:pt x="4278" y="924"/>
                </a:lnTo>
                <a:lnTo>
                  <a:pt x="4266" y="948"/>
                </a:lnTo>
                <a:lnTo>
                  <a:pt x="4254" y="966"/>
                </a:lnTo>
                <a:lnTo>
                  <a:pt x="4248" y="978"/>
                </a:lnTo>
                <a:lnTo>
                  <a:pt x="4236" y="990"/>
                </a:lnTo>
                <a:lnTo>
                  <a:pt x="4218" y="996"/>
                </a:lnTo>
                <a:lnTo>
                  <a:pt x="4182" y="1014"/>
                </a:lnTo>
                <a:lnTo>
                  <a:pt x="4140" y="1026"/>
                </a:lnTo>
                <a:lnTo>
                  <a:pt x="4092" y="1050"/>
                </a:lnTo>
                <a:lnTo>
                  <a:pt x="4098" y="1056"/>
                </a:lnTo>
                <a:lnTo>
                  <a:pt x="4110" y="1062"/>
                </a:lnTo>
                <a:lnTo>
                  <a:pt x="4122" y="1074"/>
                </a:lnTo>
                <a:lnTo>
                  <a:pt x="4122" y="1080"/>
                </a:lnTo>
                <a:lnTo>
                  <a:pt x="4116" y="1086"/>
                </a:lnTo>
                <a:lnTo>
                  <a:pt x="4080" y="1098"/>
                </a:lnTo>
                <a:lnTo>
                  <a:pt x="4062" y="1098"/>
                </a:lnTo>
                <a:lnTo>
                  <a:pt x="3984" y="1110"/>
                </a:lnTo>
                <a:lnTo>
                  <a:pt x="3978" y="1128"/>
                </a:lnTo>
                <a:lnTo>
                  <a:pt x="3960" y="1110"/>
                </a:lnTo>
                <a:lnTo>
                  <a:pt x="3954" y="1110"/>
                </a:lnTo>
                <a:lnTo>
                  <a:pt x="3948" y="1104"/>
                </a:lnTo>
                <a:lnTo>
                  <a:pt x="3930" y="1104"/>
                </a:lnTo>
                <a:lnTo>
                  <a:pt x="3918" y="1098"/>
                </a:lnTo>
                <a:lnTo>
                  <a:pt x="3900" y="1098"/>
                </a:lnTo>
                <a:lnTo>
                  <a:pt x="3888" y="1104"/>
                </a:lnTo>
                <a:lnTo>
                  <a:pt x="3882" y="1110"/>
                </a:lnTo>
                <a:lnTo>
                  <a:pt x="3882" y="1122"/>
                </a:lnTo>
                <a:lnTo>
                  <a:pt x="3870" y="1122"/>
                </a:lnTo>
                <a:lnTo>
                  <a:pt x="3858" y="1128"/>
                </a:lnTo>
                <a:lnTo>
                  <a:pt x="3840" y="1134"/>
                </a:lnTo>
                <a:lnTo>
                  <a:pt x="3828" y="1140"/>
                </a:lnTo>
                <a:lnTo>
                  <a:pt x="3822" y="1146"/>
                </a:lnTo>
                <a:lnTo>
                  <a:pt x="3816" y="1158"/>
                </a:lnTo>
                <a:lnTo>
                  <a:pt x="3816" y="1170"/>
                </a:lnTo>
                <a:lnTo>
                  <a:pt x="3822" y="1182"/>
                </a:lnTo>
                <a:lnTo>
                  <a:pt x="3834" y="1188"/>
                </a:lnTo>
                <a:lnTo>
                  <a:pt x="3864" y="1188"/>
                </a:lnTo>
                <a:lnTo>
                  <a:pt x="3876" y="1182"/>
                </a:lnTo>
                <a:lnTo>
                  <a:pt x="3894" y="1182"/>
                </a:lnTo>
                <a:lnTo>
                  <a:pt x="3906" y="1176"/>
                </a:lnTo>
                <a:lnTo>
                  <a:pt x="3924" y="1170"/>
                </a:lnTo>
                <a:lnTo>
                  <a:pt x="3936" y="1164"/>
                </a:lnTo>
                <a:lnTo>
                  <a:pt x="3966" y="1164"/>
                </a:lnTo>
                <a:lnTo>
                  <a:pt x="3978" y="1176"/>
                </a:lnTo>
                <a:lnTo>
                  <a:pt x="3996" y="1176"/>
                </a:lnTo>
                <a:lnTo>
                  <a:pt x="4002" y="1170"/>
                </a:lnTo>
                <a:lnTo>
                  <a:pt x="4002" y="1152"/>
                </a:lnTo>
                <a:lnTo>
                  <a:pt x="4026" y="1128"/>
                </a:lnTo>
                <a:lnTo>
                  <a:pt x="4014" y="1140"/>
                </a:lnTo>
                <a:lnTo>
                  <a:pt x="4014" y="1146"/>
                </a:lnTo>
                <a:lnTo>
                  <a:pt x="4020" y="1152"/>
                </a:lnTo>
                <a:lnTo>
                  <a:pt x="4086" y="1152"/>
                </a:lnTo>
                <a:lnTo>
                  <a:pt x="4080" y="1158"/>
                </a:lnTo>
                <a:lnTo>
                  <a:pt x="4068" y="1164"/>
                </a:lnTo>
                <a:lnTo>
                  <a:pt x="4062" y="1170"/>
                </a:lnTo>
                <a:lnTo>
                  <a:pt x="4062" y="1176"/>
                </a:lnTo>
                <a:lnTo>
                  <a:pt x="4068" y="1182"/>
                </a:lnTo>
                <a:lnTo>
                  <a:pt x="4080" y="1182"/>
                </a:lnTo>
                <a:lnTo>
                  <a:pt x="4086" y="1188"/>
                </a:lnTo>
                <a:lnTo>
                  <a:pt x="4098" y="1188"/>
                </a:lnTo>
                <a:lnTo>
                  <a:pt x="4086" y="1200"/>
                </a:lnTo>
                <a:lnTo>
                  <a:pt x="4086" y="1206"/>
                </a:lnTo>
                <a:lnTo>
                  <a:pt x="4092" y="1212"/>
                </a:lnTo>
                <a:lnTo>
                  <a:pt x="4116" y="1224"/>
                </a:lnTo>
                <a:lnTo>
                  <a:pt x="4146" y="1224"/>
                </a:lnTo>
                <a:lnTo>
                  <a:pt x="4098" y="1242"/>
                </a:lnTo>
                <a:lnTo>
                  <a:pt x="4098" y="1248"/>
                </a:lnTo>
                <a:lnTo>
                  <a:pt x="4110" y="1260"/>
                </a:lnTo>
                <a:lnTo>
                  <a:pt x="4110" y="1266"/>
                </a:lnTo>
                <a:lnTo>
                  <a:pt x="4116" y="1272"/>
                </a:lnTo>
                <a:lnTo>
                  <a:pt x="4122" y="1266"/>
                </a:lnTo>
                <a:lnTo>
                  <a:pt x="4128" y="1266"/>
                </a:lnTo>
                <a:lnTo>
                  <a:pt x="4140" y="1260"/>
                </a:lnTo>
                <a:lnTo>
                  <a:pt x="4146" y="1272"/>
                </a:lnTo>
                <a:lnTo>
                  <a:pt x="4158" y="1284"/>
                </a:lnTo>
                <a:lnTo>
                  <a:pt x="4182" y="1284"/>
                </a:lnTo>
                <a:lnTo>
                  <a:pt x="4194" y="1290"/>
                </a:lnTo>
                <a:lnTo>
                  <a:pt x="4206" y="1290"/>
                </a:lnTo>
                <a:lnTo>
                  <a:pt x="4206" y="1308"/>
                </a:lnTo>
                <a:lnTo>
                  <a:pt x="4212" y="1314"/>
                </a:lnTo>
                <a:lnTo>
                  <a:pt x="4224" y="1320"/>
                </a:lnTo>
                <a:lnTo>
                  <a:pt x="4272" y="1320"/>
                </a:lnTo>
                <a:lnTo>
                  <a:pt x="4290" y="1326"/>
                </a:lnTo>
                <a:lnTo>
                  <a:pt x="4350" y="1356"/>
                </a:lnTo>
                <a:lnTo>
                  <a:pt x="4356" y="1362"/>
                </a:lnTo>
                <a:lnTo>
                  <a:pt x="4362" y="1362"/>
                </a:lnTo>
                <a:lnTo>
                  <a:pt x="4362" y="1356"/>
                </a:lnTo>
                <a:lnTo>
                  <a:pt x="4368" y="1350"/>
                </a:lnTo>
                <a:lnTo>
                  <a:pt x="4368" y="1320"/>
                </a:lnTo>
                <a:lnTo>
                  <a:pt x="4362" y="1308"/>
                </a:lnTo>
                <a:lnTo>
                  <a:pt x="4350" y="1296"/>
                </a:lnTo>
                <a:lnTo>
                  <a:pt x="4338" y="1290"/>
                </a:lnTo>
                <a:lnTo>
                  <a:pt x="4320" y="1272"/>
                </a:lnTo>
                <a:lnTo>
                  <a:pt x="4314" y="1272"/>
                </a:lnTo>
                <a:lnTo>
                  <a:pt x="4308" y="1260"/>
                </a:lnTo>
                <a:lnTo>
                  <a:pt x="4302" y="1254"/>
                </a:lnTo>
                <a:lnTo>
                  <a:pt x="4290" y="1230"/>
                </a:lnTo>
                <a:lnTo>
                  <a:pt x="4290" y="1224"/>
                </a:lnTo>
                <a:lnTo>
                  <a:pt x="4308" y="1224"/>
                </a:lnTo>
                <a:lnTo>
                  <a:pt x="4314" y="1230"/>
                </a:lnTo>
                <a:lnTo>
                  <a:pt x="4326" y="1236"/>
                </a:lnTo>
                <a:lnTo>
                  <a:pt x="4332" y="1242"/>
                </a:lnTo>
                <a:lnTo>
                  <a:pt x="4332" y="1212"/>
                </a:lnTo>
                <a:lnTo>
                  <a:pt x="4332" y="1218"/>
                </a:lnTo>
                <a:lnTo>
                  <a:pt x="4344" y="1230"/>
                </a:lnTo>
                <a:lnTo>
                  <a:pt x="4350" y="1242"/>
                </a:lnTo>
                <a:lnTo>
                  <a:pt x="4362" y="1254"/>
                </a:lnTo>
                <a:lnTo>
                  <a:pt x="4374" y="1254"/>
                </a:lnTo>
                <a:lnTo>
                  <a:pt x="4386" y="1248"/>
                </a:lnTo>
                <a:lnTo>
                  <a:pt x="4398" y="1248"/>
                </a:lnTo>
                <a:lnTo>
                  <a:pt x="4398" y="1272"/>
                </a:lnTo>
                <a:lnTo>
                  <a:pt x="4404" y="1278"/>
                </a:lnTo>
                <a:lnTo>
                  <a:pt x="4416" y="1278"/>
                </a:lnTo>
                <a:lnTo>
                  <a:pt x="4428" y="1290"/>
                </a:lnTo>
                <a:lnTo>
                  <a:pt x="4452" y="1272"/>
                </a:lnTo>
                <a:lnTo>
                  <a:pt x="4464" y="1284"/>
                </a:lnTo>
                <a:lnTo>
                  <a:pt x="4470" y="1284"/>
                </a:lnTo>
                <a:lnTo>
                  <a:pt x="4476" y="1278"/>
                </a:lnTo>
                <a:lnTo>
                  <a:pt x="4476" y="1260"/>
                </a:lnTo>
                <a:lnTo>
                  <a:pt x="4470" y="1254"/>
                </a:lnTo>
                <a:lnTo>
                  <a:pt x="4488" y="1212"/>
                </a:lnTo>
                <a:lnTo>
                  <a:pt x="4488" y="1236"/>
                </a:lnTo>
                <a:lnTo>
                  <a:pt x="4500" y="1248"/>
                </a:lnTo>
                <a:lnTo>
                  <a:pt x="4512" y="1236"/>
                </a:lnTo>
                <a:lnTo>
                  <a:pt x="4518" y="1218"/>
                </a:lnTo>
                <a:lnTo>
                  <a:pt x="4518" y="1206"/>
                </a:lnTo>
                <a:lnTo>
                  <a:pt x="4494" y="1182"/>
                </a:lnTo>
                <a:lnTo>
                  <a:pt x="4518" y="1176"/>
                </a:lnTo>
                <a:lnTo>
                  <a:pt x="4500" y="1164"/>
                </a:lnTo>
                <a:lnTo>
                  <a:pt x="4500" y="1146"/>
                </a:lnTo>
                <a:lnTo>
                  <a:pt x="4470" y="1146"/>
                </a:lnTo>
                <a:lnTo>
                  <a:pt x="4470" y="1134"/>
                </a:lnTo>
                <a:lnTo>
                  <a:pt x="4446" y="1134"/>
                </a:lnTo>
                <a:lnTo>
                  <a:pt x="4446" y="1080"/>
                </a:lnTo>
                <a:lnTo>
                  <a:pt x="4416" y="1086"/>
                </a:lnTo>
                <a:lnTo>
                  <a:pt x="4410" y="1080"/>
                </a:lnTo>
                <a:lnTo>
                  <a:pt x="4410" y="1056"/>
                </a:lnTo>
                <a:lnTo>
                  <a:pt x="4416" y="1050"/>
                </a:lnTo>
                <a:lnTo>
                  <a:pt x="4428" y="1050"/>
                </a:lnTo>
                <a:lnTo>
                  <a:pt x="4434" y="1056"/>
                </a:lnTo>
                <a:lnTo>
                  <a:pt x="4446" y="1062"/>
                </a:lnTo>
                <a:lnTo>
                  <a:pt x="4452" y="1068"/>
                </a:lnTo>
                <a:lnTo>
                  <a:pt x="4458" y="1068"/>
                </a:lnTo>
                <a:lnTo>
                  <a:pt x="4464" y="1062"/>
                </a:lnTo>
                <a:lnTo>
                  <a:pt x="4464" y="1026"/>
                </a:lnTo>
                <a:lnTo>
                  <a:pt x="4488" y="1032"/>
                </a:lnTo>
                <a:lnTo>
                  <a:pt x="4524" y="1014"/>
                </a:lnTo>
                <a:lnTo>
                  <a:pt x="4524" y="1026"/>
                </a:lnTo>
                <a:lnTo>
                  <a:pt x="4530" y="1038"/>
                </a:lnTo>
                <a:lnTo>
                  <a:pt x="4530" y="1044"/>
                </a:lnTo>
                <a:lnTo>
                  <a:pt x="4536" y="1050"/>
                </a:lnTo>
                <a:lnTo>
                  <a:pt x="4548" y="1044"/>
                </a:lnTo>
                <a:lnTo>
                  <a:pt x="4566" y="1044"/>
                </a:lnTo>
                <a:lnTo>
                  <a:pt x="4554" y="1062"/>
                </a:lnTo>
                <a:lnTo>
                  <a:pt x="4578" y="1062"/>
                </a:lnTo>
                <a:lnTo>
                  <a:pt x="4566" y="1092"/>
                </a:lnTo>
                <a:lnTo>
                  <a:pt x="4566" y="1098"/>
                </a:lnTo>
                <a:lnTo>
                  <a:pt x="4584" y="1116"/>
                </a:lnTo>
                <a:lnTo>
                  <a:pt x="4590" y="1128"/>
                </a:lnTo>
                <a:lnTo>
                  <a:pt x="4614" y="1140"/>
                </a:lnTo>
                <a:lnTo>
                  <a:pt x="4626" y="1134"/>
                </a:lnTo>
                <a:lnTo>
                  <a:pt x="4638" y="1122"/>
                </a:lnTo>
                <a:lnTo>
                  <a:pt x="4656" y="1086"/>
                </a:lnTo>
                <a:lnTo>
                  <a:pt x="4656" y="1080"/>
                </a:lnTo>
                <a:lnTo>
                  <a:pt x="4662" y="1068"/>
                </a:lnTo>
                <a:lnTo>
                  <a:pt x="4668" y="1074"/>
                </a:lnTo>
                <a:lnTo>
                  <a:pt x="4680" y="1080"/>
                </a:lnTo>
                <a:lnTo>
                  <a:pt x="4692" y="1080"/>
                </a:lnTo>
                <a:lnTo>
                  <a:pt x="4698" y="1086"/>
                </a:lnTo>
                <a:lnTo>
                  <a:pt x="4710" y="1080"/>
                </a:lnTo>
                <a:lnTo>
                  <a:pt x="4722" y="1068"/>
                </a:lnTo>
                <a:lnTo>
                  <a:pt x="4728" y="1056"/>
                </a:lnTo>
                <a:lnTo>
                  <a:pt x="4728" y="1038"/>
                </a:lnTo>
                <a:lnTo>
                  <a:pt x="4794" y="1038"/>
                </a:lnTo>
                <a:lnTo>
                  <a:pt x="4806" y="1026"/>
                </a:lnTo>
                <a:lnTo>
                  <a:pt x="4812" y="1014"/>
                </a:lnTo>
                <a:lnTo>
                  <a:pt x="4800" y="1002"/>
                </a:lnTo>
                <a:lnTo>
                  <a:pt x="4788" y="996"/>
                </a:lnTo>
                <a:lnTo>
                  <a:pt x="4758" y="996"/>
                </a:lnTo>
                <a:close/>
                <a:moveTo>
                  <a:pt x="4476" y="1308"/>
                </a:moveTo>
                <a:lnTo>
                  <a:pt x="4446" y="1308"/>
                </a:lnTo>
                <a:lnTo>
                  <a:pt x="4440" y="1326"/>
                </a:lnTo>
                <a:lnTo>
                  <a:pt x="4476" y="1320"/>
                </a:lnTo>
                <a:lnTo>
                  <a:pt x="4476" y="1308"/>
                </a:lnTo>
                <a:close/>
                <a:moveTo>
                  <a:pt x="4140" y="1290"/>
                </a:moveTo>
                <a:lnTo>
                  <a:pt x="4134" y="1290"/>
                </a:lnTo>
                <a:lnTo>
                  <a:pt x="4128" y="1296"/>
                </a:lnTo>
                <a:lnTo>
                  <a:pt x="4128" y="1308"/>
                </a:lnTo>
                <a:lnTo>
                  <a:pt x="4134" y="1314"/>
                </a:lnTo>
                <a:lnTo>
                  <a:pt x="4158" y="1314"/>
                </a:lnTo>
                <a:lnTo>
                  <a:pt x="4164" y="1308"/>
                </a:lnTo>
                <a:lnTo>
                  <a:pt x="4164" y="1296"/>
                </a:lnTo>
                <a:lnTo>
                  <a:pt x="4158" y="1290"/>
                </a:lnTo>
                <a:lnTo>
                  <a:pt x="4140" y="1290"/>
                </a:lnTo>
                <a:close/>
                <a:moveTo>
                  <a:pt x="3834" y="1242"/>
                </a:moveTo>
                <a:lnTo>
                  <a:pt x="3840" y="1236"/>
                </a:lnTo>
                <a:lnTo>
                  <a:pt x="3834" y="1230"/>
                </a:lnTo>
                <a:lnTo>
                  <a:pt x="3828" y="1230"/>
                </a:lnTo>
                <a:lnTo>
                  <a:pt x="3822" y="1224"/>
                </a:lnTo>
                <a:lnTo>
                  <a:pt x="3810" y="1224"/>
                </a:lnTo>
                <a:lnTo>
                  <a:pt x="3810" y="1236"/>
                </a:lnTo>
                <a:lnTo>
                  <a:pt x="3816" y="1242"/>
                </a:lnTo>
                <a:lnTo>
                  <a:pt x="3816" y="1248"/>
                </a:lnTo>
                <a:lnTo>
                  <a:pt x="3828" y="1248"/>
                </a:lnTo>
                <a:lnTo>
                  <a:pt x="3834" y="1242"/>
                </a:lnTo>
                <a:close/>
                <a:moveTo>
                  <a:pt x="4206" y="1452"/>
                </a:moveTo>
                <a:lnTo>
                  <a:pt x="4170" y="1452"/>
                </a:lnTo>
                <a:lnTo>
                  <a:pt x="4206" y="1476"/>
                </a:lnTo>
                <a:lnTo>
                  <a:pt x="4218" y="1470"/>
                </a:lnTo>
                <a:lnTo>
                  <a:pt x="4218" y="1458"/>
                </a:lnTo>
                <a:lnTo>
                  <a:pt x="4212" y="1458"/>
                </a:lnTo>
                <a:lnTo>
                  <a:pt x="4206" y="1452"/>
                </a:lnTo>
                <a:close/>
                <a:moveTo>
                  <a:pt x="4170" y="870"/>
                </a:moveTo>
                <a:lnTo>
                  <a:pt x="4152" y="870"/>
                </a:lnTo>
                <a:lnTo>
                  <a:pt x="4152" y="876"/>
                </a:lnTo>
                <a:lnTo>
                  <a:pt x="4158" y="882"/>
                </a:lnTo>
                <a:lnTo>
                  <a:pt x="4164" y="882"/>
                </a:lnTo>
                <a:lnTo>
                  <a:pt x="4170" y="888"/>
                </a:lnTo>
                <a:lnTo>
                  <a:pt x="4182" y="882"/>
                </a:lnTo>
                <a:lnTo>
                  <a:pt x="4188" y="882"/>
                </a:lnTo>
                <a:lnTo>
                  <a:pt x="4194" y="876"/>
                </a:lnTo>
                <a:lnTo>
                  <a:pt x="4188" y="870"/>
                </a:lnTo>
                <a:lnTo>
                  <a:pt x="4170" y="870"/>
                </a:lnTo>
                <a:close/>
                <a:moveTo>
                  <a:pt x="4170" y="936"/>
                </a:moveTo>
                <a:lnTo>
                  <a:pt x="4236" y="936"/>
                </a:lnTo>
                <a:lnTo>
                  <a:pt x="4236" y="918"/>
                </a:lnTo>
                <a:lnTo>
                  <a:pt x="4188" y="918"/>
                </a:lnTo>
                <a:lnTo>
                  <a:pt x="4170" y="936"/>
                </a:lnTo>
                <a:close/>
                <a:moveTo>
                  <a:pt x="5574" y="36"/>
                </a:moveTo>
                <a:lnTo>
                  <a:pt x="5490" y="36"/>
                </a:lnTo>
                <a:lnTo>
                  <a:pt x="5496" y="24"/>
                </a:lnTo>
                <a:lnTo>
                  <a:pt x="5490" y="24"/>
                </a:lnTo>
                <a:lnTo>
                  <a:pt x="5484" y="18"/>
                </a:lnTo>
                <a:lnTo>
                  <a:pt x="5448" y="18"/>
                </a:lnTo>
                <a:lnTo>
                  <a:pt x="5430" y="12"/>
                </a:lnTo>
                <a:lnTo>
                  <a:pt x="5400" y="12"/>
                </a:lnTo>
                <a:lnTo>
                  <a:pt x="5364" y="18"/>
                </a:lnTo>
                <a:lnTo>
                  <a:pt x="5334" y="30"/>
                </a:lnTo>
                <a:lnTo>
                  <a:pt x="5304" y="36"/>
                </a:lnTo>
                <a:lnTo>
                  <a:pt x="5292" y="36"/>
                </a:lnTo>
                <a:lnTo>
                  <a:pt x="5346" y="12"/>
                </a:lnTo>
                <a:lnTo>
                  <a:pt x="5274" y="18"/>
                </a:lnTo>
                <a:lnTo>
                  <a:pt x="5268" y="18"/>
                </a:lnTo>
                <a:lnTo>
                  <a:pt x="5262" y="12"/>
                </a:lnTo>
                <a:lnTo>
                  <a:pt x="5250" y="12"/>
                </a:lnTo>
                <a:lnTo>
                  <a:pt x="5226" y="0"/>
                </a:lnTo>
                <a:lnTo>
                  <a:pt x="5196" y="0"/>
                </a:lnTo>
                <a:lnTo>
                  <a:pt x="5190" y="6"/>
                </a:lnTo>
                <a:lnTo>
                  <a:pt x="5184" y="18"/>
                </a:lnTo>
                <a:lnTo>
                  <a:pt x="5178" y="18"/>
                </a:lnTo>
                <a:lnTo>
                  <a:pt x="5172" y="12"/>
                </a:lnTo>
                <a:lnTo>
                  <a:pt x="5160" y="6"/>
                </a:lnTo>
                <a:lnTo>
                  <a:pt x="5148" y="6"/>
                </a:lnTo>
                <a:lnTo>
                  <a:pt x="5136" y="0"/>
                </a:lnTo>
                <a:lnTo>
                  <a:pt x="5124" y="0"/>
                </a:lnTo>
                <a:lnTo>
                  <a:pt x="5112" y="6"/>
                </a:lnTo>
                <a:lnTo>
                  <a:pt x="5106" y="12"/>
                </a:lnTo>
                <a:lnTo>
                  <a:pt x="5094" y="18"/>
                </a:lnTo>
                <a:lnTo>
                  <a:pt x="5088" y="24"/>
                </a:lnTo>
                <a:lnTo>
                  <a:pt x="5046" y="12"/>
                </a:lnTo>
                <a:lnTo>
                  <a:pt x="4938" y="6"/>
                </a:lnTo>
                <a:lnTo>
                  <a:pt x="4968" y="36"/>
                </a:lnTo>
                <a:lnTo>
                  <a:pt x="4902" y="12"/>
                </a:lnTo>
                <a:lnTo>
                  <a:pt x="4842" y="24"/>
                </a:lnTo>
                <a:lnTo>
                  <a:pt x="4830" y="24"/>
                </a:lnTo>
                <a:lnTo>
                  <a:pt x="4812" y="18"/>
                </a:lnTo>
                <a:lnTo>
                  <a:pt x="4746" y="18"/>
                </a:lnTo>
                <a:lnTo>
                  <a:pt x="4710" y="24"/>
                </a:lnTo>
                <a:lnTo>
                  <a:pt x="4686" y="36"/>
                </a:lnTo>
                <a:lnTo>
                  <a:pt x="4674" y="36"/>
                </a:lnTo>
                <a:lnTo>
                  <a:pt x="4764" y="60"/>
                </a:lnTo>
                <a:lnTo>
                  <a:pt x="4674" y="48"/>
                </a:lnTo>
                <a:lnTo>
                  <a:pt x="4662" y="48"/>
                </a:lnTo>
                <a:lnTo>
                  <a:pt x="4590" y="36"/>
                </a:lnTo>
                <a:lnTo>
                  <a:pt x="4542" y="36"/>
                </a:lnTo>
                <a:lnTo>
                  <a:pt x="4530" y="48"/>
                </a:lnTo>
                <a:lnTo>
                  <a:pt x="4530" y="60"/>
                </a:lnTo>
                <a:lnTo>
                  <a:pt x="4512" y="60"/>
                </a:lnTo>
                <a:lnTo>
                  <a:pt x="4482" y="54"/>
                </a:lnTo>
                <a:lnTo>
                  <a:pt x="4392" y="54"/>
                </a:lnTo>
                <a:lnTo>
                  <a:pt x="4350" y="60"/>
                </a:lnTo>
                <a:lnTo>
                  <a:pt x="4302" y="66"/>
                </a:lnTo>
                <a:lnTo>
                  <a:pt x="4260" y="66"/>
                </a:lnTo>
                <a:lnTo>
                  <a:pt x="4242" y="72"/>
                </a:lnTo>
                <a:lnTo>
                  <a:pt x="4260" y="72"/>
                </a:lnTo>
                <a:lnTo>
                  <a:pt x="4266" y="78"/>
                </a:lnTo>
                <a:lnTo>
                  <a:pt x="4278" y="78"/>
                </a:lnTo>
                <a:lnTo>
                  <a:pt x="4362" y="84"/>
                </a:lnTo>
                <a:lnTo>
                  <a:pt x="4278" y="96"/>
                </a:lnTo>
                <a:lnTo>
                  <a:pt x="4284" y="96"/>
                </a:lnTo>
                <a:lnTo>
                  <a:pt x="4290" y="102"/>
                </a:lnTo>
                <a:lnTo>
                  <a:pt x="4314" y="114"/>
                </a:lnTo>
                <a:lnTo>
                  <a:pt x="4338" y="114"/>
                </a:lnTo>
                <a:lnTo>
                  <a:pt x="4356" y="108"/>
                </a:lnTo>
                <a:lnTo>
                  <a:pt x="4392" y="108"/>
                </a:lnTo>
                <a:lnTo>
                  <a:pt x="4398" y="102"/>
                </a:lnTo>
                <a:lnTo>
                  <a:pt x="4410" y="102"/>
                </a:lnTo>
                <a:lnTo>
                  <a:pt x="4416" y="96"/>
                </a:lnTo>
                <a:lnTo>
                  <a:pt x="4440" y="96"/>
                </a:lnTo>
                <a:lnTo>
                  <a:pt x="4458" y="90"/>
                </a:lnTo>
                <a:lnTo>
                  <a:pt x="4500" y="90"/>
                </a:lnTo>
                <a:lnTo>
                  <a:pt x="4518" y="96"/>
                </a:lnTo>
                <a:lnTo>
                  <a:pt x="4536" y="96"/>
                </a:lnTo>
                <a:lnTo>
                  <a:pt x="4548" y="102"/>
                </a:lnTo>
                <a:lnTo>
                  <a:pt x="4560" y="102"/>
                </a:lnTo>
                <a:lnTo>
                  <a:pt x="4494" y="102"/>
                </a:lnTo>
                <a:lnTo>
                  <a:pt x="4482" y="108"/>
                </a:lnTo>
                <a:lnTo>
                  <a:pt x="4458" y="108"/>
                </a:lnTo>
                <a:lnTo>
                  <a:pt x="4446" y="114"/>
                </a:lnTo>
                <a:lnTo>
                  <a:pt x="4434" y="114"/>
                </a:lnTo>
                <a:lnTo>
                  <a:pt x="4422" y="120"/>
                </a:lnTo>
                <a:lnTo>
                  <a:pt x="4410" y="120"/>
                </a:lnTo>
                <a:lnTo>
                  <a:pt x="4404" y="126"/>
                </a:lnTo>
                <a:lnTo>
                  <a:pt x="4398" y="126"/>
                </a:lnTo>
                <a:lnTo>
                  <a:pt x="4434" y="126"/>
                </a:lnTo>
                <a:lnTo>
                  <a:pt x="4452" y="132"/>
                </a:lnTo>
                <a:lnTo>
                  <a:pt x="4488" y="132"/>
                </a:lnTo>
                <a:lnTo>
                  <a:pt x="4500" y="126"/>
                </a:lnTo>
                <a:lnTo>
                  <a:pt x="4506" y="126"/>
                </a:lnTo>
                <a:lnTo>
                  <a:pt x="4512" y="120"/>
                </a:lnTo>
                <a:lnTo>
                  <a:pt x="4638" y="120"/>
                </a:lnTo>
                <a:lnTo>
                  <a:pt x="4656" y="114"/>
                </a:lnTo>
                <a:lnTo>
                  <a:pt x="4680" y="114"/>
                </a:lnTo>
                <a:lnTo>
                  <a:pt x="4698" y="108"/>
                </a:lnTo>
                <a:lnTo>
                  <a:pt x="4710" y="108"/>
                </a:lnTo>
                <a:lnTo>
                  <a:pt x="4722" y="96"/>
                </a:lnTo>
                <a:lnTo>
                  <a:pt x="4734" y="96"/>
                </a:lnTo>
                <a:lnTo>
                  <a:pt x="4752" y="90"/>
                </a:lnTo>
                <a:lnTo>
                  <a:pt x="4770" y="90"/>
                </a:lnTo>
                <a:lnTo>
                  <a:pt x="4782" y="84"/>
                </a:lnTo>
                <a:lnTo>
                  <a:pt x="4830" y="84"/>
                </a:lnTo>
                <a:lnTo>
                  <a:pt x="4746" y="114"/>
                </a:lnTo>
                <a:lnTo>
                  <a:pt x="4782" y="114"/>
                </a:lnTo>
                <a:lnTo>
                  <a:pt x="4734" y="126"/>
                </a:lnTo>
                <a:lnTo>
                  <a:pt x="4716" y="126"/>
                </a:lnTo>
                <a:lnTo>
                  <a:pt x="4674" y="132"/>
                </a:lnTo>
                <a:lnTo>
                  <a:pt x="4620" y="132"/>
                </a:lnTo>
                <a:lnTo>
                  <a:pt x="4566" y="138"/>
                </a:lnTo>
                <a:lnTo>
                  <a:pt x="4536" y="138"/>
                </a:lnTo>
                <a:lnTo>
                  <a:pt x="4524" y="150"/>
                </a:lnTo>
                <a:lnTo>
                  <a:pt x="4524" y="156"/>
                </a:lnTo>
                <a:lnTo>
                  <a:pt x="4602" y="174"/>
                </a:lnTo>
                <a:lnTo>
                  <a:pt x="4596" y="174"/>
                </a:lnTo>
                <a:lnTo>
                  <a:pt x="4590" y="180"/>
                </a:lnTo>
                <a:lnTo>
                  <a:pt x="4578" y="180"/>
                </a:lnTo>
                <a:lnTo>
                  <a:pt x="4566" y="186"/>
                </a:lnTo>
                <a:lnTo>
                  <a:pt x="4542" y="186"/>
                </a:lnTo>
                <a:lnTo>
                  <a:pt x="4518" y="174"/>
                </a:lnTo>
                <a:lnTo>
                  <a:pt x="4500" y="162"/>
                </a:lnTo>
                <a:lnTo>
                  <a:pt x="4476" y="150"/>
                </a:lnTo>
                <a:lnTo>
                  <a:pt x="4470" y="144"/>
                </a:lnTo>
                <a:lnTo>
                  <a:pt x="4356" y="144"/>
                </a:lnTo>
                <a:lnTo>
                  <a:pt x="4350" y="150"/>
                </a:lnTo>
                <a:lnTo>
                  <a:pt x="4344" y="162"/>
                </a:lnTo>
                <a:lnTo>
                  <a:pt x="4338" y="168"/>
                </a:lnTo>
                <a:lnTo>
                  <a:pt x="4368" y="186"/>
                </a:lnTo>
                <a:lnTo>
                  <a:pt x="4386" y="204"/>
                </a:lnTo>
                <a:lnTo>
                  <a:pt x="4410" y="216"/>
                </a:lnTo>
                <a:lnTo>
                  <a:pt x="4458" y="216"/>
                </a:lnTo>
                <a:lnTo>
                  <a:pt x="4476" y="210"/>
                </a:lnTo>
                <a:lnTo>
                  <a:pt x="4488" y="210"/>
                </a:lnTo>
                <a:lnTo>
                  <a:pt x="4476" y="216"/>
                </a:lnTo>
                <a:lnTo>
                  <a:pt x="4470" y="228"/>
                </a:lnTo>
                <a:lnTo>
                  <a:pt x="4398" y="228"/>
                </a:lnTo>
                <a:lnTo>
                  <a:pt x="4380" y="222"/>
                </a:lnTo>
                <a:lnTo>
                  <a:pt x="4350" y="222"/>
                </a:lnTo>
                <a:lnTo>
                  <a:pt x="4314" y="228"/>
                </a:lnTo>
                <a:lnTo>
                  <a:pt x="4272" y="234"/>
                </a:lnTo>
                <a:lnTo>
                  <a:pt x="4230" y="234"/>
                </a:lnTo>
                <a:lnTo>
                  <a:pt x="4218" y="240"/>
                </a:lnTo>
                <a:lnTo>
                  <a:pt x="4200" y="246"/>
                </a:lnTo>
                <a:lnTo>
                  <a:pt x="4188" y="258"/>
                </a:lnTo>
                <a:lnTo>
                  <a:pt x="4176" y="264"/>
                </a:lnTo>
                <a:lnTo>
                  <a:pt x="4170" y="270"/>
                </a:lnTo>
                <a:lnTo>
                  <a:pt x="4164" y="270"/>
                </a:lnTo>
                <a:lnTo>
                  <a:pt x="4236" y="258"/>
                </a:lnTo>
                <a:lnTo>
                  <a:pt x="4236" y="276"/>
                </a:lnTo>
                <a:lnTo>
                  <a:pt x="4296" y="258"/>
                </a:lnTo>
                <a:lnTo>
                  <a:pt x="4224" y="288"/>
                </a:lnTo>
                <a:lnTo>
                  <a:pt x="4230" y="288"/>
                </a:lnTo>
                <a:lnTo>
                  <a:pt x="4236" y="294"/>
                </a:lnTo>
                <a:lnTo>
                  <a:pt x="4248" y="300"/>
                </a:lnTo>
                <a:lnTo>
                  <a:pt x="4278" y="300"/>
                </a:lnTo>
                <a:lnTo>
                  <a:pt x="4314" y="288"/>
                </a:lnTo>
                <a:lnTo>
                  <a:pt x="4326" y="288"/>
                </a:lnTo>
                <a:lnTo>
                  <a:pt x="4344" y="282"/>
                </a:lnTo>
                <a:lnTo>
                  <a:pt x="4350" y="276"/>
                </a:lnTo>
                <a:lnTo>
                  <a:pt x="4356" y="276"/>
                </a:lnTo>
                <a:lnTo>
                  <a:pt x="4254" y="312"/>
                </a:lnTo>
                <a:lnTo>
                  <a:pt x="4188" y="312"/>
                </a:lnTo>
                <a:lnTo>
                  <a:pt x="4176" y="288"/>
                </a:lnTo>
                <a:lnTo>
                  <a:pt x="4164" y="288"/>
                </a:lnTo>
                <a:lnTo>
                  <a:pt x="4146" y="282"/>
                </a:lnTo>
                <a:lnTo>
                  <a:pt x="4110" y="282"/>
                </a:lnTo>
                <a:lnTo>
                  <a:pt x="4104" y="288"/>
                </a:lnTo>
                <a:lnTo>
                  <a:pt x="4104" y="300"/>
                </a:lnTo>
                <a:lnTo>
                  <a:pt x="4110" y="312"/>
                </a:lnTo>
                <a:lnTo>
                  <a:pt x="4110" y="318"/>
                </a:lnTo>
                <a:lnTo>
                  <a:pt x="4116" y="324"/>
                </a:lnTo>
                <a:lnTo>
                  <a:pt x="4092" y="324"/>
                </a:lnTo>
                <a:lnTo>
                  <a:pt x="4074" y="330"/>
                </a:lnTo>
                <a:lnTo>
                  <a:pt x="4032" y="330"/>
                </a:lnTo>
                <a:lnTo>
                  <a:pt x="4020" y="336"/>
                </a:lnTo>
                <a:lnTo>
                  <a:pt x="4002" y="342"/>
                </a:lnTo>
                <a:lnTo>
                  <a:pt x="3990" y="348"/>
                </a:lnTo>
                <a:lnTo>
                  <a:pt x="3972" y="354"/>
                </a:lnTo>
                <a:lnTo>
                  <a:pt x="3936" y="354"/>
                </a:lnTo>
                <a:lnTo>
                  <a:pt x="3924" y="360"/>
                </a:lnTo>
                <a:lnTo>
                  <a:pt x="3918" y="360"/>
                </a:lnTo>
                <a:lnTo>
                  <a:pt x="3924" y="360"/>
                </a:lnTo>
                <a:lnTo>
                  <a:pt x="3936" y="366"/>
                </a:lnTo>
                <a:lnTo>
                  <a:pt x="3978" y="366"/>
                </a:lnTo>
                <a:lnTo>
                  <a:pt x="3990" y="360"/>
                </a:lnTo>
                <a:lnTo>
                  <a:pt x="3996" y="354"/>
                </a:lnTo>
                <a:lnTo>
                  <a:pt x="3984" y="372"/>
                </a:lnTo>
                <a:lnTo>
                  <a:pt x="4020" y="366"/>
                </a:lnTo>
                <a:lnTo>
                  <a:pt x="4044" y="354"/>
                </a:lnTo>
                <a:lnTo>
                  <a:pt x="4044" y="372"/>
                </a:lnTo>
                <a:lnTo>
                  <a:pt x="4074" y="366"/>
                </a:lnTo>
                <a:lnTo>
                  <a:pt x="4098" y="366"/>
                </a:lnTo>
                <a:lnTo>
                  <a:pt x="4098" y="372"/>
                </a:lnTo>
                <a:lnTo>
                  <a:pt x="4104" y="378"/>
                </a:lnTo>
                <a:lnTo>
                  <a:pt x="4122" y="378"/>
                </a:lnTo>
                <a:lnTo>
                  <a:pt x="4146" y="366"/>
                </a:lnTo>
                <a:lnTo>
                  <a:pt x="4152" y="366"/>
                </a:lnTo>
                <a:lnTo>
                  <a:pt x="4164" y="360"/>
                </a:lnTo>
                <a:lnTo>
                  <a:pt x="4170" y="372"/>
                </a:lnTo>
                <a:lnTo>
                  <a:pt x="4200" y="354"/>
                </a:lnTo>
                <a:lnTo>
                  <a:pt x="4206" y="360"/>
                </a:lnTo>
                <a:lnTo>
                  <a:pt x="4212" y="372"/>
                </a:lnTo>
                <a:lnTo>
                  <a:pt x="4224" y="372"/>
                </a:lnTo>
                <a:lnTo>
                  <a:pt x="4236" y="366"/>
                </a:lnTo>
                <a:lnTo>
                  <a:pt x="4242" y="360"/>
                </a:lnTo>
                <a:lnTo>
                  <a:pt x="4248" y="360"/>
                </a:lnTo>
                <a:lnTo>
                  <a:pt x="4254" y="366"/>
                </a:lnTo>
                <a:lnTo>
                  <a:pt x="4266" y="372"/>
                </a:lnTo>
                <a:lnTo>
                  <a:pt x="4284" y="372"/>
                </a:lnTo>
                <a:lnTo>
                  <a:pt x="4290" y="366"/>
                </a:lnTo>
                <a:lnTo>
                  <a:pt x="4290" y="360"/>
                </a:lnTo>
                <a:lnTo>
                  <a:pt x="4284" y="354"/>
                </a:lnTo>
                <a:lnTo>
                  <a:pt x="4338" y="372"/>
                </a:lnTo>
                <a:lnTo>
                  <a:pt x="4344" y="378"/>
                </a:lnTo>
                <a:lnTo>
                  <a:pt x="4350" y="390"/>
                </a:lnTo>
                <a:lnTo>
                  <a:pt x="4374" y="390"/>
                </a:lnTo>
                <a:lnTo>
                  <a:pt x="4410" y="378"/>
                </a:lnTo>
                <a:lnTo>
                  <a:pt x="4440" y="372"/>
                </a:lnTo>
                <a:lnTo>
                  <a:pt x="4476" y="372"/>
                </a:lnTo>
                <a:lnTo>
                  <a:pt x="4494" y="366"/>
                </a:lnTo>
                <a:lnTo>
                  <a:pt x="4506" y="360"/>
                </a:lnTo>
                <a:lnTo>
                  <a:pt x="4524" y="342"/>
                </a:lnTo>
                <a:lnTo>
                  <a:pt x="4464" y="342"/>
                </a:lnTo>
                <a:lnTo>
                  <a:pt x="4470" y="336"/>
                </a:lnTo>
                <a:lnTo>
                  <a:pt x="4470" y="330"/>
                </a:lnTo>
                <a:lnTo>
                  <a:pt x="4416" y="330"/>
                </a:lnTo>
                <a:lnTo>
                  <a:pt x="4362" y="318"/>
                </a:lnTo>
                <a:lnTo>
                  <a:pt x="4380" y="300"/>
                </a:lnTo>
                <a:lnTo>
                  <a:pt x="4440" y="318"/>
                </a:lnTo>
                <a:lnTo>
                  <a:pt x="4452" y="318"/>
                </a:lnTo>
                <a:lnTo>
                  <a:pt x="4488" y="312"/>
                </a:lnTo>
                <a:lnTo>
                  <a:pt x="4566" y="312"/>
                </a:lnTo>
                <a:lnTo>
                  <a:pt x="4578" y="300"/>
                </a:lnTo>
                <a:lnTo>
                  <a:pt x="4578" y="288"/>
                </a:lnTo>
                <a:lnTo>
                  <a:pt x="4584" y="288"/>
                </a:lnTo>
                <a:lnTo>
                  <a:pt x="4590" y="282"/>
                </a:lnTo>
                <a:lnTo>
                  <a:pt x="4608" y="282"/>
                </a:lnTo>
                <a:lnTo>
                  <a:pt x="4626" y="276"/>
                </a:lnTo>
                <a:lnTo>
                  <a:pt x="4662" y="276"/>
                </a:lnTo>
                <a:lnTo>
                  <a:pt x="4680" y="270"/>
                </a:lnTo>
                <a:lnTo>
                  <a:pt x="4710" y="270"/>
                </a:lnTo>
                <a:lnTo>
                  <a:pt x="4722" y="264"/>
                </a:lnTo>
                <a:lnTo>
                  <a:pt x="4728" y="264"/>
                </a:lnTo>
                <a:lnTo>
                  <a:pt x="4704" y="246"/>
                </a:lnTo>
                <a:lnTo>
                  <a:pt x="4746" y="246"/>
                </a:lnTo>
                <a:lnTo>
                  <a:pt x="4770" y="240"/>
                </a:lnTo>
                <a:lnTo>
                  <a:pt x="4782" y="234"/>
                </a:lnTo>
                <a:lnTo>
                  <a:pt x="4776" y="228"/>
                </a:lnTo>
                <a:lnTo>
                  <a:pt x="4770" y="228"/>
                </a:lnTo>
                <a:lnTo>
                  <a:pt x="4758" y="222"/>
                </a:lnTo>
                <a:lnTo>
                  <a:pt x="4746" y="222"/>
                </a:lnTo>
                <a:lnTo>
                  <a:pt x="4734" y="216"/>
                </a:lnTo>
                <a:lnTo>
                  <a:pt x="4686" y="216"/>
                </a:lnTo>
                <a:lnTo>
                  <a:pt x="4674" y="210"/>
                </a:lnTo>
                <a:lnTo>
                  <a:pt x="4662" y="210"/>
                </a:lnTo>
                <a:lnTo>
                  <a:pt x="4662" y="204"/>
                </a:lnTo>
                <a:lnTo>
                  <a:pt x="4674" y="198"/>
                </a:lnTo>
                <a:lnTo>
                  <a:pt x="4686" y="198"/>
                </a:lnTo>
                <a:lnTo>
                  <a:pt x="4704" y="192"/>
                </a:lnTo>
                <a:lnTo>
                  <a:pt x="4716" y="186"/>
                </a:lnTo>
                <a:lnTo>
                  <a:pt x="4764" y="186"/>
                </a:lnTo>
                <a:lnTo>
                  <a:pt x="4782" y="192"/>
                </a:lnTo>
                <a:lnTo>
                  <a:pt x="4860" y="192"/>
                </a:lnTo>
                <a:lnTo>
                  <a:pt x="4878" y="186"/>
                </a:lnTo>
                <a:lnTo>
                  <a:pt x="4902" y="186"/>
                </a:lnTo>
                <a:lnTo>
                  <a:pt x="4896" y="180"/>
                </a:lnTo>
                <a:lnTo>
                  <a:pt x="4878" y="180"/>
                </a:lnTo>
                <a:lnTo>
                  <a:pt x="4866" y="174"/>
                </a:lnTo>
                <a:lnTo>
                  <a:pt x="4872" y="168"/>
                </a:lnTo>
                <a:lnTo>
                  <a:pt x="4902" y="162"/>
                </a:lnTo>
                <a:lnTo>
                  <a:pt x="4944" y="168"/>
                </a:lnTo>
                <a:lnTo>
                  <a:pt x="4974" y="174"/>
                </a:lnTo>
                <a:lnTo>
                  <a:pt x="4986" y="174"/>
                </a:lnTo>
                <a:lnTo>
                  <a:pt x="4992" y="168"/>
                </a:lnTo>
                <a:lnTo>
                  <a:pt x="4992" y="150"/>
                </a:lnTo>
                <a:lnTo>
                  <a:pt x="5070" y="156"/>
                </a:lnTo>
                <a:lnTo>
                  <a:pt x="5070" y="132"/>
                </a:lnTo>
                <a:lnTo>
                  <a:pt x="5082" y="132"/>
                </a:lnTo>
                <a:lnTo>
                  <a:pt x="5094" y="138"/>
                </a:lnTo>
                <a:lnTo>
                  <a:pt x="5112" y="138"/>
                </a:lnTo>
                <a:lnTo>
                  <a:pt x="5136" y="126"/>
                </a:lnTo>
                <a:lnTo>
                  <a:pt x="5148" y="126"/>
                </a:lnTo>
                <a:lnTo>
                  <a:pt x="5154" y="120"/>
                </a:lnTo>
                <a:lnTo>
                  <a:pt x="5172" y="120"/>
                </a:lnTo>
                <a:lnTo>
                  <a:pt x="5208" y="114"/>
                </a:lnTo>
                <a:lnTo>
                  <a:pt x="5256" y="102"/>
                </a:lnTo>
                <a:lnTo>
                  <a:pt x="5298" y="96"/>
                </a:lnTo>
                <a:lnTo>
                  <a:pt x="5322" y="90"/>
                </a:lnTo>
                <a:lnTo>
                  <a:pt x="5340" y="90"/>
                </a:lnTo>
                <a:lnTo>
                  <a:pt x="5346" y="84"/>
                </a:lnTo>
                <a:lnTo>
                  <a:pt x="5238" y="84"/>
                </a:lnTo>
                <a:lnTo>
                  <a:pt x="5214" y="96"/>
                </a:lnTo>
                <a:lnTo>
                  <a:pt x="5142" y="96"/>
                </a:lnTo>
                <a:lnTo>
                  <a:pt x="5226" y="90"/>
                </a:lnTo>
                <a:lnTo>
                  <a:pt x="5220" y="78"/>
                </a:lnTo>
                <a:lnTo>
                  <a:pt x="5268" y="84"/>
                </a:lnTo>
                <a:lnTo>
                  <a:pt x="5274" y="78"/>
                </a:lnTo>
                <a:lnTo>
                  <a:pt x="5286" y="72"/>
                </a:lnTo>
                <a:lnTo>
                  <a:pt x="5358" y="72"/>
                </a:lnTo>
                <a:lnTo>
                  <a:pt x="5406" y="66"/>
                </a:lnTo>
                <a:lnTo>
                  <a:pt x="5454" y="66"/>
                </a:lnTo>
                <a:lnTo>
                  <a:pt x="5484" y="60"/>
                </a:lnTo>
                <a:lnTo>
                  <a:pt x="5496" y="60"/>
                </a:lnTo>
                <a:lnTo>
                  <a:pt x="5514" y="54"/>
                </a:lnTo>
                <a:lnTo>
                  <a:pt x="5532" y="54"/>
                </a:lnTo>
                <a:lnTo>
                  <a:pt x="5550" y="48"/>
                </a:lnTo>
                <a:lnTo>
                  <a:pt x="5562" y="42"/>
                </a:lnTo>
                <a:lnTo>
                  <a:pt x="5574" y="42"/>
                </a:lnTo>
                <a:lnTo>
                  <a:pt x="5574" y="36"/>
                </a:lnTo>
                <a:close/>
                <a:moveTo>
                  <a:pt x="4032" y="966"/>
                </a:moveTo>
                <a:lnTo>
                  <a:pt x="4086" y="966"/>
                </a:lnTo>
                <a:lnTo>
                  <a:pt x="4134" y="942"/>
                </a:lnTo>
                <a:lnTo>
                  <a:pt x="4140" y="930"/>
                </a:lnTo>
                <a:lnTo>
                  <a:pt x="4134" y="918"/>
                </a:lnTo>
                <a:lnTo>
                  <a:pt x="4134" y="912"/>
                </a:lnTo>
                <a:lnTo>
                  <a:pt x="4122" y="906"/>
                </a:lnTo>
                <a:lnTo>
                  <a:pt x="4074" y="906"/>
                </a:lnTo>
                <a:lnTo>
                  <a:pt x="4062" y="912"/>
                </a:lnTo>
                <a:lnTo>
                  <a:pt x="4050" y="912"/>
                </a:lnTo>
                <a:lnTo>
                  <a:pt x="4026" y="924"/>
                </a:lnTo>
                <a:lnTo>
                  <a:pt x="4014" y="936"/>
                </a:lnTo>
                <a:lnTo>
                  <a:pt x="4002" y="942"/>
                </a:lnTo>
                <a:lnTo>
                  <a:pt x="4002" y="954"/>
                </a:lnTo>
                <a:lnTo>
                  <a:pt x="4014" y="960"/>
                </a:lnTo>
                <a:lnTo>
                  <a:pt x="4032" y="966"/>
                </a:lnTo>
                <a:close/>
                <a:moveTo>
                  <a:pt x="4014" y="840"/>
                </a:moveTo>
                <a:lnTo>
                  <a:pt x="4002" y="840"/>
                </a:lnTo>
                <a:lnTo>
                  <a:pt x="3990" y="846"/>
                </a:lnTo>
                <a:lnTo>
                  <a:pt x="3984" y="852"/>
                </a:lnTo>
                <a:lnTo>
                  <a:pt x="3972" y="852"/>
                </a:lnTo>
                <a:lnTo>
                  <a:pt x="3990" y="852"/>
                </a:lnTo>
                <a:lnTo>
                  <a:pt x="4008" y="846"/>
                </a:lnTo>
                <a:lnTo>
                  <a:pt x="4026" y="846"/>
                </a:lnTo>
                <a:lnTo>
                  <a:pt x="4044" y="840"/>
                </a:lnTo>
                <a:lnTo>
                  <a:pt x="4050" y="834"/>
                </a:lnTo>
                <a:lnTo>
                  <a:pt x="4056" y="834"/>
                </a:lnTo>
                <a:lnTo>
                  <a:pt x="4068" y="822"/>
                </a:lnTo>
                <a:lnTo>
                  <a:pt x="4050" y="822"/>
                </a:lnTo>
                <a:lnTo>
                  <a:pt x="4044" y="828"/>
                </a:lnTo>
                <a:lnTo>
                  <a:pt x="4032" y="828"/>
                </a:lnTo>
                <a:lnTo>
                  <a:pt x="4020" y="834"/>
                </a:lnTo>
                <a:lnTo>
                  <a:pt x="4014" y="840"/>
                </a:lnTo>
                <a:close/>
                <a:moveTo>
                  <a:pt x="4122" y="822"/>
                </a:moveTo>
                <a:lnTo>
                  <a:pt x="4104" y="822"/>
                </a:lnTo>
                <a:lnTo>
                  <a:pt x="4098" y="828"/>
                </a:lnTo>
                <a:lnTo>
                  <a:pt x="4098" y="840"/>
                </a:lnTo>
                <a:lnTo>
                  <a:pt x="4104" y="846"/>
                </a:lnTo>
                <a:lnTo>
                  <a:pt x="4110" y="840"/>
                </a:lnTo>
                <a:lnTo>
                  <a:pt x="4116" y="840"/>
                </a:lnTo>
                <a:lnTo>
                  <a:pt x="4128" y="828"/>
                </a:lnTo>
                <a:lnTo>
                  <a:pt x="4122" y="822"/>
                </a:lnTo>
                <a:close/>
                <a:moveTo>
                  <a:pt x="3528" y="1062"/>
                </a:moveTo>
                <a:lnTo>
                  <a:pt x="3522" y="1062"/>
                </a:lnTo>
                <a:lnTo>
                  <a:pt x="3504" y="1080"/>
                </a:lnTo>
                <a:lnTo>
                  <a:pt x="3504" y="1086"/>
                </a:lnTo>
                <a:lnTo>
                  <a:pt x="3510" y="1092"/>
                </a:lnTo>
                <a:lnTo>
                  <a:pt x="3528" y="1092"/>
                </a:lnTo>
                <a:lnTo>
                  <a:pt x="3534" y="1086"/>
                </a:lnTo>
                <a:lnTo>
                  <a:pt x="3540" y="1074"/>
                </a:lnTo>
                <a:lnTo>
                  <a:pt x="3540" y="1068"/>
                </a:lnTo>
                <a:lnTo>
                  <a:pt x="3534" y="1062"/>
                </a:lnTo>
                <a:lnTo>
                  <a:pt x="3528" y="1062"/>
                </a:lnTo>
                <a:close/>
                <a:moveTo>
                  <a:pt x="3588" y="1062"/>
                </a:moveTo>
                <a:lnTo>
                  <a:pt x="3582" y="1062"/>
                </a:lnTo>
                <a:lnTo>
                  <a:pt x="3576" y="1068"/>
                </a:lnTo>
                <a:lnTo>
                  <a:pt x="3576" y="1080"/>
                </a:lnTo>
                <a:lnTo>
                  <a:pt x="3582" y="1086"/>
                </a:lnTo>
                <a:lnTo>
                  <a:pt x="3594" y="1086"/>
                </a:lnTo>
                <a:lnTo>
                  <a:pt x="3600" y="1080"/>
                </a:lnTo>
                <a:lnTo>
                  <a:pt x="3600" y="1068"/>
                </a:lnTo>
                <a:lnTo>
                  <a:pt x="3588" y="1062"/>
                </a:lnTo>
                <a:close/>
                <a:moveTo>
                  <a:pt x="3756" y="1242"/>
                </a:moveTo>
                <a:lnTo>
                  <a:pt x="3744" y="1248"/>
                </a:lnTo>
                <a:lnTo>
                  <a:pt x="3744" y="1260"/>
                </a:lnTo>
                <a:lnTo>
                  <a:pt x="3750" y="1266"/>
                </a:lnTo>
                <a:lnTo>
                  <a:pt x="3762" y="1272"/>
                </a:lnTo>
                <a:lnTo>
                  <a:pt x="3768" y="1272"/>
                </a:lnTo>
                <a:lnTo>
                  <a:pt x="3786" y="1254"/>
                </a:lnTo>
                <a:lnTo>
                  <a:pt x="3786" y="1242"/>
                </a:lnTo>
                <a:lnTo>
                  <a:pt x="3780" y="1236"/>
                </a:lnTo>
                <a:lnTo>
                  <a:pt x="3768" y="1236"/>
                </a:lnTo>
                <a:lnTo>
                  <a:pt x="3756" y="1242"/>
                </a:lnTo>
                <a:close/>
                <a:moveTo>
                  <a:pt x="3984" y="2532"/>
                </a:moveTo>
                <a:lnTo>
                  <a:pt x="3948" y="2520"/>
                </a:lnTo>
                <a:lnTo>
                  <a:pt x="3942" y="2514"/>
                </a:lnTo>
                <a:lnTo>
                  <a:pt x="3936" y="2514"/>
                </a:lnTo>
                <a:lnTo>
                  <a:pt x="3924" y="2526"/>
                </a:lnTo>
                <a:lnTo>
                  <a:pt x="3930" y="2532"/>
                </a:lnTo>
                <a:lnTo>
                  <a:pt x="3942" y="2538"/>
                </a:lnTo>
                <a:lnTo>
                  <a:pt x="3948" y="2544"/>
                </a:lnTo>
                <a:lnTo>
                  <a:pt x="3954" y="2544"/>
                </a:lnTo>
                <a:lnTo>
                  <a:pt x="3960" y="2550"/>
                </a:lnTo>
                <a:lnTo>
                  <a:pt x="3996" y="2550"/>
                </a:lnTo>
                <a:lnTo>
                  <a:pt x="4008" y="2556"/>
                </a:lnTo>
                <a:lnTo>
                  <a:pt x="4020" y="2556"/>
                </a:lnTo>
                <a:lnTo>
                  <a:pt x="4038" y="2538"/>
                </a:lnTo>
                <a:lnTo>
                  <a:pt x="4008" y="2538"/>
                </a:lnTo>
                <a:lnTo>
                  <a:pt x="3984" y="2532"/>
                </a:lnTo>
                <a:close/>
                <a:moveTo>
                  <a:pt x="4098" y="2280"/>
                </a:moveTo>
                <a:lnTo>
                  <a:pt x="4092" y="2280"/>
                </a:lnTo>
                <a:lnTo>
                  <a:pt x="4086" y="2274"/>
                </a:lnTo>
                <a:lnTo>
                  <a:pt x="4050" y="2274"/>
                </a:lnTo>
                <a:lnTo>
                  <a:pt x="4032" y="2268"/>
                </a:lnTo>
                <a:lnTo>
                  <a:pt x="3996" y="2268"/>
                </a:lnTo>
                <a:lnTo>
                  <a:pt x="4002" y="2274"/>
                </a:lnTo>
                <a:lnTo>
                  <a:pt x="4008" y="2274"/>
                </a:lnTo>
                <a:lnTo>
                  <a:pt x="4014" y="2280"/>
                </a:lnTo>
                <a:lnTo>
                  <a:pt x="4026" y="2286"/>
                </a:lnTo>
                <a:lnTo>
                  <a:pt x="4032" y="2286"/>
                </a:lnTo>
                <a:lnTo>
                  <a:pt x="4032" y="2304"/>
                </a:lnTo>
                <a:lnTo>
                  <a:pt x="4044" y="2304"/>
                </a:lnTo>
                <a:lnTo>
                  <a:pt x="4080" y="2310"/>
                </a:lnTo>
                <a:lnTo>
                  <a:pt x="4128" y="2316"/>
                </a:lnTo>
                <a:lnTo>
                  <a:pt x="4164" y="2316"/>
                </a:lnTo>
                <a:lnTo>
                  <a:pt x="4170" y="2310"/>
                </a:lnTo>
                <a:lnTo>
                  <a:pt x="4170" y="2304"/>
                </a:lnTo>
                <a:lnTo>
                  <a:pt x="4164" y="2304"/>
                </a:lnTo>
                <a:lnTo>
                  <a:pt x="4152" y="2292"/>
                </a:lnTo>
                <a:lnTo>
                  <a:pt x="4128" y="2286"/>
                </a:lnTo>
                <a:lnTo>
                  <a:pt x="4098" y="2280"/>
                </a:lnTo>
                <a:close/>
                <a:moveTo>
                  <a:pt x="4194" y="2550"/>
                </a:moveTo>
                <a:lnTo>
                  <a:pt x="4164" y="2550"/>
                </a:lnTo>
                <a:lnTo>
                  <a:pt x="4152" y="2556"/>
                </a:lnTo>
                <a:lnTo>
                  <a:pt x="4146" y="2562"/>
                </a:lnTo>
                <a:lnTo>
                  <a:pt x="4182" y="2526"/>
                </a:lnTo>
                <a:lnTo>
                  <a:pt x="4176" y="2520"/>
                </a:lnTo>
                <a:lnTo>
                  <a:pt x="4152" y="2520"/>
                </a:lnTo>
                <a:lnTo>
                  <a:pt x="4140" y="2526"/>
                </a:lnTo>
                <a:lnTo>
                  <a:pt x="4128" y="2538"/>
                </a:lnTo>
                <a:lnTo>
                  <a:pt x="4104" y="2574"/>
                </a:lnTo>
                <a:lnTo>
                  <a:pt x="4164" y="2568"/>
                </a:lnTo>
                <a:lnTo>
                  <a:pt x="4176" y="2568"/>
                </a:lnTo>
                <a:lnTo>
                  <a:pt x="4182" y="2562"/>
                </a:lnTo>
                <a:lnTo>
                  <a:pt x="4194" y="2562"/>
                </a:lnTo>
                <a:lnTo>
                  <a:pt x="4200" y="2556"/>
                </a:lnTo>
                <a:lnTo>
                  <a:pt x="4200" y="2550"/>
                </a:lnTo>
                <a:lnTo>
                  <a:pt x="4194" y="2550"/>
                </a:lnTo>
                <a:close/>
                <a:moveTo>
                  <a:pt x="4590" y="1962"/>
                </a:moveTo>
                <a:lnTo>
                  <a:pt x="4578" y="1974"/>
                </a:lnTo>
                <a:lnTo>
                  <a:pt x="4578" y="1980"/>
                </a:lnTo>
                <a:lnTo>
                  <a:pt x="4572" y="1986"/>
                </a:lnTo>
                <a:lnTo>
                  <a:pt x="4566" y="1986"/>
                </a:lnTo>
                <a:lnTo>
                  <a:pt x="4554" y="1974"/>
                </a:lnTo>
                <a:lnTo>
                  <a:pt x="4554" y="1962"/>
                </a:lnTo>
                <a:lnTo>
                  <a:pt x="4566" y="1962"/>
                </a:lnTo>
                <a:lnTo>
                  <a:pt x="4572" y="1956"/>
                </a:lnTo>
                <a:lnTo>
                  <a:pt x="4566" y="1932"/>
                </a:lnTo>
                <a:lnTo>
                  <a:pt x="4536" y="1926"/>
                </a:lnTo>
                <a:lnTo>
                  <a:pt x="4530" y="1926"/>
                </a:lnTo>
                <a:lnTo>
                  <a:pt x="4524" y="1932"/>
                </a:lnTo>
                <a:lnTo>
                  <a:pt x="4512" y="1938"/>
                </a:lnTo>
                <a:lnTo>
                  <a:pt x="4494" y="1944"/>
                </a:lnTo>
                <a:lnTo>
                  <a:pt x="4470" y="1956"/>
                </a:lnTo>
                <a:lnTo>
                  <a:pt x="4464" y="1962"/>
                </a:lnTo>
                <a:lnTo>
                  <a:pt x="4458" y="1962"/>
                </a:lnTo>
                <a:lnTo>
                  <a:pt x="4446" y="1968"/>
                </a:lnTo>
                <a:lnTo>
                  <a:pt x="4434" y="1968"/>
                </a:lnTo>
                <a:lnTo>
                  <a:pt x="4416" y="1974"/>
                </a:lnTo>
                <a:lnTo>
                  <a:pt x="4404" y="1974"/>
                </a:lnTo>
                <a:lnTo>
                  <a:pt x="4374" y="1998"/>
                </a:lnTo>
                <a:lnTo>
                  <a:pt x="4386" y="1974"/>
                </a:lnTo>
                <a:lnTo>
                  <a:pt x="4362" y="1956"/>
                </a:lnTo>
                <a:lnTo>
                  <a:pt x="4398" y="1968"/>
                </a:lnTo>
                <a:lnTo>
                  <a:pt x="4410" y="1956"/>
                </a:lnTo>
                <a:lnTo>
                  <a:pt x="4440" y="1950"/>
                </a:lnTo>
                <a:lnTo>
                  <a:pt x="4440" y="1932"/>
                </a:lnTo>
                <a:lnTo>
                  <a:pt x="4494" y="1932"/>
                </a:lnTo>
                <a:lnTo>
                  <a:pt x="4518" y="1920"/>
                </a:lnTo>
                <a:lnTo>
                  <a:pt x="4524" y="1914"/>
                </a:lnTo>
                <a:lnTo>
                  <a:pt x="4536" y="1908"/>
                </a:lnTo>
                <a:lnTo>
                  <a:pt x="4608" y="1908"/>
                </a:lnTo>
                <a:lnTo>
                  <a:pt x="4602" y="1902"/>
                </a:lnTo>
                <a:lnTo>
                  <a:pt x="4596" y="1902"/>
                </a:lnTo>
                <a:lnTo>
                  <a:pt x="4584" y="1896"/>
                </a:lnTo>
                <a:lnTo>
                  <a:pt x="4578" y="1890"/>
                </a:lnTo>
                <a:lnTo>
                  <a:pt x="4578" y="1866"/>
                </a:lnTo>
                <a:lnTo>
                  <a:pt x="4572" y="1866"/>
                </a:lnTo>
                <a:lnTo>
                  <a:pt x="4566" y="1872"/>
                </a:lnTo>
                <a:lnTo>
                  <a:pt x="4542" y="1872"/>
                </a:lnTo>
                <a:lnTo>
                  <a:pt x="4530" y="1878"/>
                </a:lnTo>
                <a:lnTo>
                  <a:pt x="4518" y="1878"/>
                </a:lnTo>
                <a:lnTo>
                  <a:pt x="4518" y="1866"/>
                </a:lnTo>
                <a:lnTo>
                  <a:pt x="4512" y="1860"/>
                </a:lnTo>
                <a:lnTo>
                  <a:pt x="4452" y="1878"/>
                </a:lnTo>
                <a:lnTo>
                  <a:pt x="4458" y="1848"/>
                </a:lnTo>
                <a:lnTo>
                  <a:pt x="4410" y="1860"/>
                </a:lnTo>
                <a:lnTo>
                  <a:pt x="4416" y="1854"/>
                </a:lnTo>
                <a:lnTo>
                  <a:pt x="4422" y="1842"/>
                </a:lnTo>
                <a:lnTo>
                  <a:pt x="4440" y="1824"/>
                </a:lnTo>
                <a:lnTo>
                  <a:pt x="4446" y="1812"/>
                </a:lnTo>
                <a:lnTo>
                  <a:pt x="4446" y="1800"/>
                </a:lnTo>
                <a:lnTo>
                  <a:pt x="4434" y="1800"/>
                </a:lnTo>
                <a:lnTo>
                  <a:pt x="4422" y="1794"/>
                </a:lnTo>
                <a:lnTo>
                  <a:pt x="4398" y="1794"/>
                </a:lnTo>
                <a:lnTo>
                  <a:pt x="4404" y="1770"/>
                </a:lnTo>
                <a:lnTo>
                  <a:pt x="4368" y="1770"/>
                </a:lnTo>
                <a:lnTo>
                  <a:pt x="4380" y="1752"/>
                </a:lnTo>
                <a:lnTo>
                  <a:pt x="4356" y="1728"/>
                </a:lnTo>
                <a:lnTo>
                  <a:pt x="4368" y="1728"/>
                </a:lnTo>
                <a:lnTo>
                  <a:pt x="4380" y="1734"/>
                </a:lnTo>
                <a:lnTo>
                  <a:pt x="4404" y="1734"/>
                </a:lnTo>
                <a:lnTo>
                  <a:pt x="4410" y="1728"/>
                </a:lnTo>
                <a:lnTo>
                  <a:pt x="4422" y="1722"/>
                </a:lnTo>
                <a:lnTo>
                  <a:pt x="4434" y="1710"/>
                </a:lnTo>
                <a:lnTo>
                  <a:pt x="4440" y="1710"/>
                </a:lnTo>
                <a:lnTo>
                  <a:pt x="4398" y="1686"/>
                </a:lnTo>
                <a:lnTo>
                  <a:pt x="4446" y="1656"/>
                </a:lnTo>
                <a:lnTo>
                  <a:pt x="4398" y="1632"/>
                </a:lnTo>
                <a:lnTo>
                  <a:pt x="4350" y="1638"/>
                </a:lnTo>
                <a:lnTo>
                  <a:pt x="4404" y="1614"/>
                </a:lnTo>
                <a:lnTo>
                  <a:pt x="4368" y="1608"/>
                </a:lnTo>
                <a:lnTo>
                  <a:pt x="4410" y="1584"/>
                </a:lnTo>
                <a:lnTo>
                  <a:pt x="4404" y="1560"/>
                </a:lnTo>
                <a:lnTo>
                  <a:pt x="4374" y="1560"/>
                </a:lnTo>
                <a:lnTo>
                  <a:pt x="4380" y="1554"/>
                </a:lnTo>
                <a:lnTo>
                  <a:pt x="4392" y="1530"/>
                </a:lnTo>
                <a:lnTo>
                  <a:pt x="4374" y="1494"/>
                </a:lnTo>
                <a:lnTo>
                  <a:pt x="4362" y="1494"/>
                </a:lnTo>
                <a:lnTo>
                  <a:pt x="4374" y="1470"/>
                </a:lnTo>
                <a:lnTo>
                  <a:pt x="4362" y="1476"/>
                </a:lnTo>
                <a:lnTo>
                  <a:pt x="4356" y="1482"/>
                </a:lnTo>
                <a:lnTo>
                  <a:pt x="4344" y="1488"/>
                </a:lnTo>
                <a:lnTo>
                  <a:pt x="4332" y="1500"/>
                </a:lnTo>
                <a:lnTo>
                  <a:pt x="4332" y="1518"/>
                </a:lnTo>
                <a:lnTo>
                  <a:pt x="4302" y="1506"/>
                </a:lnTo>
                <a:lnTo>
                  <a:pt x="4308" y="1542"/>
                </a:lnTo>
                <a:lnTo>
                  <a:pt x="4284" y="1542"/>
                </a:lnTo>
                <a:lnTo>
                  <a:pt x="4272" y="1560"/>
                </a:lnTo>
                <a:lnTo>
                  <a:pt x="4278" y="1572"/>
                </a:lnTo>
                <a:lnTo>
                  <a:pt x="4254" y="1572"/>
                </a:lnTo>
                <a:lnTo>
                  <a:pt x="4230" y="1614"/>
                </a:lnTo>
                <a:lnTo>
                  <a:pt x="4218" y="1614"/>
                </a:lnTo>
                <a:lnTo>
                  <a:pt x="4236" y="1578"/>
                </a:lnTo>
                <a:lnTo>
                  <a:pt x="4224" y="1566"/>
                </a:lnTo>
                <a:lnTo>
                  <a:pt x="4212" y="1566"/>
                </a:lnTo>
                <a:lnTo>
                  <a:pt x="4194" y="1584"/>
                </a:lnTo>
                <a:lnTo>
                  <a:pt x="4182" y="1590"/>
                </a:lnTo>
                <a:lnTo>
                  <a:pt x="4176" y="1596"/>
                </a:lnTo>
                <a:lnTo>
                  <a:pt x="4164" y="1602"/>
                </a:lnTo>
                <a:lnTo>
                  <a:pt x="4158" y="1608"/>
                </a:lnTo>
                <a:lnTo>
                  <a:pt x="4146" y="1614"/>
                </a:lnTo>
                <a:lnTo>
                  <a:pt x="4140" y="1620"/>
                </a:lnTo>
                <a:lnTo>
                  <a:pt x="4116" y="1632"/>
                </a:lnTo>
                <a:lnTo>
                  <a:pt x="4110" y="1638"/>
                </a:lnTo>
                <a:lnTo>
                  <a:pt x="4116" y="1614"/>
                </a:lnTo>
                <a:lnTo>
                  <a:pt x="4116" y="1596"/>
                </a:lnTo>
                <a:lnTo>
                  <a:pt x="4080" y="1632"/>
                </a:lnTo>
                <a:lnTo>
                  <a:pt x="4014" y="1644"/>
                </a:lnTo>
                <a:lnTo>
                  <a:pt x="4074" y="1626"/>
                </a:lnTo>
                <a:lnTo>
                  <a:pt x="4080" y="1620"/>
                </a:lnTo>
                <a:lnTo>
                  <a:pt x="4092" y="1596"/>
                </a:lnTo>
                <a:lnTo>
                  <a:pt x="4098" y="1590"/>
                </a:lnTo>
                <a:lnTo>
                  <a:pt x="4098" y="1578"/>
                </a:lnTo>
                <a:lnTo>
                  <a:pt x="4092" y="1572"/>
                </a:lnTo>
                <a:lnTo>
                  <a:pt x="4050" y="1572"/>
                </a:lnTo>
                <a:lnTo>
                  <a:pt x="4038" y="1578"/>
                </a:lnTo>
                <a:lnTo>
                  <a:pt x="4032" y="1578"/>
                </a:lnTo>
                <a:lnTo>
                  <a:pt x="4020" y="1584"/>
                </a:lnTo>
                <a:lnTo>
                  <a:pt x="4002" y="1584"/>
                </a:lnTo>
                <a:lnTo>
                  <a:pt x="4002" y="1578"/>
                </a:lnTo>
                <a:lnTo>
                  <a:pt x="4008" y="1572"/>
                </a:lnTo>
                <a:lnTo>
                  <a:pt x="4020" y="1566"/>
                </a:lnTo>
                <a:lnTo>
                  <a:pt x="4026" y="1560"/>
                </a:lnTo>
                <a:lnTo>
                  <a:pt x="4032" y="1560"/>
                </a:lnTo>
                <a:lnTo>
                  <a:pt x="4032" y="1572"/>
                </a:lnTo>
                <a:lnTo>
                  <a:pt x="4050" y="1560"/>
                </a:lnTo>
                <a:lnTo>
                  <a:pt x="4044" y="1536"/>
                </a:lnTo>
                <a:lnTo>
                  <a:pt x="4050" y="1530"/>
                </a:lnTo>
                <a:lnTo>
                  <a:pt x="4062" y="1524"/>
                </a:lnTo>
                <a:lnTo>
                  <a:pt x="4074" y="1512"/>
                </a:lnTo>
                <a:lnTo>
                  <a:pt x="4074" y="1506"/>
                </a:lnTo>
                <a:lnTo>
                  <a:pt x="4068" y="1500"/>
                </a:lnTo>
                <a:lnTo>
                  <a:pt x="4056" y="1494"/>
                </a:lnTo>
                <a:lnTo>
                  <a:pt x="4044" y="1494"/>
                </a:lnTo>
                <a:lnTo>
                  <a:pt x="4032" y="1488"/>
                </a:lnTo>
                <a:lnTo>
                  <a:pt x="4014" y="1488"/>
                </a:lnTo>
                <a:lnTo>
                  <a:pt x="4044" y="1488"/>
                </a:lnTo>
                <a:lnTo>
                  <a:pt x="4056" y="1482"/>
                </a:lnTo>
                <a:lnTo>
                  <a:pt x="4074" y="1482"/>
                </a:lnTo>
                <a:lnTo>
                  <a:pt x="4086" y="1470"/>
                </a:lnTo>
                <a:lnTo>
                  <a:pt x="4098" y="1446"/>
                </a:lnTo>
                <a:lnTo>
                  <a:pt x="4104" y="1440"/>
                </a:lnTo>
                <a:lnTo>
                  <a:pt x="4110" y="1440"/>
                </a:lnTo>
                <a:lnTo>
                  <a:pt x="4122" y="1434"/>
                </a:lnTo>
                <a:lnTo>
                  <a:pt x="4128" y="1434"/>
                </a:lnTo>
                <a:lnTo>
                  <a:pt x="4134" y="1428"/>
                </a:lnTo>
                <a:lnTo>
                  <a:pt x="4122" y="1416"/>
                </a:lnTo>
                <a:lnTo>
                  <a:pt x="4110" y="1422"/>
                </a:lnTo>
                <a:lnTo>
                  <a:pt x="4098" y="1434"/>
                </a:lnTo>
                <a:lnTo>
                  <a:pt x="4092" y="1404"/>
                </a:lnTo>
                <a:lnTo>
                  <a:pt x="4068" y="1404"/>
                </a:lnTo>
                <a:lnTo>
                  <a:pt x="4050" y="1410"/>
                </a:lnTo>
                <a:lnTo>
                  <a:pt x="4026" y="1410"/>
                </a:lnTo>
                <a:lnTo>
                  <a:pt x="4020" y="1404"/>
                </a:lnTo>
                <a:lnTo>
                  <a:pt x="4020" y="1386"/>
                </a:lnTo>
                <a:lnTo>
                  <a:pt x="4038" y="1368"/>
                </a:lnTo>
                <a:lnTo>
                  <a:pt x="4032" y="1362"/>
                </a:lnTo>
                <a:lnTo>
                  <a:pt x="4014" y="1362"/>
                </a:lnTo>
                <a:lnTo>
                  <a:pt x="4008" y="1368"/>
                </a:lnTo>
                <a:lnTo>
                  <a:pt x="4020" y="1344"/>
                </a:lnTo>
                <a:lnTo>
                  <a:pt x="3984" y="1350"/>
                </a:lnTo>
                <a:lnTo>
                  <a:pt x="3984" y="1326"/>
                </a:lnTo>
                <a:lnTo>
                  <a:pt x="3978" y="1314"/>
                </a:lnTo>
                <a:lnTo>
                  <a:pt x="3972" y="1308"/>
                </a:lnTo>
                <a:lnTo>
                  <a:pt x="3948" y="1308"/>
                </a:lnTo>
                <a:lnTo>
                  <a:pt x="3930" y="1314"/>
                </a:lnTo>
                <a:lnTo>
                  <a:pt x="3906" y="1326"/>
                </a:lnTo>
                <a:lnTo>
                  <a:pt x="3900" y="1332"/>
                </a:lnTo>
                <a:lnTo>
                  <a:pt x="3894" y="1332"/>
                </a:lnTo>
                <a:lnTo>
                  <a:pt x="3888" y="1326"/>
                </a:lnTo>
                <a:lnTo>
                  <a:pt x="3876" y="1320"/>
                </a:lnTo>
                <a:lnTo>
                  <a:pt x="3864" y="1320"/>
                </a:lnTo>
                <a:lnTo>
                  <a:pt x="3852" y="1326"/>
                </a:lnTo>
                <a:lnTo>
                  <a:pt x="3846" y="1326"/>
                </a:lnTo>
                <a:lnTo>
                  <a:pt x="3834" y="1332"/>
                </a:lnTo>
                <a:lnTo>
                  <a:pt x="3822" y="1326"/>
                </a:lnTo>
                <a:lnTo>
                  <a:pt x="3762" y="1302"/>
                </a:lnTo>
                <a:lnTo>
                  <a:pt x="3738" y="1302"/>
                </a:lnTo>
                <a:lnTo>
                  <a:pt x="3714" y="1314"/>
                </a:lnTo>
                <a:lnTo>
                  <a:pt x="3708" y="1326"/>
                </a:lnTo>
                <a:lnTo>
                  <a:pt x="3702" y="1326"/>
                </a:lnTo>
                <a:lnTo>
                  <a:pt x="3684" y="1344"/>
                </a:lnTo>
                <a:lnTo>
                  <a:pt x="3684" y="1350"/>
                </a:lnTo>
                <a:lnTo>
                  <a:pt x="3696" y="1356"/>
                </a:lnTo>
                <a:lnTo>
                  <a:pt x="3702" y="1362"/>
                </a:lnTo>
                <a:lnTo>
                  <a:pt x="3708" y="1374"/>
                </a:lnTo>
                <a:lnTo>
                  <a:pt x="3708" y="1380"/>
                </a:lnTo>
                <a:lnTo>
                  <a:pt x="3702" y="1386"/>
                </a:lnTo>
                <a:lnTo>
                  <a:pt x="3690" y="1392"/>
                </a:lnTo>
                <a:lnTo>
                  <a:pt x="3672" y="1410"/>
                </a:lnTo>
                <a:lnTo>
                  <a:pt x="3660" y="1416"/>
                </a:lnTo>
                <a:lnTo>
                  <a:pt x="3636" y="1422"/>
                </a:lnTo>
                <a:lnTo>
                  <a:pt x="3660" y="1440"/>
                </a:lnTo>
                <a:lnTo>
                  <a:pt x="3654" y="1446"/>
                </a:lnTo>
                <a:lnTo>
                  <a:pt x="3642" y="1446"/>
                </a:lnTo>
                <a:lnTo>
                  <a:pt x="3636" y="1452"/>
                </a:lnTo>
                <a:lnTo>
                  <a:pt x="3636" y="1470"/>
                </a:lnTo>
                <a:lnTo>
                  <a:pt x="3642" y="1482"/>
                </a:lnTo>
                <a:lnTo>
                  <a:pt x="3642" y="1488"/>
                </a:lnTo>
                <a:lnTo>
                  <a:pt x="3636" y="1500"/>
                </a:lnTo>
                <a:lnTo>
                  <a:pt x="3624" y="1506"/>
                </a:lnTo>
                <a:lnTo>
                  <a:pt x="3618" y="1512"/>
                </a:lnTo>
                <a:lnTo>
                  <a:pt x="3606" y="1512"/>
                </a:lnTo>
                <a:lnTo>
                  <a:pt x="3582" y="1524"/>
                </a:lnTo>
                <a:lnTo>
                  <a:pt x="3576" y="1536"/>
                </a:lnTo>
                <a:lnTo>
                  <a:pt x="3576" y="1548"/>
                </a:lnTo>
                <a:lnTo>
                  <a:pt x="3570" y="1548"/>
                </a:lnTo>
                <a:lnTo>
                  <a:pt x="3564" y="1554"/>
                </a:lnTo>
                <a:lnTo>
                  <a:pt x="3552" y="1554"/>
                </a:lnTo>
                <a:lnTo>
                  <a:pt x="3540" y="1560"/>
                </a:lnTo>
                <a:lnTo>
                  <a:pt x="3534" y="1566"/>
                </a:lnTo>
                <a:lnTo>
                  <a:pt x="3522" y="1572"/>
                </a:lnTo>
                <a:lnTo>
                  <a:pt x="3504" y="1590"/>
                </a:lnTo>
                <a:lnTo>
                  <a:pt x="3510" y="1596"/>
                </a:lnTo>
                <a:lnTo>
                  <a:pt x="3522" y="1602"/>
                </a:lnTo>
                <a:lnTo>
                  <a:pt x="3534" y="1614"/>
                </a:lnTo>
                <a:lnTo>
                  <a:pt x="3552" y="1620"/>
                </a:lnTo>
                <a:lnTo>
                  <a:pt x="3558" y="1632"/>
                </a:lnTo>
                <a:lnTo>
                  <a:pt x="3564" y="1638"/>
                </a:lnTo>
                <a:lnTo>
                  <a:pt x="3564" y="1662"/>
                </a:lnTo>
                <a:lnTo>
                  <a:pt x="3558" y="1698"/>
                </a:lnTo>
                <a:lnTo>
                  <a:pt x="3540" y="1746"/>
                </a:lnTo>
                <a:lnTo>
                  <a:pt x="3510" y="1776"/>
                </a:lnTo>
                <a:lnTo>
                  <a:pt x="3468" y="1800"/>
                </a:lnTo>
                <a:lnTo>
                  <a:pt x="3426" y="1830"/>
                </a:lnTo>
                <a:lnTo>
                  <a:pt x="3390" y="1854"/>
                </a:lnTo>
                <a:lnTo>
                  <a:pt x="3366" y="1860"/>
                </a:lnTo>
                <a:lnTo>
                  <a:pt x="3336" y="1860"/>
                </a:lnTo>
                <a:lnTo>
                  <a:pt x="3300" y="1866"/>
                </a:lnTo>
                <a:lnTo>
                  <a:pt x="3276" y="1872"/>
                </a:lnTo>
                <a:lnTo>
                  <a:pt x="3258" y="1878"/>
                </a:lnTo>
                <a:lnTo>
                  <a:pt x="3258" y="1902"/>
                </a:lnTo>
                <a:lnTo>
                  <a:pt x="3264" y="1914"/>
                </a:lnTo>
                <a:lnTo>
                  <a:pt x="3264" y="1926"/>
                </a:lnTo>
                <a:lnTo>
                  <a:pt x="3270" y="1938"/>
                </a:lnTo>
                <a:lnTo>
                  <a:pt x="3270" y="1950"/>
                </a:lnTo>
                <a:lnTo>
                  <a:pt x="3252" y="1968"/>
                </a:lnTo>
                <a:lnTo>
                  <a:pt x="3234" y="2004"/>
                </a:lnTo>
                <a:lnTo>
                  <a:pt x="3234" y="2076"/>
                </a:lnTo>
                <a:lnTo>
                  <a:pt x="3210" y="2088"/>
                </a:lnTo>
                <a:lnTo>
                  <a:pt x="3204" y="2094"/>
                </a:lnTo>
                <a:lnTo>
                  <a:pt x="3180" y="2106"/>
                </a:lnTo>
                <a:lnTo>
                  <a:pt x="3180" y="2142"/>
                </a:lnTo>
                <a:lnTo>
                  <a:pt x="3156" y="2166"/>
                </a:lnTo>
                <a:lnTo>
                  <a:pt x="3156" y="2154"/>
                </a:lnTo>
                <a:lnTo>
                  <a:pt x="3162" y="2148"/>
                </a:lnTo>
                <a:lnTo>
                  <a:pt x="3162" y="2142"/>
                </a:lnTo>
                <a:lnTo>
                  <a:pt x="3156" y="2130"/>
                </a:lnTo>
                <a:lnTo>
                  <a:pt x="3138" y="2130"/>
                </a:lnTo>
                <a:lnTo>
                  <a:pt x="3126" y="2136"/>
                </a:lnTo>
                <a:lnTo>
                  <a:pt x="3108" y="2154"/>
                </a:lnTo>
                <a:lnTo>
                  <a:pt x="3108" y="2166"/>
                </a:lnTo>
                <a:lnTo>
                  <a:pt x="3114" y="2178"/>
                </a:lnTo>
                <a:lnTo>
                  <a:pt x="3114" y="2190"/>
                </a:lnTo>
                <a:lnTo>
                  <a:pt x="3108" y="2196"/>
                </a:lnTo>
                <a:lnTo>
                  <a:pt x="3108" y="2178"/>
                </a:lnTo>
                <a:lnTo>
                  <a:pt x="3102" y="2166"/>
                </a:lnTo>
                <a:lnTo>
                  <a:pt x="3090" y="2154"/>
                </a:lnTo>
                <a:lnTo>
                  <a:pt x="3078" y="2154"/>
                </a:lnTo>
                <a:lnTo>
                  <a:pt x="3066" y="2160"/>
                </a:lnTo>
                <a:lnTo>
                  <a:pt x="3042" y="2160"/>
                </a:lnTo>
                <a:lnTo>
                  <a:pt x="3036" y="2166"/>
                </a:lnTo>
                <a:lnTo>
                  <a:pt x="3030" y="2166"/>
                </a:lnTo>
                <a:lnTo>
                  <a:pt x="3042" y="2160"/>
                </a:lnTo>
                <a:lnTo>
                  <a:pt x="3060" y="2142"/>
                </a:lnTo>
                <a:lnTo>
                  <a:pt x="3072" y="2136"/>
                </a:lnTo>
                <a:lnTo>
                  <a:pt x="3078" y="2124"/>
                </a:lnTo>
                <a:lnTo>
                  <a:pt x="3078" y="2118"/>
                </a:lnTo>
                <a:lnTo>
                  <a:pt x="3072" y="2106"/>
                </a:lnTo>
                <a:lnTo>
                  <a:pt x="3060" y="2100"/>
                </a:lnTo>
                <a:lnTo>
                  <a:pt x="3048" y="2088"/>
                </a:lnTo>
                <a:lnTo>
                  <a:pt x="3030" y="2088"/>
                </a:lnTo>
                <a:lnTo>
                  <a:pt x="3024" y="2082"/>
                </a:lnTo>
                <a:lnTo>
                  <a:pt x="3018" y="2082"/>
                </a:lnTo>
                <a:lnTo>
                  <a:pt x="3024" y="2082"/>
                </a:lnTo>
                <a:lnTo>
                  <a:pt x="3042" y="2064"/>
                </a:lnTo>
                <a:lnTo>
                  <a:pt x="3042" y="2058"/>
                </a:lnTo>
                <a:lnTo>
                  <a:pt x="3030" y="2034"/>
                </a:lnTo>
                <a:lnTo>
                  <a:pt x="3030" y="2028"/>
                </a:lnTo>
                <a:lnTo>
                  <a:pt x="3024" y="2016"/>
                </a:lnTo>
                <a:lnTo>
                  <a:pt x="3060" y="1992"/>
                </a:lnTo>
                <a:lnTo>
                  <a:pt x="3060" y="1968"/>
                </a:lnTo>
                <a:lnTo>
                  <a:pt x="3084" y="1956"/>
                </a:lnTo>
                <a:lnTo>
                  <a:pt x="3084" y="1914"/>
                </a:lnTo>
                <a:lnTo>
                  <a:pt x="3090" y="1914"/>
                </a:lnTo>
                <a:lnTo>
                  <a:pt x="3102" y="1902"/>
                </a:lnTo>
                <a:lnTo>
                  <a:pt x="3114" y="1896"/>
                </a:lnTo>
                <a:lnTo>
                  <a:pt x="3132" y="1878"/>
                </a:lnTo>
                <a:lnTo>
                  <a:pt x="3126" y="1866"/>
                </a:lnTo>
                <a:lnTo>
                  <a:pt x="3120" y="1860"/>
                </a:lnTo>
                <a:lnTo>
                  <a:pt x="3084" y="1848"/>
                </a:lnTo>
                <a:lnTo>
                  <a:pt x="2976" y="1848"/>
                </a:lnTo>
                <a:lnTo>
                  <a:pt x="2940" y="1860"/>
                </a:lnTo>
                <a:lnTo>
                  <a:pt x="2946" y="1848"/>
                </a:lnTo>
                <a:lnTo>
                  <a:pt x="2952" y="1842"/>
                </a:lnTo>
                <a:lnTo>
                  <a:pt x="2952" y="1830"/>
                </a:lnTo>
                <a:lnTo>
                  <a:pt x="2958" y="1824"/>
                </a:lnTo>
                <a:lnTo>
                  <a:pt x="2952" y="1818"/>
                </a:lnTo>
                <a:lnTo>
                  <a:pt x="2940" y="1812"/>
                </a:lnTo>
                <a:lnTo>
                  <a:pt x="2928" y="1812"/>
                </a:lnTo>
                <a:lnTo>
                  <a:pt x="2892" y="1800"/>
                </a:lnTo>
                <a:lnTo>
                  <a:pt x="2874" y="1800"/>
                </a:lnTo>
                <a:lnTo>
                  <a:pt x="2868" y="1794"/>
                </a:lnTo>
                <a:lnTo>
                  <a:pt x="2862" y="1794"/>
                </a:lnTo>
                <a:lnTo>
                  <a:pt x="2862" y="1770"/>
                </a:lnTo>
                <a:lnTo>
                  <a:pt x="2856" y="1752"/>
                </a:lnTo>
                <a:lnTo>
                  <a:pt x="2844" y="1740"/>
                </a:lnTo>
                <a:lnTo>
                  <a:pt x="2790" y="1722"/>
                </a:lnTo>
                <a:lnTo>
                  <a:pt x="2778" y="1722"/>
                </a:lnTo>
                <a:lnTo>
                  <a:pt x="2778" y="1716"/>
                </a:lnTo>
                <a:lnTo>
                  <a:pt x="2766" y="1704"/>
                </a:lnTo>
                <a:lnTo>
                  <a:pt x="2754" y="1704"/>
                </a:lnTo>
                <a:lnTo>
                  <a:pt x="2736" y="1698"/>
                </a:lnTo>
                <a:lnTo>
                  <a:pt x="2694" y="1698"/>
                </a:lnTo>
                <a:lnTo>
                  <a:pt x="2646" y="1704"/>
                </a:lnTo>
                <a:lnTo>
                  <a:pt x="2610" y="1716"/>
                </a:lnTo>
                <a:lnTo>
                  <a:pt x="2592" y="1716"/>
                </a:lnTo>
                <a:lnTo>
                  <a:pt x="2598" y="1716"/>
                </a:lnTo>
                <a:lnTo>
                  <a:pt x="2604" y="1710"/>
                </a:lnTo>
                <a:lnTo>
                  <a:pt x="2616" y="1710"/>
                </a:lnTo>
                <a:lnTo>
                  <a:pt x="2628" y="1704"/>
                </a:lnTo>
                <a:lnTo>
                  <a:pt x="2634" y="1692"/>
                </a:lnTo>
                <a:lnTo>
                  <a:pt x="2640" y="1686"/>
                </a:lnTo>
                <a:lnTo>
                  <a:pt x="2646" y="1662"/>
                </a:lnTo>
                <a:lnTo>
                  <a:pt x="2658" y="1632"/>
                </a:lnTo>
                <a:lnTo>
                  <a:pt x="2664" y="1602"/>
                </a:lnTo>
                <a:lnTo>
                  <a:pt x="2670" y="1590"/>
                </a:lnTo>
                <a:lnTo>
                  <a:pt x="2658" y="1590"/>
                </a:lnTo>
                <a:lnTo>
                  <a:pt x="2646" y="1584"/>
                </a:lnTo>
                <a:lnTo>
                  <a:pt x="2616" y="1584"/>
                </a:lnTo>
                <a:lnTo>
                  <a:pt x="2610" y="1590"/>
                </a:lnTo>
                <a:lnTo>
                  <a:pt x="2598" y="1596"/>
                </a:lnTo>
                <a:lnTo>
                  <a:pt x="2592" y="1602"/>
                </a:lnTo>
                <a:lnTo>
                  <a:pt x="2580" y="1608"/>
                </a:lnTo>
                <a:lnTo>
                  <a:pt x="2598" y="1578"/>
                </a:lnTo>
                <a:lnTo>
                  <a:pt x="2592" y="1560"/>
                </a:lnTo>
                <a:lnTo>
                  <a:pt x="2610" y="1542"/>
                </a:lnTo>
                <a:lnTo>
                  <a:pt x="2616" y="1530"/>
                </a:lnTo>
                <a:lnTo>
                  <a:pt x="2640" y="1506"/>
                </a:lnTo>
                <a:lnTo>
                  <a:pt x="2646" y="1494"/>
                </a:lnTo>
                <a:lnTo>
                  <a:pt x="2664" y="1476"/>
                </a:lnTo>
                <a:lnTo>
                  <a:pt x="2694" y="1452"/>
                </a:lnTo>
                <a:lnTo>
                  <a:pt x="2730" y="1428"/>
                </a:lnTo>
                <a:lnTo>
                  <a:pt x="2754" y="1410"/>
                </a:lnTo>
                <a:lnTo>
                  <a:pt x="2766" y="1404"/>
                </a:lnTo>
                <a:lnTo>
                  <a:pt x="2760" y="1392"/>
                </a:lnTo>
                <a:lnTo>
                  <a:pt x="2826" y="1368"/>
                </a:lnTo>
                <a:lnTo>
                  <a:pt x="2826" y="1350"/>
                </a:lnTo>
                <a:lnTo>
                  <a:pt x="2868" y="1344"/>
                </a:lnTo>
                <a:lnTo>
                  <a:pt x="2868" y="1326"/>
                </a:lnTo>
                <a:lnTo>
                  <a:pt x="2898" y="1320"/>
                </a:lnTo>
                <a:lnTo>
                  <a:pt x="2952" y="1284"/>
                </a:lnTo>
                <a:lnTo>
                  <a:pt x="3006" y="1284"/>
                </a:lnTo>
                <a:lnTo>
                  <a:pt x="3042" y="1278"/>
                </a:lnTo>
                <a:lnTo>
                  <a:pt x="3060" y="1266"/>
                </a:lnTo>
                <a:lnTo>
                  <a:pt x="3060" y="1254"/>
                </a:lnTo>
                <a:lnTo>
                  <a:pt x="3030" y="1224"/>
                </a:lnTo>
                <a:lnTo>
                  <a:pt x="2970" y="1230"/>
                </a:lnTo>
                <a:lnTo>
                  <a:pt x="2982" y="1218"/>
                </a:lnTo>
                <a:lnTo>
                  <a:pt x="2928" y="1194"/>
                </a:lnTo>
                <a:lnTo>
                  <a:pt x="2952" y="1188"/>
                </a:lnTo>
                <a:lnTo>
                  <a:pt x="3036" y="1212"/>
                </a:lnTo>
                <a:lnTo>
                  <a:pt x="3054" y="1230"/>
                </a:lnTo>
                <a:lnTo>
                  <a:pt x="3066" y="1236"/>
                </a:lnTo>
                <a:lnTo>
                  <a:pt x="3096" y="1236"/>
                </a:lnTo>
                <a:lnTo>
                  <a:pt x="3108" y="1230"/>
                </a:lnTo>
                <a:lnTo>
                  <a:pt x="3114" y="1218"/>
                </a:lnTo>
                <a:lnTo>
                  <a:pt x="3126" y="1206"/>
                </a:lnTo>
                <a:lnTo>
                  <a:pt x="3132" y="1194"/>
                </a:lnTo>
                <a:lnTo>
                  <a:pt x="3144" y="1188"/>
                </a:lnTo>
                <a:lnTo>
                  <a:pt x="3150" y="1182"/>
                </a:lnTo>
                <a:lnTo>
                  <a:pt x="3156" y="1182"/>
                </a:lnTo>
                <a:lnTo>
                  <a:pt x="3180" y="1194"/>
                </a:lnTo>
                <a:lnTo>
                  <a:pt x="3198" y="1200"/>
                </a:lnTo>
                <a:lnTo>
                  <a:pt x="3210" y="1200"/>
                </a:lnTo>
                <a:lnTo>
                  <a:pt x="3246" y="1182"/>
                </a:lnTo>
                <a:lnTo>
                  <a:pt x="3282" y="1170"/>
                </a:lnTo>
                <a:lnTo>
                  <a:pt x="3318" y="1152"/>
                </a:lnTo>
                <a:lnTo>
                  <a:pt x="3336" y="1146"/>
                </a:lnTo>
                <a:lnTo>
                  <a:pt x="3360" y="1134"/>
                </a:lnTo>
                <a:lnTo>
                  <a:pt x="3372" y="1122"/>
                </a:lnTo>
                <a:lnTo>
                  <a:pt x="3366" y="1116"/>
                </a:lnTo>
                <a:lnTo>
                  <a:pt x="3342" y="1110"/>
                </a:lnTo>
                <a:lnTo>
                  <a:pt x="3264" y="1110"/>
                </a:lnTo>
                <a:lnTo>
                  <a:pt x="3258" y="1086"/>
                </a:lnTo>
                <a:lnTo>
                  <a:pt x="3174" y="1056"/>
                </a:lnTo>
                <a:lnTo>
                  <a:pt x="3186" y="1056"/>
                </a:lnTo>
                <a:lnTo>
                  <a:pt x="3216" y="1050"/>
                </a:lnTo>
                <a:lnTo>
                  <a:pt x="3252" y="1050"/>
                </a:lnTo>
                <a:lnTo>
                  <a:pt x="3282" y="1056"/>
                </a:lnTo>
                <a:lnTo>
                  <a:pt x="3294" y="1062"/>
                </a:lnTo>
                <a:lnTo>
                  <a:pt x="3306" y="1074"/>
                </a:lnTo>
                <a:lnTo>
                  <a:pt x="3324" y="1086"/>
                </a:lnTo>
                <a:lnTo>
                  <a:pt x="3336" y="1098"/>
                </a:lnTo>
                <a:lnTo>
                  <a:pt x="3348" y="1104"/>
                </a:lnTo>
                <a:lnTo>
                  <a:pt x="3372" y="1098"/>
                </a:lnTo>
                <a:lnTo>
                  <a:pt x="3408" y="1080"/>
                </a:lnTo>
                <a:lnTo>
                  <a:pt x="3444" y="1068"/>
                </a:lnTo>
                <a:lnTo>
                  <a:pt x="3474" y="1050"/>
                </a:lnTo>
                <a:lnTo>
                  <a:pt x="3486" y="1044"/>
                </a:lnTo>
                <a:lnTo>
                  <a:pt x="3462" y="1032"/>
                </a:lnTo>
                <a:lnTo>
                  <a:pt x="3468" y="1026"/>
                </a:lnTo>
                <a:lnTo>
                  <a:pt x="3492" y="1014"/>
                </a:lnTo>
                <a:lnTo>
                  <a:pt x="3522" y="1014"/>
                </a:lnTo>
                <a:lnTo>
                  <a:pt x="3528" y="1020"/>
                </a:lnTo>
                <a:lnTo>
                  <a:pt x="3534" y="1032"/>
                </a:lnTo>
                <a:lnTo>
                  <a:pt x="3540" y="1038"/>
                </a:lnTo>
                <a:lnTo>
                  <a:pt x="3570" y="1050"/>
                </a:lnTo>
                <a:lnTo>
                  <a:pt x="3576" y="1026"/>
                </a:lnTo>
                <a:lnTo>
                  <a:pt x="3594" y="1044"/>
                </a:lnTo>
                <a:lnTo>
                  <a:pt x="3600" y="1038"/>
                </a:lnTo>
                <a:lnTo>
                  <a:pt x="3600" y="1026"/>
                </a:lnTo>
                <a:lnTo>
                  <a:pt x="3594" y="1014"/>
                </a:lnTo>
                <a:lnTo>
                  <a:pt x="3582" y="1002"/>
                </a:lnTo>
                <a:lnTo>
                  <a:pt x="3564" y="990"/>
                </a:lnTo>
                <a:lnTo>
                  <a:pt x="3606" y="984"/>
                </a:lnTo>
                <a:lnTo>
                  <a:pt x="3606" y="990"/>
                </a:lnTo>
                <a:lnTo>
                  <a:pt x="3612" y="996"/>
                </a:lnTo>
                <a:lnTo>
                  <a:pt x="3612" y="1008"/>
                </a:lnTo>
                <a:lnTo>
                  <a:pt x="3624" y="1032"/>
                </a:lnTo>
                <a:lnTo>
                  <a:pt x="3630" y="1038"/>
                </a:lnTo>
                <a:lnTo>
                  <a:pt x="3636" y="1038"/>
                </a:lnTo>
                <a:lnTo>
                  <a:pt x="3654" y="1032"/>
                </a:lnTo>
                <a:lnTo>
                  <a:pt x="3690" y="1026"/>
                </a:lnTo>
                <a:lnTo>
                  <a:pt x="3732" y="1008"/>
                </a:lnTo>
                <a:lnTo>
                  <a:pt x="3768" y="990"/>
                </a:lnTo>
                <a:lnTo>
                  <a:pt x="3798" y="972"/>
                </a:lnTo>
                <a:lnTo>
                  <a:pt x="3798" y="960"/>
                </a:lnTo>
                <a:lnTo>
                  <a:pt x="3786" y="942"/>
                </a:lnTo>
                <a:lnTo>
                  <a:pt x="3780" y="930"/>
                </a:lnTo>
                <a:lnTo>
                  <a:pt x="3774" y="912"/>
                </a:lnTo>
                <a:lnTo>
                  <a:pt x="3774" y="900"/>
                </a:lnTo>
                <a:lnTo>
                  <a:pt x="3780" y="894"/>
                </a:lnTo>
                <a:lnTo>
                  <a:pt x="3792" y="894"/>
                </a:lnTo>
                <a:lnTo>
                  <a:pt x="3804" y="888"/>
                </a:lnTo>
                <a:lnTo>
                  <a:pt x="3822" y="888"/>
                </a:lnTo>
                <a:lnTo>
                  <a:pt x="3840" y="882"/>
                </a:lnTo>
                <a:lnTo>
                  <a:pt x="3858" y="882"/>
                </a:lnTo>
                <a:lnTo>
                  <a:pt x="3864" y="876"/>
                </a:lnTo>
                <a:lnTo>
                  <a:pt x="3870" y="876"/>
                </a:lnTo>
                <a:lnTo>
                  <a:pt x="3870" y="858"/>
                </a:lnTo>
                <a:lnTo>
                  <a:pt x="3864" y="846"/>
                </a:lnTo>
                <a:lnTo>
                  <a:pt x="3864" y="840"/>
                </a:lnTo>
                <a:lnTo>
                  <a:pt x="3858" y="828"/>
                </a:lnTo>
                <a:lnTo>
                  <a:pt x="3840" y="804"/>
                </a:lnTo>
                <a:lnTo>
                  <a:pt x="3822" y="798"/>
                </a:lnTo>
                <a:lnTo>
                  <a:pt x="3786" y="792"/>
                </a:lnTo>
                <a:lnTo>
                  <a:pt x="3744" y="792"/>
                </a:lnTo>
                <a:lnTo>
                  <a:pt x="3708" y="804"/>
                </a:lnTo>
                <a:lnTo>
                  <a:pt x="3690" y="822"/>
                </a:lnTo>
                <a:lnTo>
                  <a:pt x="3690" y="840"/>
                </a:lnTo>
                <a:lnTo>
                  <a:pt x="3696" y="840"/>
                </a:lnTo>
                <a:lnTo>
                  <a:pt x="3702" y="846"/>
                </a:lnTo>
                <a:lnTo>
                  <a:pt x="3666" y="870"/>
                </a:lnTo>
                <a:lnTo>
                  <a:pt x="3642" y="870"/>
                </a:lnTo>
                <a:lnTo>
                  <a:pt x="3576" y="918"/>
                </a:lnTo>
                <a:lnTo>
                  <a:pt x="3552" y="930"/>
                </a:lnTo>
                <a:lnTo>
                  <a:pt x="3546" y="936"/>
                </a:lnTo>
                <a:lnTo>
                  <a:pt x="3540" y="948"/>
                </a:lnTo>
                <a:lnTo>
                  <a:pt x="3522" y="966"/>
                </a:lnTo>
                <a:lnTo>
                  <a:pt x="3492" y="966"/>
                </a:lnTo>
                <a:lnTo>
                  <a:pt x="3456" y="984"/>
                </a:lnTo>
                <a:lnTo>
                  <a:pt x="3456" y="972"/>
                </a:lnTo>
                <a:lnTo>
                  <a:pt x="3450" y="954"/>
                </a:lnTo>
                <a:lnTo>
                  <a:pt x="3450" y="918"/>
                </a:lnTo>
                <a:lnTo>
                  <a:pt x="3456" y="912"/>
                </a:lnTo>
                <a:lnTo>
                  <a:pt x="3480" y="900"/>
                </a:lnTo>
                <a:lnTo>
                  <a:pt x="3498" y="900"/>
                </a:lnTo>
                <a:lnTo>
                  <a:pt x="3510" y="894"/>
                </a:lnTo>
                <a:lnTo>
                  <a:pt x="3516" y="882"/>
                </a:lnTo>
                <a:lnTo>
                  <a:pt x="3516" y="870"/>
                </a:lnTo>
                <a:lnTo>
                  <a:pt x="3510" y="852"/>
                </a:lnTo>
                <a:lnTo>
                  <a:pt x="3504" y="846"/>
                </a:lnTo>
                <a:lnTo>
                  <a:pt x="3498" y="834"/>
                </a:lnTo>
                <a:lnTo>
                  <a:pt x="3486" y="834"/>
                </a:lnTo>
                <a:lnTo>
                  <a:pt x="3450" y="852"/>
                </a:lnTo>
                <a:lnTo>
                  <a:pt x="3432" y="858"/>
                </a:lnTo>
                <a:lnTo>
                  <a:pt x="3420" y="864"/>
                </a:lnTo>
                <a:lnTo>
                  <a:pt x="3414" y="870"/>
                </a:lnTo>
                <a:lnTo>
                  <a:pt x="3408" y="870"/>
                </a:lnTo>
                <a:lnTo>
                  <a:pt x="3378" y="900"/>
                </a:lnTo>
                <a:lnTo>
                  <a:pt x="3372" y="888"/>
                </a:lnTo>
                <a:lnTo>
                  <a:pt x="3396" y="858"/>
                </a:lnTo>
                <a:lnTo>
                  <a:pt x="3396" y="840"/>
                </a:lnTo>
                <a:lnTo>
                  <a:pt x="3438" y="822"/>
                </a:lnTo>
                <a:lnTo>
                  <a:pt x="3402" y="816"/>
                </a:lnTo>
                <a:lnTo>
                  <a:pt x="3408" y="804"/>
                </a:lnTo>
                <a:lnTo>
                  <a:pt x="3360" y="816"/>
                </a:lnTo>
                <a:lnTo>
                  <a:pt x="3336" y="804"/>
                </a:lnTo>
                <a:lnTo>
                  <a:pt x="3378" y="792"/>
                </a:lnTo>
                <a:lnTo>
                  <a:pt x="3378" y="774"/>
                </a:lnTo>
                <a:lnTo>
                  <a:pt x="3390" y="774"/>
                </a:lnTo>
                <a:lnTo>
                  <a:pt x="3396" y="780"/>
                </a:lnTo>
                <a:lnTo>
                  <a:pt x="3420" y="780"/>
                </a:lnTo>
                <a:lnTo>
                  <a:pt x="3426" y="774"/>
                </a:lnTo>
                <a:lnTo>
                  <a:pt x="3426" y="762"/>
                </a:lnTo>
                <a:lnTo>
                  <a:pt x="3420" y="756"/>
                </a:lnTo>
                <a:lnTo>
                  <a:pt x="3408" y="756"/>
                </a:lnTo>
                <a:lnTo>
                  <a:pt x="3396" y="744"/>
                </a:lnTo>
                <a:lnTo>
                  <a:pt x="3396" y="738"/>
                </a:lnTo>
                <a:lnTo>
                  <a:pt x="3420" y="690"/>
                </a:lnTo>
                <a:lnTo>
                  <a:pt x="3426" y="684"/>
                </a:lnTo>
                <a:lnTo>
                  <a:pt x="3426" y="672"/>
                </a:lnTo>
                <a:lnTo>
                  <a:pt x="3420" y="666"/>
                </a:lnTo>
                <a:lnTo>
                  <a:pt x="3414" y="666"/>
                </a:lnTo>
                <a:lnTo>
                  <a:pt x="3372" y="648"/>
                </a:lnTo>
                <a:lnTo>
                  <a:pt x="3348" y="660"/>
                </a:lnTo>
                <a:lnTo>
                  <a:pt x="3336" y="660"/>
                </a:lnTo>
                <a:lnTo>
                  <a:pt x="3318" y="666"/>
                </a:lnTo>
                <a:lnTo>
                  <a:pt x="3312" y="666"/>
                </a:lnTo>
                <a:lnTo>
                  <a:pt x="3306" y="672"/>
                </a:lnTo>
                <a:lnTo>
                  <a:pt x="3306" y="690"/>
                </a:lnTo>
                <a:lnTo>
                  <a:pt x="3240" y="690"/>
                </a:lnTo>
                <a:lnTo>
                  <a:pt x="3228" y="696"/>
                </a:lnTo>
                <a:lnTo>
                  <a:pt x="3222" y="702"/>
                </a:lnTo>
                <a:lnTo>
                  <a:pt x="3210" y="708"/>
                </a:lnTo>
                <a:lnTo>
                  <a:pt x="3198" y="720"/>
                </a:lnTo>
                <a:lnTo>
                  <a:pt x="3204" y="726"/>
                </a:lnTo>
                <a:lnTo>
                  <a:pt x="3216" y="732"/>
                </a:lnTo>
                <a:lnTo>
                  <a:pt x="3228" y="732"/>
                </a:lnTo>
                <a:lnTo>
                  <a:pt x="3234" y="738"/>
                </a:lnTo>
                <a:lnTo>
                  <a:pt x="3228" y="738"/>
                </a:lnTo>
                <a:lnTo>
                  <a:pt x="3222" y="744"/>
                </a:lnTo>
                <a:lnTo>
                  <a:pt x="3204" y="744"/>
                </a:lnTo>
                <a:lnTo>
                  <a:pt x="3180" y="756"/>
                </a:lnTo>
                <a:lnTo>
                  <a:pt x="3168" y="768"/>
                </a:lnTo>
                <a:lnTo>
                  <a:pt x="3168" y="774"/>
                </a:lnTo>
                <a:lnTo>
                  <a:pt x="3174" y="786"/>
                </a:lnTo>
                <a:lnTo>
                  <a:pt x="3186" y="798"/>
                </a:lnTo>
                <a:lnTo>
                  <a:pt x="3198" y="804"/>
                </a:lnTo>
                <a:lnTo>
                  <a:pt x="3204" y="810"/>
                </a:lnTo>
                <a:lnTo>
                  <a:pt x="3210" y="810"/>
                </a:lnTo>
                <a:lnTo>
                  <a:pt x="3234" y="798"/>
                </a:lnTo>
                <a:lnTo>
                  <a:pt x="3234" y="822"/>
                </a:lnTo>
                <a:lnTo>
                  <a:pt x="3240" y="828"/>
                </a:lnTo>
                <a:lnTo>
                  <a:pt x="3246" y="828"/>
                </a:lnTo>
                <a:lnTo>
                  <a:pt x="3258" y="822"/>
                </a:lnTo>
                <a:lnTo>
                  <a:pt x="3282" y="822"/>
                </a:lnTo>
                <a:lnTo>
                  <a:pt x="3276" y="828"/>
                </a:lnTo>
                <a:lnTo>
                  <a:pt x="3252" y="840"/>
                </a:lnTo>
                <a:lnTo>
                  <a:pt x="3246" y="840"/>
                </a:lnTo>
                <a:lnTo>
                  <a:pt x="3228" y="828"/>
                </a:lnTo>
                <a:lnTo>
                  <a:pt x="3222" y="846"/>
                </a:lnTo>
                <a:lnTo>
                  <a:pt x="3204" y="846"/>
                </a:lnTo>
                <a:lnTo>
                  <a:pt x="3192" y="852"/>
                </a:lnTo>
                <a:lnTo>
                  <a:pt x="3186" y="852"/>
                </a:lnTo>
                <a:lnTo>
                  <a:pt x="3180" y="858"/>
                </a:lnTo>
                <a:lnTo>
                  <a:pt x="3204" y="858"/>
                </a:lnTo>
                <a:lnTo>
                  <a:pt x="3228" y="846"/>
                </a:lnTo>
                <a:lnTo>
                  <a:pt x="3240" y="846"/>
                </a:lnTo>
                <a:lnTo>
                  <a:pt x="3240" y="852"/>
                </a:lnTo>
                <a:lnTo>
                  <a:pt x="3228" y="870"/>
                </a:lnTo>
                <a:lnTo>
                  <a:pt x="3210" y="882"/>
                </a:lnTo>
                <a:lnTo>
                  <a:pt x="3198" y="888"/>
                </a:lnTo>
                <a:lnTo>
                  <a:pt x="3180" y="894"/>
                </a:lnTo>
                <a:lnTo>
                  <a:pt x="3168" y="900"/>
                </a:lnTo>
                <a:lnTo>
                  <a:pt x="3162" y="906"/>
                </a:lnTo>
                <a:lnTo>
                  <a:pt x="3138" y="918"/>
                </a:lnTo>
                <a:lnTo>
                  <a:pt x="3132" y="924"/>
                </a:lnTo>
                <a:lnTo>
                  <a:pt x="3120" y="918"/>
                </a:lnTo>
                <a:lnTo>
                  <a:pt x="3114" y="918"/>
                </a:lnTo>
                <a:lnTo>
                  <a:pt x="3102" y="912"/>
                </a:lnTo>
                <a:lnTo>
                  <a:pt x="3090" y="912"/>
                </a:lnTo>
                <a:lnTo>
                  <a:pt x="3072" y="930"/>
                </a:lnTo>
                <a:lnTo>
                  <a:pt x="3060" y="936"/>
                </a:lnTo>
                <a:lnTo>
                  <a:pt x="3054" y="948"/>
                </a:lnTo>
                <a:lnTo>
                  <a:pt x="3054" y="972"/>
                </a:lnTo>
                <a:lnTo>
                  <a:pt x="3048" y="978"/>
                </a:lnTo>
                <a:lnTo>
                  <a:pt x="3042" y="966"/>
                </a:lnTo>
                <a:lnTo>
                  <a:pt x="3030" y="966"/>
                </a:lnTo>
                <a:lnTo>
                  <a:pt x="3018" y="960"/>
                </a:lnTo>
                <a:lnTo>
                  <a:pt x="3012" y="960"/>
                </a:lnTo>
                <a:lnTo>
                  <a:pt x="3006" y="954"/>
                </a:lnTo>
                <a:lnTo>
                  <a:pt x="3030" y="930"/>
                </a:lnTo>
                <a:lnTo>
                  <a:pt x="3042" y="924"/>
                </a:lnTo>
                <a:lnTo>
                  <a:pt x="3060" y="906"/>
                </a:lnTo>
                <a:lnTo>
                  <a:pt x="3072" y="900"/>
                </a:lnTo>
                <a:lnTo>
                  <a:pt x="3036" y="900"/>
                </a:lnTo>
                <a:lnTo>
                  <a:pt x="3030" y="888"/>
                </a:lnTo>
                <a:lnTo>
                  <a:pt x="3018" y="882"/>
                </a:lnTo>
                <a:lnTo>
                  <a:pt x="2994" y="882"/>
                </a:lnTo>
                <a:lnTo>
                  <a:pt x="2988" y="888"/>
                </a:lnTo>
                <a:lnTo>
                  <a:pt x="2946" y="888"/>
                </a:lnTo>
                <a:lnTo>
                  <a:pt x="2946" y="894"/>
                </a:lnTo>
                <a:lnTo>
                  <a:pt x="2940" y="906"/>
                </a:lnTo>
                <a:lnTo>
                  <a:pt x="2940" y="918"/>
                </a:lnTo>
                <a:lnTo>
                  <a:pt x="2946" y="918"/>
                </a:lnTo>
                <a:lnTo>
                  <a:pt x="2952" y="924"/>
                </a:lnTo>
                <a:lnTo>
                  <a:pt x="2964" y="924"/>
                </a:lnTo>
                <a:lnTo>
                  <a:pt x="2976" y="936"/>
                </a:lnTo>
                <a:lnTo>
                  <a:pt x="2982" y="936"/>
                </a:lnTo>
                <a:lnTo>
                  <a:pt x="2976" y="942"/>
                </a:lnTo>
                <a:lnTo>
                  <a:pt x="2958" y="942"/>
                </a:lnTo>
                <a:lnTo>
                  <a:pt x="2952" y="936"/>
                </a:lnTo>
                <a:lnTo>
                  <a:pt x="2940" y="930"/>
                </a:lnTo>
                <a:lnTo>
                  <a:pt x="2934" y="924"/>
                </a:lnTo>
                <a:lnTo>
                  <a:pt x="2916" y="912"/>
                </a:lnTo>
                <a:lnTo>
                  <a:pt x="2910" y="942"/>
                </a:lnTo>
                <a:lnTo>
                  <a:pt x="2904" y="942"/>
                </a:lnTo>
                <a:lnTo>
                  <a:pt x="2898" y="948"/>
                </a:lnTo>
                <a:lnTo>
                  <a:pt x="2862" y="948"/>
                </a:lnTo>
                <a:lnTo>
                  <a:pt x="2844" y="942"/>
                </a:lnTo>
                <a:lnTo>
                  <a:pt x="2826" y="942"/>
                </a:lnTo>
                <a:lnTo>
                  <a:pt x="2808" y="936"/>
                </a:lnTo>
                <a:lnTo>
                  <a:pt x="2718" y="936"/>
                </a:lnTo>
                <a:lnTo>
                  <a:pt x="2706" y="930"/>
                </a:lnTo>
                <a:lnTo>
                  <a:pt x="2700" y="918"/>
                </a:lnTo>
                <a:lnTo>
                  <a:pt x="2688" y="912"/>
                </a:lnTo>
                <a:lnTo>
                  <a:pt x="2628" y="918"/>
                </a:lnTo>
                <a:lnTo>
                  <a:pt x="2622" y="912"/>
                </a:lnTo>
                <a:lnTo>
                  <a:pt x="2616" y="900"/>
                </a:lnTo>
                <a:lnTo>
                  <a:pt x="2604" y="894"/>
                </a:lnTo>
                <a:lnTo>
                  <a:pt x="2598" y="894"/>
                </a:lnTo>
                <a:lnTo>
                  <a:pt x="2586" y="888"/>
                </a:lnTo>
                <a:lnTo>
                  <a:pt x="2568" y="888"/>
                </a:lnTo>
                <a:lnTo>
                  <a:pt x="2556" y="894"/>
                </a:lnTo>
                <a:lnTo>
                  <a:pt x="2538" y="900"/>
                </a:lnTo>
                <a:lnTo>
                  <a:pt x="2532" y="906"/>
                </a:lnTo>
                <a:lnTo>
                  <a:pt x="2526" y="906"/>
                </a:lnTo>
                <a:lnTo>
                  <a:pt x="2526" y="912"/>
                </a:lnTo>
                <a:lnTo>
                  <a:pt x="2484" y="912"/>
                </a:lnTo>
                <a:lnTo>
                  <a:pt x="2472" y="906"/>
                </a:lnTo>
                <a:lnTo>
                  <a:pt x="2442" y="906"/>
                </a:lnTo>
                <a:lnTo>
                  <a:pt x="2430" y="918"/>
                </a:lnTo>
                <a:lnTo>
                  <a:pt x="2430" y="930"/>
                </a:lnTo>
                <a:lnTo>
                  <a:pt x="2418" y="954"/>
                </a:lnTo>
                <a:lnTo>
                  <a:pt x="2412" y="960"/>
                </a:lnTo>
                <a:lnTo>
                  <a:pt x="2412" y="966"/>
                </a:lnTo>
                <a:lnTo>
                  <a:pt x="2400" y="996"/>
                </a:lnTo>
                <a:lnTo>
                  <a:pt x="2364" y="996"/>
                </a:lnTo>
                <a:lnTo>
                  <a:pt x="2358" y="1026"/>
                </a:lnTo>
                <a:lnTo>
                  <a:pt x="2334" y="978"/>
                </a:lnTo>
                <a:lnTo>
                  <a:pt x="2340" y="978"/>
                </a:lnTo>
                <a:lnTo>
                  <a:pt x="2352" y="984"/>
                </a:lnTo>
                <a:lnTo>
                  <a:pt x="2376" y="984"/>
                </a:lnTo>
                <a:lnTo>
                  <a:pt x="2388" y="972"/>
                </a:lnTo>
                <a:lnTo>
                  <a:pt x="2358" y="942"/>
                </a:lnTo>
                <a:lnTo>
                  <a:pt x="2340" y="942"/>
                </a:lnTo>
                <a:lnTo>
                  <a:pt x="2328" y="936"/>
                </a:lnTo>
                <a:lnTo>
                  <a:pt x="2316" y="936"/>
                </a:lnTo>
                <a:lnTo>
                  <a:pt x="2322" y="918"/>
                </a:lnTo>
                <a:lnTo>
                  <a:pt x="2304" y="924"/>
                </a:lnTo>
                <a:lnTo>
                  <a:pt x="2262" y="930"/>
                </a:lnTo>
                <a:lnTo>
                  <a:pt x="2208" y="936"/>
                </a:lnTo>
                <a:lnTo>
                  <a:pt x="2160" y="942"/>
                </a:lnTo>
                <a:lnTo>
                  <a:pt x="2112" y="942"/>
                </a:lnTo>
                <a:lnTo>
                  <a:pt x="2064" y="936"/>
                </a:lnTo>
                <a:lnTo>
                  <a:pt x="2034" y="930"/>
                </a:lnTo>
                <a:lnTo>
                  <a:pt x="2028" y="924"/>
                </a:lnTo>
                <a:lnTo>
                  <a:pt x="2052" y="918"/>
                </a:lnTo>
                <a:lnTo>
                  <a:pt x="2082" y="918"/>
                </a:lnTo>
                <a:lnTo>
                  <a:pt x="2118" y="912"/>
                </a:lnTo>
                <a:lnTo>
                  <a:pt x="2142" y="900"/>
                </a:lnTo>
                <a:lnTo>
                  <a:pt x="2142" y="888"/>
                </a:lnTo>
                <a:lnTo>
                  <a:pt x="2112" y="864"/>
                </a:lnTo>
                <a:lnTo>
                  <a:pt x="2082" y="852"/>
                </a:lnTo>
                <a:lnTo>
                  <a:pt x="2004" y="852"/>
                </a:lnTo>
                <a:lnTo>
                  <a:pt x="1968" y="840"/>
                </a:lnTo>
                <a:lnTo>
                  <a:pt x="1944" y="834"/>
                </a:lnTo>
                <a:lnTo>
                  <a:pt x="1938" y="828"/>
                </a:lnTo>
                <a:lnTo>
                  <a:pt x="1908" y="828"/>
                </a:lnTo>
                <a:lnTo>
                  <a:pt x="1896" y="822"/>
                </a:lnTo>
                <a:lnTo>
                  <a:pt x="1866" y="804"/>
                </a:lnTo>
                <a:lnTo>
                  <a:pt x="1836" y="792"/>
                </a:lnTo>
                <a:lnTo>
                  <a:pt x="1812" y="786"/>
                </a:lnTo>
                <a:lnTo>
                  <a:pt x="1800" y="792"/>
                </a:lnTo>
                <a:lnTo>
                  <a:pt x="1782" y="798"/>
                </a:lnTo>
                <a:lnTo>
                  <a:pt x="1770" y="804"/>
                </a:lnTo>
                <a:lnTo>
                  <a:pt x="1758" y="816"/>
                </a:lnTo>
                <a:lnTo>
                  <a:pt x="1734" y="828"/>
                </a:lnTo>
                <a:lnTo>
                  <a:pt x="1680" y="828"/>
                </a:lnTo>
                <a:lnTo>
                  <a:pt x="1710" y="810"/>
                </a:lnTo>
                <a:lnTo>
                  <a:pt x="1710" y="798"/>
                </a:lnTo>
                <a:lnTo>
                  <a:pt x="1734" y="768"/>
                </a:lnTo>
                <a:lnTo>
                  <a:pt x="1728" y="768"/>
                </a:lnTo>
                <a:lnTo>
                  <a:pt x="1722" y="774"/>
                </a:lnTo>
                <a:lnTo>
                  <a:pt x="1674" y="798"/>
                </a:lnTo>
                <a:lnTo>
                  <a:pt x="1650" y="822"/>
                </a:lnTo>
                <a:lnTo>
                  <a:pt x="1638" y="828"/>
                </a:lnTo>
                <a:lnTo>
                  <a:pt x="1620" y="834"/>
                </a:lnTo>
                <a:lnTo>
                  <a:pt x="1608" y="828"/>
                </a:lnTo>
                <a:lnTo>
                  <a:pt x="1602" y="816"/>
                </a:lnTo>
                <a:lnTo>
                  <a:pt x="1602" y="798"/>
                </a:lnTo>
                <a:lnTo>
                  <a:pt x="1614" y="774"/>
                </a:lnTo>
                <a:lnTo>
                  <a:pt x="1614" y="762"/>
                </a:lnTo>
                <a:lnTo>
                  <a:pt x="1608" y="750"/>
                </a:lnTo>
                <a:lnTo>
                  <a:pt x="1596" y="744"/>
                </a:lnTo>
                <a:lnTo>
                  <a:pt x="1590" y="738"/>
                </a:lnTo>
                <a:lnTo>
                  <a:pt x="1578" y="738"/>
                </a:lnTo>
                <a:lnTo>
                  <a:pt x="1572" y="744"/>
                </a:lnTo>
                <a:lnTo>
                  <a:pt x="1572" y="750"/>
                </a:lnTo>
                <a:lnTo>
                  <a:pt x="1578" y="762"/>
                </a:lnTo>
                <a:lnTo>
                  <a:pt x="1584" y="768"/>
                </a:lnTo>
                <a:lnTo>
                  <a:pt x="1542" y="768"/>
                </a:lnTo>
                <a:lnTo>
                  <a:pt x="1530" y="774"/>
                </a:lnTo>
                <a:lnTo>
                  <a:pt x="1512" y="780"/>
                </a:lnTo>
                <a:lnTo>
                  <a:pt x="1494" y="798"/>
                </a:lnTo>
                <a:lnTo>
                  <a:pt x="1446" y="798"/>
                </a:lnTo>
                <a:lnTo>
                  <a:pt x="1428" y="804"/>
                </a:lnTo>
                <a:lnTo>
                  <a:pt x="1416" y="804"/>
                </a:lnTo>
                <a:lnTo>
                  <a:pt x="1398" y="810"/>
                </a:lnTo>
                <a:lnTo>
                  <a:pt x="1380" y="810"/>
                </a:lnTo>
                <a:lnTo>
                  <a:pt x="1374" y="816"/>
                </a:lnTo>
                <a:lnTo>
                  <a:pt x="1368" y="816"/>
                </a:lnTo>
                <a:lnTo>
                  <a:pt x="1356" y="822"/>
                </a:lnTo>
                <a:lnTo>
                  <a:pt x="1350" y="828"/>
                </a:lnTo>
                <a:lnTo>
                  <a:pt x="1338" y="834"/>
                </a:lnTo>
                <a:lnTo>
                  <a:pt x="1314" y="816"/>
                </a:lnTo>
                <a:lnTo>
                  <a:pt x="1302" y="822"/>
                </a:lnTo>
                <a:lnTo>
                  <a:pt x="1296" y="828"/>
                </a:lnTo>
                <a:lnTo>
                  <a:pt x="1272" y="840"/>
                </a:lnTo>
                <a:lnTo>
                  <a:pt x="1260" y="840"/>
                </a:lnTo>
                <a:lnTo>
                  <a:pt x="1254" y="846"/>
                </a:lnTo>
                <a:lnTo>
                  <a:pt x="1242" y="846"/>
                </a:lnTo>
                <a:lnTo>
                  <a:pt x="1230" y="852"/>
                </a:lnTo>
                <a:lnTo>
                  <a:pt x="1224" y="858"/>
                </a:lnTo>
                <a:lnTo>
                  <a:pt x="1212" y="864"/>
                </a:lnTo>
                <a:lnTo>
                  <a:pt x="1176" y="864"/>
                </a:lnTo>
                <a:lnTo>
                  <a:pt x="1188" y="858"/>
                </a:lnTo>
                <a:lnTo>
                  <a:pt x="1194" y="846"/>
                </a:lnTo>
                <a:lnTo>
                  <a:pt x="1212" y="840"/>
                </a:lnTo>
                <a:lnTo>
                  <a:pt x="1236" y="828"/>
                </a:lnTo>
                <a:lnTo>
                  <a:pt x="1254" y="828"/>
                </a:lnTo>
                <a:lnTo>
                  <a:pt x="1266" y="822"/>
                </a:lnTo>
                <a:lnTo>
                  <a:pt x="1284" y="816"/>
                </a:lnTo>
                <a:lnTo>
                  <a:pt x="1290" y="810"/>
                </a:lnTo>
                <a:lnTo>
                  <a:pt x="1362" y="810"/>
                </a:lnTo>
                <a:lnTo>
                  <a:pt x="1386" y="798"/>
                </a:lnTo>
                <a:lnTo>
                  <a:pt x="1422" y="792"/>
                </a:lnTo>
                <a:lnTo>
                  <a:pt x="1458" y="780"/>
                </a:lnTo>
                <a:lnTo>
                  <a:pt x="1470" y="780"/>
                </a:lnTo>
                <a:lnTo>
                  <a:pt x="1476" y="774"/>
                </a:lnTo>
                <a:lnTo>
                  <a:pt x="1482" y="774"/>
                </a:lnTo>
                <a:lnTo>
                  <a:pt x="1476" y="768"/>
                </a:lnTo>
                <a:lnTo>
                  <a:pt x="1410" y="768"/>
                </a:lnTo>
                <a:lnTo>
                  <a:pt x="1398" y="774"/>
                </a:lnTo>
                <a:lnTo>
                  <a:pt x="1392" y="774"/>
                </a:lnTo>
                <a:lnTo>
                  <a:pt x="1380" y="780"/>
                </a:lnTo>
                <a:lnTo>
                  <a:pt x="1374" y="786"/>
                </a:lnTo>
                <a:lnTo>
                  <a:pt x="1368" y="786"/>
                </a:lnTo>
                <a:lnTo>
                  <a:pt x="1362" y="792"/>
                </a:lnTo>
                <a:lnTo>
                  <a:pt x="1278" y="792"/>
                </a:lnTo>
                <a:lnTo>
                  <a:pt x="1254" y="804"/>
                </a:lnTo>
                <a:lnTo>
                  <a:pt x="1248" y="810"/>
                </a:lnTo>
                <a:lnTo>
                  <a:pt x="1236" y="816"/>
                </a:lnTo>
                <a:lnTo>
                  <a:pt x="1230" y="822"/>
                </a:lnTo>
                <a:lnTo>
                  <a:pt x="1212" y="822"/>
                </a:lnTo>
                <a:lnTo>
                  <a:pt x="1158" y="846"/>
                </a:lnTo>
                <a:lnTo>
                  <a:pt x="1140" y="846"/>
                </a:lnTo>
                <a:lnTo>
                  <a:pt x="1128" y="858"/>
                </a:lnTo>
                <a:lnTo>
                  <a:pt x="1122" y="870"/>
                </a:lnTo>
                <a:lnTo>
                  <a:pt x="1122" y="876"/>
                </a:lnTo>
                <a:lnTo>
                  <a:pt x="1116" y="876"/>
                </a:lnTo>
                <a:lnTo>
                  <a:pt x="1110" y="870"/>
                </a:lnTo>
                <a:lnTo>
                  <a:pt x="1110" y="846"/>
                </a:lnTo>
                <a:lnTo>
                  <a:pt x="1116" y="846"/>
                </a:lnTo>
                <a:lnTo>
                  <a:pt x="1152" y="834"/>
                </a:lnTo>
                <a:lnTo>
                  <a:pt x="1176" y="822"/>
                </a:lnTo>
                <a:lnTo>
                  <a:pt x="1194" y="816"/>
                </a:lnTo>
                <a:lnTo>
                  <a:pt x="1188" y="810"/>
                </a:lnTo>
                <a:lnTo>
                  <a:pt x="1176" y="810"/>
                </a:lnTo>
                <a:lnTo>
                  <a:pt x="1164" y="804"/>
                </a:lnTo>
                <a:lnTo>
                  <a:pt x="1140" y="804"/>
                </a:lnTo>
                <a:lnTo>
                  <a:pt x="1122" y="822"/>
                </a:lnTo>
                <a:lnTo>
                  <a:pt x="1110" y="828"/>
                </a:lnTo>
                <a:lnTo>
                  <a:pt x="1092" y="828"/>
                </a:lnTo>
                <a:lnTo>
                  <a:pt x="1080" y="834"/>
                </a:lnTo>
                <a:lnTo>
                  <a:pt x="1068" y="834"/>
                </a:lnTo>
                <a:lnTo>
                  <a:pt x="1068" y="840"/>
                </a:lnTo>
                <a:lnTo>
                  <a:pt x="1062" y="846"/>
                </a:lnTo>
                <a:lnTo>
                  <a:pt x="1062" y="876"/>
                </a:lnTo>
                <a:lnTo>
                  <a:pt x="1038" y="858"/>
                </a:lnTo>
                <a:lnTo>
                  <a:pt x="972" y="852"/>
                </a:lnTo>
                <a:lnTo>
                  <a:pt x="960" y="846"/>
                </a:lnTo>
                <a:lnTo>
                  <a:pt x="948" y="834"/>
                </a:lnTo>
                <a:lnTo>
                  <a:pt x="936" y="834"/>
                </a:lnTo>
                <a:lnTo>
                  <a:pt x="936" y="828"/>
                </a:lnTo>
                <a:lnTo>
                  <a:pt x="942" y="822"/>
                </a:lnTo>
                <a:lnTo>
                  <a:pt x="942" y="810"/>
                </a:lnTo>
                <a:lnTo>
                  <a:pt x="948" y="804"/>
                </a:lnTo>
                <a:lnTo>
                  <a:pt x="834" y="804"/>
                </a:lnTo>
                <a:lnTo>
                  <a:pt x="852" y="804"/>
                </a:lnTo>
                <a:lnTo>
                  <a:pt x="78" y="1440"/>
                </a:lnTo>
                <a:lnTo>
                  <a:pt x="72" y="1446"/>
                </a:lnTo>
                <a:lnTo>
                  <a:pt x="60" y="1452"/>
                </a:lnTo>
                <a:lnTo>
                  <a:pt x="54" y="1464"/>
                </a:lnTo>
                <a:lnTo>
                  <a:pt x="54" y="1476"/>
                </a:lnTo>
                <a:lnTo>
                  <a:pt x="108" y="1476"/>
                </a:lnTo>
                <a:lnTo>
                  <a:pt x="120" y="1464"/>
                </a:lnTo>
                <a:lnTo>
                  <a:pt x="156" y="1464"/>
                </a:lnTo>
                <a:lnTo>
                  <a:pt x="132" y="1488"/>
                </a:lnTo>
                <a:lnTo>
                  <a:pt x="132" y="1494"/>
                </a:lnTo>
                <a:lnTo>
                  <a:pt x="138" y="1506"/>
                </a:lnTo>
                <a:lnTo>
                  <a:pt x="138" y="1524"/>
                </a:lnTo>
                <a:lnTo>
                  <a:pt x="144" y="1530"/>
                </a:lnTo>
                <a:lnTo>
                  <a:pt x="156" y="1536"/>
                </a:lnTo>
                <a:lnTo>
                  <a:pt x="162" y="1542"/>
                </a:lnTo>
                <a:lnTo>
                  <a:pt x="144" y="1560"/>
                </a:lnTo>
                <a:lnTo>
                  <a:pt x="144" y="1572"/>
                </a:lnTo>
                <a:lnTo>
                  <a:pt x="150" y="1572"/>
                </a:lnTo>
                <a:lnTo>
                  <a:pt x="156" y="1566"/>
                </a:lnTo>
                <a:lnTo>
                  <a:pt x="168" y="1560"/>
                </a:lnTo>
                <a:lnTo>
                  <a:pt x="174" y="1554"/>
                </a:lnTo>
                <a:lnTo>
                  <a:pt x="180" y="1554"/>
                </a:lnTo>
                <a:lnTo>
                  <a:pt x="186" y="1548"/>
                </a:lnTo>
                <a:lnTo>
                  <a:pt x="198" y="1548"/>
                </a:lnTo>
                <a:lnTo>
                  <a:pt x="210" y="1542"/>
                </a:lnTo>
                <a:lnTo>
                  <a:pt x="222" y="1542"/>
                </a:lnTo>
                <a:lnTo>
                  <a:pt x="234" y="1536"/>
                </a:lnTo>
                <a:lnTo>
                  <a:pt x="240" y="1530"/>
                </a:lnTo>
                <a:lnTo>
                  <a:pt x="258" y="1530"/>
                </a:lnTo>
                <a:lnTo>
                  <a:pt x="258" y="1518"/>
                </a:lnTo>
                <a:lnTo>
                  <a:pt x="264" y="1518"/>
                </a:lnTo>
                <a:lnTo>
                  <a:pt x="270" y="1512"/>
                </a:lnTo>
                <a:lnTo>
                  <a:pt x="282" y="1512"/>
                </a:lnTo>
                <a:lnTo>
                  <a:pt x="300" y="1506"/>
                </a:lnTo>
                <a:lnTo>
                  <a:pt x="312" y="1506"/>
                </a:lnTo>
                <a:lnTo>
                  <a:pt x="330" y="1512"/>
                </a:lnTo>
                <a:lnTo>
                  <a:pt x="336" y="1518"/>
                </a:lnTo>
                <a:lnTo>
                  <a:pt x="330" y="1524"/>
                </a:lnTo>
                <a:lnTo>
                  <a:pt x="324" y="1524"/>
                </a:lnTo>
                <a:lnTo>
                  <a:pt x="318" y="1530"/>
                </a:lnTo>
                <a:lnTo>
                  <a:pt x="318" y="1560"/>
                </a:lnTo>
                <a:lnTo>
                  <a:pt x="306" y="1572"/>
                </a:lnTo>
                <a:lnTo>
                  <a:pt x="324" y="1590"/>
                </a:lnTo>
                <a:lnTo>
                  <a:pt x="330" y="1602"/>
                </a:lnTo>
                <a:lnTo>
                  <a:pt x="330" y="1620"/>
                </a:lnTo>
                <a:lnTo>
                  <a:pt x="312" y="1656"/>
                </a:lnTo>
                <a:lnTo>
                  <a:pt x="312" y="1698"/>
                </a:lnTo>
                <a:lnTo>
                  <a:pt x="306" y="1704"/>
                </a:lnTo>
                <a:lnTo>
                  <a:pt x="300" y="1716"/>
                </a:lnTo>
                <a:lnTo>
                  <a:pt x="300" y="1728"/>
                </a:lnTo>
                <a:lnTo>
                  <a:pt x="294" y="1740"/>
                </a:lnTo>
                <a:lnTo>
                  <a:pt x="294" y="1746"/>
                </a:lnTo>
                <a:lnTo>
                  <a:pt x="300" y="1752"/>
                </a:lnTo>
                <a:lnTo>
                  <a:pt x="312" y="1758"/>
                </a:lnTo>
                <a:lnTo>
                  <a:pt x="318" y="1764"/>
                </a:lnTo>
                <a:lnTo>
                  <a:pt x="324" y="1764"/>
                </a:lnTo>
                <a:lnTo>
                  <a:pt x="330" y="1770"/>
                </a:lnTo>
                <a:lnTo>
                  <a:pt x="330" y="1776"/>
                </a:lnTo>
                <a:lnTo>
                  <a:pt x="348" y="1776"/>
                </a:lnTo>
                <a:lnTo>
                  <a:pt x="354" y="1782"/>
                </a:lnTo>
                <a:lnTo>
                  <a:pt x="354" y="1794"/>
                </a:lnTo>
                <a:lnTo>
                  <a:pt x="342" y="1800"/>
                </a:lnTo>
                <a:lnTo>
                  <a:pt x="330" y="1812"/>
                </a:lnTo>
                <a:lnTo>
                  <a:pt x="318" y="1818"/>
                </a:lnTo>
                <a:lnTo>
                  <a:pt x="318" y="1830"/>
                </a:lnTo>
                <a:lnTo>
                  <a:pt x="312" y="1842"/>
                </a:lnTo>
                <a:lnTo>
                  <a:pt x="294" y="1860"/>
                </a:lnTo>
                <a:lnTo>
                  <a:pt x="282" y="1866"/>
                </a:lnTo>
                <a:lnTo>
                  <a:pt x="270" y="1878"/>
                </a:lnTo>
                <a:lnTo>
                  <a:pt x="252" y="1884"/>
                </a:lnTo>
                <a:lnTo>
                  <a:pt x="234" y="1896"/>
                </a:lnTo>
                <a:lnTo>
                  <a:pt x="228" y="1902"/>
                </a:lnTo>
                <a:lnTo>
                  <a:pt x="222" y="1914"/>
                </a:lnTo>
                <a:lnTo>
                  <a:pt x="222" y="1926"/>
                </a:lnTo>
                <a:lnTo>
                  <a:pt x="216" y="1932"/>
                </a:lnTo>
                <a:lnTo>
                  <a:pt x="216" y="1944"/>
                </a:lnTo>
                <a:lnTo>
                  <a:pt x="204" y="1956"/>
                </a:lnTo>
                <a:lnTo>
                  <a:pt x="210" y="1962"/>
                </a:lnTo>
                <a:lnTo>
                  <a:pt x="216" y="1962"/>
                </a:lnTo>
                <a:lnTo>
                  <a:pt x="216" y="1974"/>
                </a:lnTo>
                <a:lnTo>
                  <a:pt x="228" y="1986"/>
                </a:lnTo>
                <a:lnTo>
                  <a:pt x="240" y="1980"/>
                </a:lnTo>
                <a:lnTo>
                  <a:pt x="246" y="1968"/>
                </a:lnTo>
                <a:lnTo>
                  <a:pt x="258" y="1962"/>
                </a:lnTo>
                <a:lnTo>
                  <a:pt x="276" y="1956"/>
                </a:lnTo>
                <a:lnTo>
                  <a:pt x="294" y="1938"/>
                </a:lnTo>
                <a:lnTo>
                  <a:pt x="306" y="1938"/>
                </a:lnTo>
                <a:lnTo>
                  <a:pt x="306" y="1944"/>
                </a:lnTo>
                <a:lnTo>
                  <a:pt x="300" y="1950"/>
                </a:lnTo>
                <a:lnTo>
                  <a:pt x="288" y="1956"/>
                </a:lnTo>
                <a:lnTo>
                  <a:pt x="282" y="1956"/>
                </a:lnTo>
                <a:lnTo>
                  <a:pt x="276" y="1962"/>
                </a:lnTo>
                <a:lnTo>
                  <a:pt x="276" y="1974"/>
                </a:lnTo>
                <a:lnTo>
                  <a:pt x="282" y="1986"/>
                </a:lnTo>
                <a:lnTo>
                  <a:pt x="294" y="1998"/>
                </a:lnTo>
                <a:lnTo>
                  <a:pt x="252" y="1992"/>
                </a:lnTo>
                <a:lnTo>
                  <a:pt x="246" y="1998"/>
                </a:lnTo>
                <a:lnTo>
                  <a:pt x="240" y="2010"/>
                </a:lnTo>
                <a:lnTo>
                  <a:pt x="234" y="2016"/>
                </a:lnTo>
                <a:lnTo>
                  <a:pt x="228" y="2028"/>
                </a:lnTo>
                <a:lnTo>
                  <a:pt x="228" y="2034"/>
                </a:lnTo>
                <a:lnTo>
                  <a:pt x="234" y="2034"/>
                </a:lnTo>
                <a:lnTo>
                  <a:pt x="240" y="2040"/>
                </a:lnTo>
                <a:lnTo>
                  <a:pt x="252" y="2040"/>
                </a:lnTo>
                <a:lnTo>
                  <a:pt x="258" y="2046"/>
                </a:lnTo>
                <a:lnTo>
                  <a:pt x="252" y="2052"/>
                </a:lnTo>
                <a:lnTo>
                  <a:pt x="252" y="2058"/>
                </a:lnTo>
                <a:lnTo>
                  <a:pt x="246" y="2070"/>
                </a:lnTo>
                <a:lnTo>
                  <a:pt x="246" y="2076"/>
                </a:lnTo>
                <a:lnTo>
                  <a:pt x="252" y="2070"/>
                </a:lnTo>
                <a:lnTo>
                  <a:pt x="288" y="2052"/>
                </a:lnTo>
                <a:lnTo>
                  <a:pt x="306" y="2034"/>
                </a:lnTo>
                <a:lnTo>
                  <a:pt x="318" y="2028"/>
                </a:lnTo>
                <a:lnTo>
                  <a:pt x="318" y="2040"/>
                </a:lnTo>
                <a:lnTo>
                  <a:pt x="288" y="2058"/>
                </a:lnTo>
                <a:lnTo>
                  <a:pt x="312" y="2064"/>
                </a:lnTo>
                <a:lnTo>
                  <a:pt x="312" y="2076"/>
                </a:lnTo>
                <a:lnTo>
                  <a:pt x="294" y="2094"/>
                </a:lnTo>
                <a:lnTo>
                  <a:pt x="276" y="2076"/>
                </a:lnTo>
                <a:lnTo>
                  <a:pt x="270" y="2076"/>
                </a:lnTo>
                <a:lnTo>
                  <a:pt x="264" y="2082"/>
                </a:lnTo>
                <a:lnTo>
                  <a:pt x="240" y="2094"/>
                </a:lnTo>
                <a:lnTo>
                  <a:pt x="228" y="2094"/>
                </a:lnTo>
                <a:lnTo>
                  <a:pt x="216" y="2106"/>
                </a:lnTo>
                <a:lnTo>
                  <a:pt x="210" y="2118"/>
                </a:lnTo>
                <a:lnTo>
                  <a:pt x="204" y="2124"/>
                </a:lnTo>
                <a:lnTo>
                  <a:pt x="210" y="2118"/>
                </a:lnTo>
                <a:lnTo>
                  <a:pt x="222" y="2118"/>
                </a:lnTo>
                <a:lnTo>
                  <a:pt x="228" y="2112"/>
                </a:lnTo>
                <a:lnTo>
                  <a:pt x="276" y="2112"/>
                </a:lnTo>
                <a:lnTo>
                  <a:pt x="270" y="2112"/>
                </a:lnTo>
                <a:lnTo>
                  <a:pt x="264" y="2118"/>
                </a:lnTo>
                <a:lnTo>
                  <a:pt x="252" y="2118"/>
                </a:lnTo>
                <a:lnTo>
                  <a:pt x="240" y="2124"/>
                </a:lnTo>
                <a:lnTo>
                  <a:pt x="228" y="2124"/>
                </a:lnTo>
                <a:lnTo>
                  <a:pt x="216" y="2130"/>
                </a:lnTo>
                <a:lnTo>
                  <a:pt x="210" y="2130"/>
                </a:lnTo>
                <a:lnTo>
                  <a:pt x="210" y="2148"/>
                </a:lnTo>
                <a:lnTo>
                  <a:pt x="204" y="2148"/>
                </a:lnTo>
                <a:lnTo>
                  <a:pt x="198" y="2142"/>
                </a:lnTo>
                <a:lnTo>
                  <a:pt x="174" y="2142"/>
                </a:lnTo>
                <a:lnTo>
                  <a:pt x="174" y="2154"/>
                </a:lnTo>
                <a:lnTo>
                  <a:pt x="180" y="2166"/>
                </a:lnTo>
                <a:lnTo>
                  <a:pt x="192" y="2172"/>
                </a:lnTo>
                <a:lnTo>
                  <a:pt x="198" y="2178"/>
                </a:lnTo>
                <a:lnTo>
                  <a:pt x="246" y="2160"/>
                </a:lnTo>
                <a:lnTo>
                  <a:pt x="264" y="2184"/>
                </a:lnTo>
                <a:lnTo>
                  <a:pt x="300" y="2166"/>
                </a:lnTo>
                <a:lnTo>
                  <a:pt x="294" y="2172"/>
                </a:lnTo>
                <a:lnTo>
                  <a:pt x="288" y="2184"/>
                </a:lnTo>
                <a:lnTo>
                  <a:pt x="276" y="2190"/>
                </a:lnTo>
                <a:lnTo>
                  <a:pt x="270" y="2196"/>
                </a:lnTo>
                <a:lnTo>
                  <a:pt x="264" y="2208"/>
                </a:lnTo>
                <a:lnTo>
                  <a:pt x="264" y="2214"/>
                </a:lnTo>
                <a:lnTo>
                  <a:pt x="276" y="2214"/>
                </a:lnTo>
                <a:lnTo>
                  <a:pt x="282" y="2208"/>
                </a:lnTo>
                <a:lnTo>
                  <a:pt x="300" y="2202"/>
                </a:lnTo>
                <a:lnTo>
                  <a:pt x="318" y="2184"/>
                </a:lnTo>
                <a:lnTo>
                  <a:pt x="330" y="2178"/>
                </a:lnTo>
                <a:lnTo>
                  <a:pt x="306" y="2202"/>
                </a:lnTo>
                <a:lnTo>
                  <a:pt x="300" y="2214"/>
                </a:lnTo>
                <a:lnTo>
                  <a:pt x="294" y="2220"/>
                </a:lnTo>
                <a:lnTo>
                  <a:pt x="300" y="2220"/>
                </a:lnTo>
                <a:lnTo>
                  <a:pt x="312" y="2214"/>
                </a:lnTo>
                <a:lnTo>
                  <a:pt x="324" y="2214"/>
                </a:lnTo>
                <a:lnTo>
                  <a:pt x="318" y="2220"/>
                </a:lnTo>
                <a:lnTo>
                  <a:pt x="306" y="2226"/>
                </a:lnTo>
                <a:lnTo>
                  <a:pt x="300" y="2238"/>
                </a:lnTo>
                <a:lnTo>
                  <a:pt x="282" y="2256"/>
                </a:lnTo>
                <a:lnTo>
                  <a:pt x="288" y="2262"/>
                </a:lnTo>
                <a:lnTo>
                  <a:pt x="294" y="2262"/>
                </a:lnTo>
                <a:lnTo>
                  <a:pt x="342" y="2238"/>
                </a:lnTo>
                <a:lnTo>
                  <a:pt x="348" y="2232"/>
                </a:lnTo>
                <a:lnTo>
                  <a:pt x="324" y="2256"/>
                </a:lnTo>
                <a:lnTo>
                  <a:pt x="318" y="2268"/>
                </a:lnTo>
                <a:lnTo>
                  <a:pt x="318" y="2274"/>
                </a:lnTo>
                <a:lnTo>
                  <a:pt x="330" y="2280"/>
                </a:lnTo>
                <a:lnTo>
                  <a:pt x="342" y="2280"/>
                </a:lnTo>
                <a:lnTo>
                  <a:pt x="354" y="2292"/>
                </a:lnTo>
                <a:lnTo>
                  <a:pt x="354" y="2298"/>
                </a:lnTo>
                <a:lnTo>
                  <a:pt x="348" y="2304"/>
                </a:lnTo>
                <a:lnTo>
                  <a:pt x="348" y="2340"/>
                </a:lnTo>
                <a:lnTo>
                  <a:pt x="2058" y="2340"/>
                </a:lnTo>
                <a:lnTo>
                  <a:pt x="2064" y="2328"/>
                </a:lnTo>
                <a:lnTo>
                  <a:pt x="2064" y="2322"/>
                </a:lnTo>
                <a:lnTo>
                  <a:pt x="2070" y="2310"/>
                </a:lnTo>
                <a:lnTo>
                  <a:pt x="2076" y="2304"/>
                </a:lnTo>
                <a:lnTo>
                  <a:pt x="2088" y="2298"/>
                </a:lnTo>
                <a:lnTo>
                  <a:pt x="2100" y="2310"/>
                </a:lnTo>
                <a:lnTo>
                  <a:pt x="2088" y="2322"/>
                </a:lnTo>
                <a:lnTo>
                  <a:pt x="2082" y="2334"/>
                </a:lnTo>
                <a:lnTo>
                  <a:pt x="2082" y="2346"/>
                </a:lnTo>
                <a:lnTo>
                  <a:pt x="2094" y="2352"/>
                </a:lnTo>
                <a:lnTo>
                  <a:pt x="2112" y="2358"/>
                </a:lnTo>
                <a:lnTo>
                  <a:pt x="2124" y="2358"/>
                </a:lnTo>
                <a:lnTo>
                  <a:pt x="2142" y="2376"/>
                </a:lnTo>
                <a:lnTo>
                  <a:pt x="2154" y="2376"/>
                </a:lnTo>
                <a:lnTo>
                  <a:pt x="2154" y="2370"/>
                </a:lnTo>
                <a:lnTo>
                  <a:pt x="2166" y="2358"/>
                </a:lnTo>
                <a:lnTo>
                  <a:pt x="2178" y="2358"/>
                </a:lnTo>
                <a:lnTo>
                  <a:pt x="2190" y="2364"/>
                </a:lnTo>
                <a:lnTo>
                  <a:pt x="2202" y="2376"/>
                </a:lnTo>
                <a:lnTo>
                  <a:pt x="2202" y="2382"/>
                </a:lnTo>
                <a:lnTo>
                  <a:pt x="2208" y="2388"/>
                </a:lnTo>
                <a:lnTo>
                  <a:pt x="2238" y="2388"/>
                </a:lnTo>
                <a:lnTo>
                  <a:pt x="2256" y="2406"/>
                </a:lnTo>
                <a:lnTo>
                  <a:pt x="2268" y="2406"/>
                </a:lnTo>
                <a:lnTo>
                  <a:pt x="2280" y="2394"/>
                </a:lnTo>
                <a:lnTo>
                  <a:pt x="2292" y="2388"/>
                </a:lnTo>
                <a:lnTo>
                  <a:pt x="2298" y="2382"/>
                </a:lnTo>
                <a:lnTo>
                  <a:pt x="2298" y="2400"/>
                </a:lnTo>
                <a:lnTo>
                  <a:pt x="2346" y="2394"/>
                </a:lnTo>
                <a:lnTo>
                  <a:pt x="2346" y="2400"/>
                </a:lnTo>
                <a:lnTo>
                  <a:pt x="2352" y="2400"/>
                </a:lnTo>
                <a:lnTo>
                  <a:pt x="2364" y="2406"/>
                </a:lnTo>
                <a:lnTo>
                  <a:pt x="2382" y="2406"/>
                </a:lnTo>
                <a:lnTo>
                  <a:pt x="2394" y="2394"/>
                </a:lnTo>
                <a:lnTo>
                  <a:pt x="2406" y="2388"/>
                </a:lnTo>
                <a:lnTo>
                  <a:pt x="2412" y="2376"/>
                </a:lnTo>
                <a:lnTo>
                  <a:pt x="2412" y="2370"/>
                </a:lnTo>
                <a:lnTo>
                  <a:pt x="2430" y="2370"/>
                </a:lnTo>
                <a:lnTo>
                  <a:pt x="2436" y="2376"/>
                </a:lnTo>
                <a:lnTo>
                  <a:pt x="2442" y="2376"/>
                </a:lnTo>
                <a:lnTo>
                  <a:pt x="2454" y="2364"/>
                </a:lnTo>
                <a:lnTo>
                  <a:pt x="2460" y="2352"/>
                </a:lnTo>
                <a:lnTo>
                  <a:pt x="2466" y="2346"/>
                </a:lnTo>
                <a:lnTo>
                  <a:pt x="2472" y="2346"/>
                </a:lnTo>
                <a:lnTo>
                  <a:pt x="2472" y="2352"/>
                </a:lnTo>
                <a:lnTo>
                  <a:pt x="2478" y="2358"/>
                </a:lnTo>
                <a:lnTo>
                  <a:pt x="2502" y="2352"/>
                </a:lnTo>
                <a:lnTo>
                  <a:pt x="2496" y="2346"/>
                </a:lnTo>
                <a:lnTo>
                  <a:pt x="2496" y="2334"/>
                </a:lnTo>
                <a:lnTo>
                  <a:pt x="2502" y="2328"/>
                </a:lnTo>
                <a:lnTo>
                  <a:pt x="2514" y="2322"/>
                </a:lnTo>
                <a:lnTo>
                  <a:pt x="2532" y="2340"/>
                </a:lnTo>
                <a:lnTo>
                  <a:pt x="2556" y="2340"/>
                </a:lnTo>
                <a:lnTo>
                  <a:pt x="2562" y="2346"/>
                </a:lnTo>
                <a:lnTo>
                  <a:pt x="2580" y="2346"/>
                </a:lnTo>
                <a:lnTo>
                  <a:pt x="2604" y="2358"/>
                </a:lnTo>
                <a:lnTo>
                  <a:pt x="2604" y="2370"/>
                </a:lnTo>
                <a:lnTo>
                  <a:pt x="2598" y="2382"/>
                </a:lnTo>
                <a:lnTo>
                  <a:pt x="2598" y="2388"/>
                </a:lnTo>
                <a:lnTo>
                  <a:pt x="2592" y="2400"/>
                </a:lnTo>
                <a:lnTo>
                  <a:pt x="2604" y="2412"/>
                </a:lnTo>
                <a:lnTo>
                  <a:pt x="2592" y="2436"/>
                </a:lnTo>
                <a:lnTo>
                  <a:pt x="2598" y="2436"/>
                </a:lnTo>
                <a:lnTo>
                  <a:pt x="2604" y="2430"/>
                </a:lnTo>
                <a:lnTo>
                  <a:pt x="2616" y="2424"/>
                </a:lnTo>
                <a:lnTo>
                  <a:pt x="2634" y="2418"/>
                </a:lnTo>
                <a:lnTo>
                  <a:pt x="2646" y="2412"/>
                </a:lnTo>
                <a:lnTo>
                  <a:pt x="2670" y="2412"/>
                </a:lnTo>
                <a:lnTo>
                  <a:pt x="2670" y="2424"/>
                </a:lnTo>
                <a:lnTo>
                  <a:pt x="2658" y="2430"/>
                </a:lnTo>
                <a:lnTo>
                  <a:pt x="2652" y="2436"/>
                </a:lnTo>
                <a:lnTo>
                  <a:pt x="2646" y="2436"/>
                </a:lnTo>
                <a:lnTo>
                  <a:pt x="2640" y="2442"/>
                </a:lnTo>
                <a:lnTo>
                  <a:pt x="2646" y="2448"/>
                </a:lnTo>
                <a:lnTo>
                  <a:pt x="2652" y="2448"/>
                </a:lnTo>
                <a:lnTo>
                  <a:pt x="2664" y="2460"/>
                </a:lnTo>
                <a:lnTo>
                  <a:pt x="2640" y="2484"/>
                </a:lnTo>
                <a:lnTo>
                  <a:pt x="2640" y="2490"/>
                </a:lnTo>
                <a:lnTo>
                  <a:pt x="2652" y="2490"/>
                </a:lnTo>
                <a:lnTo>
                  <a:pt x="2652" y="2502"/>
                </a:lnTo>
                <a:lnTo>
                  <a:pt x="2640" y="2514"/>
                </a:lnTo>
                <a:lnTo>
                  <a:pt x="2640" y="2526"/>
                </a:lnTo>
                <a:lnTo>
                  <a:pt x="2658" y="2526"/>
                </a:lnTo>
                <a:lnTo>
                  <a:pt x="2652" y="2544"/>
                </a:lnTo>
                <a:lnTo>
                  <a:pt x="2658" y="2544"/>
                </a:lnTo>
                <a:lnTo>
                  <a:pt x="2670" y="2550"/>
                </a:lnTo>
                <a:lnTo>
                  <a:pt x="2754" y="2550"/>
                </a:lnTo>
                <a:lnTo>
                  <a:pt x="2766" y="2556"/>
                </a:lnTo>
                <a:lnTo>
                  <a:pt x="2784" y="2568"/>
                </a:lnTo>
                <a:lnTo>
                  <a:pt x="2838" y="2568"/>
                </a:lnTo>
                <a:lnTo>
                  <a:pt x="2850" y="2574"/>
                </a:lnTo>
                <a:lnTo>
                  <a:pt x="2856" y="2580"/>
                </a:lnTo>
                <a:lnTo>
                  <a:pt x="2856" y="2610"/>
                </a:lnTo>
                <a:lnTo>
                  <a:pt x="2874" y="2610"/>
                </a:lnTo>
                <a:lnTo>
                  <a:pt x="2874" y="2628"/>
                </a:lnTo>
                <a:lnTo>
                  <a:pt x="2862" y="2640"/>
                </a:lnTo>
                <a:lnTo>
                  <a:pt x="2862" y="2652"/>
                </a:lnTo>
                <a:lnTo>
                  <a:pt x="2874" y="2664"/>
                </a:lnTo>
                <a:lnTo>
                  <a:pt x="2880" y="2664"/>
                </a:lnTo>
                <a:lnTo>
                  <a:pt x="2856" y="2658"/>
                </a:lnTo>
                <a:lnTo>
                  <a:pt x="2856" y="2670"/>
                </a:lnTo>
                <a:lnTo>
                  <a:pt x="2850" y="2676"/>
                </a:lnTo>
                <a:lnTo>
                  <a:pt x="2844" y="2688"/>
                </a:lnTo>
                <a:lnTo>
                  <a:pt x="2838" y="2694"/>
                </a:lnTo>
                <a:lnTo>
                  <a:pt x="2832" y="2688"/>
                </a:lnTo>
                <a:lnTo>
                  <a:pt x="2820" y="2682"/>
                </a:lnTo>
                <a:lnTo>
                  <a:pt x="2802" y="2670"/>
                </a:lnTo>
                <a:lnTo>
                  <a:pt x="2790" y="2664"/>
                </a:lnTo>
                <a:lnTo>
                  <a:pt x="2784" y="2652"/>
                </a:lnTo>
                <a:lnTo>
                  <a:pt x="2784" y="2628"/>
                </a:lnTo>
                <a:lnTo>
                  <a:pt x="2766" y="2622"/>
                </a:lnTo>
                <a:lnTo>
                  <a:pt x="2772" y="2640"/>
                </a:lnTo>
                <a:lnTo>
                  <a:pt x="2772" y="2646"/>
                </a:lnTo>
                <a:lnTo>
                  <a:pt x="2778" y="2652"/>
                </a:lnTo>
                <a:lnTo>
                  <a:pt x="2778" y="2664"/>
                </a:lnTo>
                <a:lnTo>
                  <a:pt x="2772" y="2676"/>
                </a:lnTo>
                <a:lnTo>
                  <a:pt x="2760" y="2688"/>
                </a:lnTo>
                <a:lnTo>
                  <a:pt x="2754" y="2700"/>
                </a:lnTo>
                <a:lnTo>
                  <a:pt x="2736" y="2706"/>
                </a:lnTo>
                <a:lnTo>
                  <a:pt x="2718" y="2724"/>
                </a:lnTo>
                <a:lnTo>
                  <a:pt x="2712" y="2742"/>
                </a:lnTo>
                <a:lnTo>
                  <a:pt x="2700" y="2760"/>
                </a:lnTo>
                <a:lnTo>
                  <a:pt x="2694" y="2778"/>
                </a:lnTo>
                <a:lnTo>
                  <a:pt x="2688" y="2784"/>
                </a:lnTo>
                <a:lnTo>
                  <a:pt x="2664" y="2796"/>
                </a:lnTo>
                <a:lnTo>
                  <a:pt x="2652" y="2796"/>
                </a:lnTo>
                <a:lnTo>
                  <a:pt x="2646" y="2790"/>
                </a:lnTo>
                <a:lnTo>
                  <a:pt x="2640" y="2802"/>
                </a:lnTo>
                <a:lnTo>
                  <a:pt x="2634" y="2808"/>
                </a:lnTo>
                <a:lnTo>
                  <a:pt x="2634" y="2832"/>
                </a:lnTo>
                <a:lnTo>
                  <a:pt x="2628" y="2838"/>
                </a:lnTo>
                <a:lnTo>
                  <a:pt x="2622" y="2838"/>
                </a:lnTo>
                <a:lnTo>
                  <a:pt x="2586" y="2856"/>
                </a:lnTo>
                <a:lnTo>
                  <a:pt x="2562" y="2880"/>
                </a:lnTo>
                <a:lnTo>
                  <a:pt x="2562" y="2886"/>
                </a:lnTo>
                <a:lnTo>
                  <a:pt x="2568" y="2886"/>
                </a:lnTo>
                <a:lnTo>
                  <a:pt x="2580" y="2880"/>
                </a:lnTo>
                <a:lnTo>
                  <a:pt x="2592" y="2880"/>
                </a:lnTo>
                <a:lnTo>
                  <a:pt x="2598" y="2886"/>
                </a:lnTo>
                <a:lnTo>
                  <a:pt x="2610" y="2880"/>
                </a:lnTo>
                <a:lnTo>
                  <a:pt x="2616" y="2868"/>
                </a:lnTo>
                <a:lnTo>
                  <a:pt x="2628" y="2862"/>
                </a:lnTo>
                <a:lnTo>
                  <a:pt x="2658" y="2862"/>
                </a:lnTo>
                <a:lnTo>
                  <a:pt x="2658" y="2856"/>
                </a:lnTo>
                <a:lnTo>
                  <a:pt x="2664" y="2844"/>
                </a:lnTo>
                <a:lnTo>
                  <a:pt x="2676" y="2838"/>
                </a:lnTo>
                <a:lnTo>
                  <a:pt x="2682" y="2832"/>
                </a:lnTo>
                <a:lnTo>
                  <a:pt x="2754" y="2832"/>
                </a:lnTo>
                <a:lnTo>
                  <a:pt x="2766" y="2838"/>
                </a:lnTo>
                <a:lnTo>
                  <a:pt x="2790" y="2820"/>
                </a:lnTo>
                <a:lnTo>
                  <a:pt x="2856" y="2820"/>
                </a:lnTo>
                <a:lnTo>
                  <a:pt x="2862" y="2814"/>
                </a:lnTo>
                <a:lnTo>
                  <a:pt x="2862" y="2790"/>
                </a:lnTo>
                <a:lnTo>
                  <a:pt x="2844" y="2796"/>
                </a:lnTo>
                <a:lnTo>
                  <a:pt x="2832" y="2796"/>
                </a:lnTo>
                <a:lnTo>
                  <a:pt x="2826" y="2790"/>
                </a:lnTo>
                <a:lnTo>
                  <a:pt x="2826" y="2784"/>
                </a:lnTo>
                <a:lnTo>
                  <a:pt x="2832" y="2772"/>
                </a:lnTo>
                <a:lnTo>
                  <a:pt x="2850" y="2754"/>
                </a:lnTo>
                <a:lnTo>
                  <a:pt x="2868" y="2742"/>
                </a:lnTo>
                <a:lnTo>
                  <a:pt x="2880" y="2736"/>
                </a:lnTo>
                <a:lnTo>
                  <a:pt x="2910" y="2736"/>
                </a:lnTo>
                <a:lnTo>
                  <a:pt x="2928" y="2730"/>
                </a:lnTo>
                <a:lnTo>
                  <a:pt x="2952" y="2730"/>
                </a:lnTo>
                <a:lnTo>
                  <a:pt x="2964" y="2724"/>
                </a:lnTo>
                <a:lnTo>
                  <a:pt x="2970" y="2724"/>
                </a:lnTo>
                <a:lnTo>
                  <a:pt x="2976" y="2718"/>
                </a:lnTo>
                <a:lnTo>
                  <a:pt x="2982" y="2718"/>
                </a:lnTo>
                <a:lnTo>
                  <a:pt x="2994" y="2724"/>
                </a:lnTo>
                <a:lnTo>
                  <a:pt x="3000" y="2724"/>
                </a:lnTo>
                <a:lnTo>
                  <a:pt x="3012" y="2730"/>
                </a:lnTo>
                <a:lnTo>
                  <a:pt x="3018" y="2736"/>
                </a:lnTo>
                <a:lnTo>
                  <a:pt x="3024" y="2736"/>
                </a:lnTo>
                <a:lnTo>
                  <a:pt x="3030" y="2730"/>
                </a:lnTo>
                <a:lnTo>
                  <a:pt x="3030" y="2712"/>
                </a:lnTo>
                <a:lnTo>
                  <a:pt x="3036" y="2706"/>
                </a:lnTo>
                <a:lnTo>
                  <a:pt x="3048" y="2700"/>
                </a:lnTo>
                <a:lnTo>
                  <a:pt x="3060" y="2700"/>
                </a:lnTo>
                <a:lnTo>
                  <a:pt x="3066" y="2706"/>
                </a:lnTo>
                <a:lnTo>
                  <a:pt x="3072" y="2706"/>
                </a:lnTo>
                <a:lnTo>
                  <a:pt x="3072" y="2700"/>
                </a:lnTo>
                <a:lnTo>
                  <a:pt x="3102" y="2700"/>
                </a:lnTo>
                <a:lnTo>
                  <a:pt x="3114" y="2688"/>
                </a:lnTo>
                <a:lnTo>
                  <a:pt x="3126" y="2682"/>
                </a:lnTo>
                <a:lnTo>
                  <a:pt x="3150" y="2658"/>
                </a:lnTo>
                <a:lnTo>
                  <a:pt x="3162" y="2652"/>
                </a:lnTo>
                <a:lnTo>
                  <a:pt x="3174" y="2640"/>
                </a:lnTo>
                <a:lnTo>
                  <a:pt x="3408" y="2640"/>
                </a:lnTo>
                <a:lnTo>
                  <a:pt x="3408" y="2634"/>
                </a:lnTo>
                <a:lnTo>
                  <a:pt x="3420" y="2622"/>
                </a:lnTo>
                <a:lnTo>
                  <a:pt x="3438" y="2622"/>
                </a:lnTo>
                <a:lnTo>
                  <a:pt x="3450" y="2616"/>
                </a:lnTo>
                <a:lnTo>
                  <a:pt x="3456" y="2616"/>
                </a:lnTo>
                <a:lnTo>
                  <a:pt x="3456" y="2610"/>
                </a:lnTo>
                <a:lnTo>
                  <a:pt x="3468" y="2598"/>
                </a:lnTo>
                <a:lnTo>
                  <a:pt x="3480" y="2592"/>
                </a:lnTo>
                <a:lnTo>
                  <a:pt x="3486" y="2586"/>
                </a:lnTo>
                <a:lnTo>
                  <a:pt x="3498" y="2586"/>
                </a:lnTo>
                <a:lnTo>
                  <a:pt x="3504" y="2592"/>
                </a:lnTo>
                <a:lnTo>
                  <a:pt x="3510" y="2592"/>
                </a:lnTo>
                <a:lnTo>
                  <a:pt x="3510" y="2568"/>
                </a:lnTo>
                <a:lnTo>
                  <a:pt x="3516" y="2556"/>
                </a:lnTo>
                <a:lnTo>
                  <a:pt x="3528" y="2544"/>
                </a:lnTo>
                <a:lnTo>
                  <a:pt x="3534" y="2544"/>
                </a:lnTo>
                <a:lnTo>
                  <a:pt x="3546" y="2532"/>
                </a:lnTo>
                <a:lnTo>
                  <a:pt x="3546" y="2508"/>
                </a:lnTo>
                <a:lnTo>
                  <a:pt x="3588" y="2484"/>
                </a:lnTo>
                <a:lnTo>
                  <a:pt x="3594" y="2472"/>
                </a:lnTo>
                <a:lnTo>
                  <a:pt x="3618" y="2448"/>
                </a:lnTo>
                <a:lnTo>
                  <a:pt x="3630" y="2448"/>
                </a:lnTo>
                <a:lnTo>
                  <a:pt x="3636" y="2454"/>
                </a:lnTo>
                <a:lnTo>
                  <a:pt x="3636" y="2460"/>
                </a:lnTo>
                <a:lnTo>
                  <a:pt x="3642" y="2466"/>
                </a:lnTo>
                <a:lnTo>
                  <a:pt x="3654" y="2466"/>
                </a:lnTo>
                <a:lnTo>
                  <a:pt x="3666" y="2460"/>
                </a:lnTo>
                <a:lnTo>
                  <a:pt x="3702" y="2460"/>
                </a:lnTo>
                <a:lnTo>
                  <a:pt x="3708" y="2466"/>
                </a:lnTo>
                <a:lnTo>
                  <a:pt x="3708" y="2472"/>
                </a:lnTo>
                <a:lnTo>
                  <a:pt x="3702" y="2496"/>
                </a:lnTo>
                <a:lnTo>
                  <a:pt x="3690" y="2520"/>
                </a:lnTo>
                <a:lnTo>
                  <a:pt x="3678" y="2550"/>
                </a:lnTo>
                <a:lnTo>
                  <a:pt x="3666" y="2574"/>
                </a:lnTo>
                <a:lnTo>
                  <a:pt x="3666" y="2586"/>
                </a:lnTo>
                <a:lnTo>
                  <a:pt x="3672" y="2592"/>
                </a:lnTo>
                <a:lnTo>
                  <a:pt x="3678" y="2592"/>
                </a:lnTo>
                <a:lnTo>
                  <a:pt x="3684" y="2598"/>
                </a:lnTo>
                <a:lnTo>
                  <a:pt x="3672" y="2610"/>
                </a:lnTo>
                <a:lnTo>
                  <a:pt x="3666" y="2622"/>
                </a:lnTo>
                <a:lnTo>
                  <a:pt x="3666" y="2628"/>
                </a:lnTo>
                <a:lnTo>
                  <a:pt x="3690" y="2628"/>
                </a:lnTo>
                <a:lnTo>
                  <a:pt x="3690" y="2634"/>
                </a:lnTo>
                <a:lnTo>
                  <a:pt x="3696" y="2640"/>
                </a:lnTo>
                <a:lnTo>
                  <a:pt x="3714" y="2640"/>
                </a:lnTo>
                <a:lnTo>
                  <a:pt x="3750" y="2622"/>
                </a:lnTo>
                <a:lnTo>
                  <a:pt x="3768" y="2604"/>
                </a:lnTo>
                <a:lnTo>
                  <a:pt x="3780" y="2622"/>
                </a:lnTo>
                <a:lnTo>
                  <a:pt x="3786" y="2622"/>
                </a:lnTo>
                <a:lnTo>
                  <a:pt x="3792" y="2616"/>
                </a:lnTo>
                <a:lnTo>
                  <a:pt x="3816" y="2604"/>
                </a:lnTo>
                <a:lnTo>
                  <a:pt x="3828" y="2604"/>
                </a:lnTo>
                <a:lnTo>
                  <a:pt x="3840" y="2592"/>
                </a:lnTo>
                <a:lnTo>
                  <a:pt x="3852" y="2592"/>
                </a:lnTo>
                <a:lnTo>
                  <a:pt x="3864" y="2580"/>
                </a:lnTo>
                <a:lnTo>
                  <a:pt x="3870" y="2580"/>
                </a:lnTo>
                <a:lnTo>
                  <a:pt x="3888" y="2586"/>
                </a:lnTo>
                <a:lnTo>
                  <a:pt x="3846" y="2616"/>
                </a:lnTo>
                <a:lnTo>
                  <a:pt x="3936" y="2610"/>
                </a:lnTo>
                <a:lnTo>
                  <a:pt x="3918" y="2610"/>
                </a:lnTo>
                <a:lnTo>
                  <a:pt x="3906" y="2616"/>
                </a:lnTo>
                <a:lnTo>
                  <a:pt x="3894" y="2616"/>
                </a:lnTo>
                <a:lnTo>
                  <a:pt x="3888" y="2622"/>
                </a:lnTo>
                <a:lnTo>
                  <a:pt x="3888" y="2634"/>
                </a:lnTo>
                <a:lnTo>
                  <a:pt x="3882" y="2640"/>
                </a:lnTo>
                <a:lnTo>
                  <a:pt x="3876" y="2640"/>
                </a:lnTo>
                <a:lnTo>
                  <a:pt x="3870" y="2634"/>
                </a:lnTo>
                <a:lnTo>
                  <a:pt x="3864" y="2634"/>
                </a:lnTo>
                <a:lnTo>
                  <a:pt x="3852" y="2628"/>
                </a:lnTo>
                <a:lnTo>
                  <a:pt x="3846" y="2628"/>
                </a:lnTo>
                <a:lnTo>
                  <a:pt x="3828" y="2634"/>
                </a:lnTo>
                <a:lnTo>
                  <a:pt x="3738" y="2688"/>
                </a:lnTo>
                <a:lnTo>
                  <a:pt x="3726" y="2700"/>
                </a:lnTo>
                <a:lnTo>
                  <a:pt x="3720" y="2712"/>
                </a:lnTo>
                <a:lnTo>
                  <a:pt x="3720" y="2748"/>
                </a:lnTo>
                <a:lnTo>
                  <a:pt x="3726" y="2748"/>
                </a:lnTo>
                <a:lnTo>
                  <a:pt x="3732" y="2742"/>
                </a:lnTo>
                <a:lnTo>
                  <a:pt x="3738" y="2742"/>
                </a:lnTo>
                <a:lnTo>
                  <a:pt x="3738" y="2754"/>
                </a:lnTo>
                <a:lnTo>
                  <a:pt x="3744" y="2760"/>
                </a:lnTo>
                <a:lnTo>
                  <a:pt x="3756" y="2760"/>
                </a:lnTo>
                <a:lnTo>
                  <a:pt x="3762" y="2754"/>
                </a:lnTo>
                <a:lnTo>
                  <a:pt x="3768" y="2742"/>
                </a:lnTo>
                <a:lnTo>
                  <a:pt x="3774" y="2736"/>
                </a:lnTo>
                <a:lnTo>
                  <a:pt x="3786" y="2736"/>
                </a:lnTo>
                <a:lnTo>
                  <a:pt x="3804" y="2730"/>
                </a:lnTo>
                <a:lnTo>
                  <a:pt x="3816" y="2724"/>
                </a:lnTo>
                <a:lnTo>
                  <a:pt x="3834" y="2718"/>
                </a:lnTo>
                <a:lnTo>
                  <a:pt x="3846" y="2706"/>
                </a:lnTo>
                <a:lnTo>
                  <a:pt x="3852" y="2694"/>
                </a:lnTo>
                <a:lnTo>
                  <a:pt x="3870" y="2676"/>
                </a:lnTo>
                <a:lnTo>
                  <a:pt x="3876" y="2664"/>
                </a:lnTo>
                <a:lnTo>
                  <a:pt x="3876" y="2670"/>
                </a:lnTo>
                <a:lnTo>
                  <a:pt x="3882" y="2682"/>
                </a:lnTo>
                <a:lnTo>
                  <a:pt x="3888" y="2688"/>
                </a:lnTo>
                <a:lnTo>
                  <a:pt x="3894" y="2688"/>
                </a:lnTo>
                <a:lnTo>
                  <a:pt x="3930" y="2676"/>
                </a:lnTo>
                <a:lnTo>
                  <a:pt x="3954" y="2664"/>
                </a:lnTo>
                <a:lnTo>
                  <a:pt x="3972" y="2658"/>
                </a:lnTo>
                <a:lnTo>
                  <a:pt x="3984" y="2652"/>
                </a:lnTo>
                <a:lnTo>
                  <a:pt x="4008" y="2646"/>
                </a:lnTo>
                <a:lnTo>
                  <a:pt x="4068" y="2634"/>
                </a:lnTo>
                <a:lnTo>
                  <a:pt x="4080" y="2628"/>
                </a:lnTo>
                <a:lnTo>
                  <a:pt x="4068" y="2616"/>
                </a:lnTo>
                <a:lnTo>
                  <a:pt x="4074" y="2598"/>
                </a:lnTo>
                <a:lnTo>
                  <a:pt x="4038" y="2604"/>
                </a:lnTo>
                <a:lnTo>
                  <a:pt x="4038" y="2580"/>
                </a:lnTo>
                <a:lnTo>
                  <a:pt x="4026" y="2586"/>
                </a:lnTo>
                <a:lnTo>
                  <a:pt x="4020" y="2586"/>
                </a:lnTo>
                <a:lnTo>
                  <a:pt x="4008" y="2592"/>
                </a:lnTo>
                <a:lnTo>
                  <a:pt x="4002" y="2598"/>
                </a:lnTo>
                <a:lnTo>
                  <a:pt x="3990" y="2598"/>
                </a:lnTo>
                <a:lnTo>
                  <a:pt x="3990" y="2580"/>
                </a:lnTo>
                <a:lnTo>
                  <a:pt x="3930" y="2580"/>
                </a:lnTo>
                <a:lnTo>
                  <a:pt x="3924" y="2574"/>
                </a:lnTo>
                <a:lnTo>
                  <a:pt x="3924" y="2568"/>
                </a:lnTo>
                <a:lnTo>
                  <a:pt x="3918" y="2562"/>
                </a:lnTo>
                <a:lnTo>
                  <a:pt x="3918" y="2556"/>
                </a:lnTo>
                <a:lnTo>
                  <a:pt x="3930" y="2556"/>
                </a:lnTo>
                <a:lnTo>
                  <a:pt x="3918" y="2544"/>
                </a:lnTo>
                <a:lnTo>
                  <a:pt x="3888" y="2544"/>
                </a:lnTo>
                <a:lnTo>
                  <a:pt x="3882" y="2532"/>
                </a:lnTo>
                <a:lnTo>
                  <a:pt x="3882" y="2526"/>
                </a:lnTo>
                <a:lnTo>
                  <a:pt x="3876" y="2514"/>
                </a:lnTo>
                <a:lnTo>
                  <a:pt x="3876" y="2502"/>
                </a:lnTo>
                <a:lnTo>
                  <a:pt x="3894" y="2484"/>
                </a:lnTo>
                <a:lnTo>
                  <a:pt x="3870" y="2484"/>
                </a:lnTo>
                <a:lnTo>
                  <a:pt x="3876" y="2478"/>
                </a:lnTo>
                <a:lnTo>
                  <a:pt x="3888" y="2472"/>
                </a:lnTo>
                <a:lnTo>
                  <a:pt x="3894" y="2460"/>
                </a:lnTo>
                <a:lnTo>
                  <a:pt x="3906" y="2454"/>
                </a:lnTo>
                <a:lnTo>
                  <a:pt x="3918" y="2442"/>
                </a:lnTo>
                <a:lnTo>
                  <a:pt x="3924" y="2430"/>
                </a:lnTo>
                <a:lnTo>
                  <a:pt x="3936" y="2424"/>
                </a:lnTo>
                <a:lnTo>
                  <a:pt x="3942" y="2412"/>
                </a:lnTo>
                <a:lnTo>
                  <a:pt x="3948" y="2406"/>
                </a:lnTo>
                <a:lnTo>
                  <a:pt x="3936" y="2400"/>
                </a:lnTo>
                <a:lnTo>
                  <a:pt x="3912" y="2430"/>
                </a:lnTo>
                <a:lnTo>
                  <a:pt x="3894" y="2418"/>
                </a:lnTo>
                <a:lnTo>
                  <a:pt x="3864" y="2436"/>
                </a:lnTo>
                <a:lnTo>
                  <a:pt x="3858" y="2418"/>
                </a:lnTo>
                <a:lnTo>
                  <a:pt x="3828" y="2406"/>
                </a:lnTo>
                <a:lnTo>
                  <a:pt x="3810" y="2412"/>
                </a:lnTo>
                <a:lnTo>
                  <a:pt x="3864" y="2394"/>
                </a:lnTo>
                <a:lnTo>
                  <a:pt x="3870" y="2400"/>
                </a:lnTo>
                <a:lnTo>
                  <a:pt x="3882" y="2406"/>
                </a:lnTo>
                <a:lnTo>
                  <a:pt x="3900" y="2406"/>
                </a:lnTo>
                <a:lnTo>
                  <a:pt x="3918" y="2388"/>
                </a:lnTo>
                <a:lnTo>
                  <a:pt x="3930" y="2382"/>
                </a:lnTo>
                <a:lnTo>
                  <a:pt x="3936" y="2376"/>
                </a:lnTo>
                <a:lnTo>
                  <a:pt x="3978" y="2376"/>
                </a:lnTo>
                <a:lnTo>
                  <a:pt x="3978" y="2364"/>
                </a:lnTo>
                <a:lnTo>
                  <a:pt x="3972" y="2358"/>
                </a:lnTo>
                <a:lnTo>
                  <a:pt x="3966" y="2346"/>
                </a:lnTo>
                <a:lnTo>
                  <a:pt x="3990" y="2346"/>
                </a:lnTo>
                <a:lnTo>
                  <a:pt x="3978" y="2334"/>
                </a:lnTo>
                <a:lnTo>
                  <a:pt x="3972" y="2322"/>
                </a:lnTo>
                <a:lnTo>
                  <a:pt x="3960" y="2316"/>
                </a:lnTo>
                <a:lnTo>
                  <a:pt x="3942" y="2310"/>
                </a:lnTo>
                <a:lnTo>
                  <a:pt x="3918" y="2310"/>
                </a:lnTo>
                <a:lnTo>
                  <a:pt x="3852" y="2316"/>
                </a:lnTo>
                <a:lnTo>
                  <a:pt x="3792" y="2334"/>
                </a:lnTo>
                <a:lnTo>
                  <a:pt x="3744" y="2352"/>
                </a:lnTo>
                <a:lnTo>
                  <a:pt x="3684" y="2376"/>
                </a:lnTo>
                <a:lnTo>
                  <a:pt x="3660" y="2388"/>
                </a:lnTo>
                <a:lnTo>
                  <a:pt x="3642" y="2400"/>
                </a:lnTo>
                <a:lnTo>
                  <a:pt x="3624" y="2418"/>
                </a:lnTo>
                <a:lnTo>
                  <a:pt x="3606" y="2430"/>
                </a:lnTo>
                <a:lnTo>
                  <a:pt x="3594" y="2442"/>
                </a:lnTo>
                <a:lnTo>
                  <a:pt x="3576" y="2454"/>
                </a:lnTo>
                <a:lnTo>
                  <a:pt x="3564" y="2466"/>
                </a:lnTo>
                <a:lnTo>
                  <a:pt x="3528" y="2484"/>
                </a:lnTo>
                <a:lnTo>
                  <a:pt x="3516" y="2484"/>
                </a:lnTo>
                <a:lnTo>
                  <a:pt x="3498" y="2490"/>
                </a:lnTo>
                <a:lnTo>
                  <a:pt x="3486" y="2490"/>
                </a:lnTo>
                <a:lnTo>
                  <a:pt x="3492" y="2490"/>
                </a:lnTo>
                <a:lnTo>
                  <a:pt x="3498" y="2484"/>
                </a:lnTo>
                <a:lnTo>
                  <a:pt x="3510" y="2478"/>
                </a:lnTo>
                <a:lnTo>
                  <a:pt x="3522" y="2466"/>
                </a:lnTo>
                <a:lnTo>
                  <a:pt x="3540" y="2460"/>
                </a:lnTo>
                <a:lnTo>
                  <a:pt x="3552" y="2448"/>
                </a:lnTo>
                <a:lnTo>
                  <a:pt x="3576" y="2436"/>
                </a:lnTo>
                <a:lnTo>
                  <a:pt x="3600" y="2412"/>
                </a:lnTo>
                <a:lnTo>
                  <a:pt x="3606" y="2400"/>
                </a:lnTo>
                <a:lnTo>
                  <a:pt x="3582" y="2388"/>
                </a:lnTo>
                <a:lnTo>
                  <a:pt x="3588" y="2388"/>
                </a:lnTo>
                <a:lnTo>
                  <a:pt x="3594" y="2394"/>
                </a:lnTo>
                <a:lnTo>
                  <a:pt x="3624" y="2394"/>
                </a:lnTo>
                <a:lnTo>
                  <a:pt x="3642" y="2382"/>
                </a:lnTo>
                <a:lnTo>
                  <a:pt x="3702" y="2334"/>
                </a:lnTo>
                <a:lnTo>
                  <a:pt x="3750" y="2310"/>
                </a:lnTo>
                <a:lnTo>
                  <a:pt x="3768" y="2304"/>
                </a:lnTo>
                <a:lnTo>
                  <a:pt x="3804" y="2304"/>
                </a:lnTo>
                <a:lnTo>
                  <a:pt x="3852" y="2256"/>
                </a:lnTo>
                <a:lnTo>
                  <a:pt x="3870" y="2244"/>
                </a:lnTo>
                <a:lnTo>
                  <a:pt x="3888" y="2238"/>
                </a:lnTo>
                <a:lnTo>
                  <a:pt x="3936" y="2232"/>
                </a:lnTo>
                <a:lnTo>
                  <a:pt x="3990" y="2232"/>
                </a:lnTo>
                <a:lnTo>
                  <a:pt x="4044" y="2226"/>
                </a:lnTo>
                <a:lnTo>
                  <a:pt x="4074" y="2226"/>
                </a:lnTo>
                <a:lnTo>
                  <a:pt x="4104" y="2232"/>
                </a:lnTo>
                <a:lnTo>
                  <a:pt x="4176" y="2244"/>
                </a:lnTo>
                <a:lnTo>
                  <a:pt x="4200" y="2250"/>
                </a:lnTo>
                <a:lnTo>
                  <a:pt x="4212" y="2244"/>
                </a:lnTo>
                <a:lnTo>
                  <a:pt x="4248" y="2232"/>
                </a:lnTo>
                <a:lnTo>
                  <a:pt x="4260" y="2226"/>
                </a:lnTo>
                <a:lnTo>
                  <a:pt x="4278" y="2226"/>
                </a:lnTo>
                <a:lnTo>
                  <a:pt x="4296" y="2220"/>
                </a:lnTo>
                <a:lnTo>
                  <a:pt x="4320" y="2214"/>
                </a:lnTo>
                <a:lnTo>
                  <a:pt x="4338" y="2208"/>
                </a:lnTo>
                <a:lnTo>
                  <a:pt x="4374" y="2172"/>
                </a:lnTo>
                <a:lnTo>
                  <a:pt x="4392" y="2166"/>
                </a:lnTo>
                <a:lnTo>
                  <a:pt x="4404" y="2154"/>
                </a:lnTo>
                <a:lnTo>
                  <a:pt x="4410" y="2154"/>
                </a:lnTo>
                <a:lnTo>
                  <a:pt x="4422" y="2148"/>
                </a:lnTo>
                <a:lnTo>
                  <a:pt x="4452" y="2148"/>
                </a:lnTo>
                <a:lnTo>
                  <a:pt x="4458" y="2142"/>
                </a:lnTo>
                <a:lnTo>
                  <a:pt x="4470" y="2136"/>
                </a:lnTo>
                <a:lnTo>
                  <a:pt x="4476" y="2130"/>
                </a:lnTo>
                <a:lnTo>
                  <a:pt x="4494" y="2130"/>
                </a:lnTo>
                <a:lnTo>
                  <a:pt x="4500" y="2136"/>
                </a:lnTo>
                <a:lnTo>
                  <a:pt x="4518" y="2136"/>
                </a:lnTo>
                <a:lnTo>
                  <a:pt x="4530" y="2130"/>
                </a:lnTo>
                <a:lnTo>
                  <a:pt x="4536" y="2130"/>
                </a:lnTo>
                <a:lnTo>
                  <a:pt x="4542" y="2124"/>
                </a:lnTo>
                <a:lnTo>
                  <a:pt x="4596" y="2106"/>
                </a:lnTo>
                <a:lnTo>
                  <a:pt x="4620" y="2094"/>
                </a:lnTo>
                <a:lnTo>
                  <a:pt x="4620" y="2088"/>
                </a:lnTo>
                <a:lnTo>
                  <a:pt x="4614" y="2076"/>
                </a:lnTo>
                <a:lnTo>
                  <a:pt x="4602" y="2070"/>
                </a:lnTo>
                <a:lnTo>
                  <a:pt x="4584" y="2052"/>
                </a:lnTo>
                <a:lnTo>
                  <a:pt x="4578" y="2052"/>
                </a:lnTo>
                <a:lnTo>
                  <a:pt x="4602" y="2052"/>
                </a:lnTo>
                <a:lnTo>
                  <a:pt x="4614" y="2046"/>
                </a:lnTo>
                <a:lnTo>
                  <a:pt x="4614" y="2028"/>
                </a:lnTo>
                <a:lnTo>
                  <a:pt x="4608" y="2022"/>
                </a:lnTo>
                <a:lnTo>
                  <a:pt x="4608" y="2010"/>
                </a:lnTo>
                <a:lnTo>
                  <a:pt x="4632" y="2010"/>
                </a:lnTo>
                <a:lnTo>
                  <a:pt x="4644" y="1998"/>
                </a:lnTo>
                <a:lnTo>
                  <a:pt x="4644" y="1992"/>
                </a:lnTo>
                <a:lnTo>
                  <a:pt x="4632" y="1980"/>
                </a:lnTo>
                <a:lnTo>
                  <a:pt x="4626" y="1968"/>
                </a:lnTo>
                <a:lnTo>
                  <a:pt x="4608" y="1962"/>
                </a:lnTo>
                <a:lnTo>
                  <a:pt x="4602" y="1956"/>
                </a:lnTo>
                <a:lnTo>
                  <a:pt x="4590" y="196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5" name="Cameroon" descr="© INSCALE GmbH, 05.05.2010&#10;http://www.presentationload.com/">
            <a:extLst>
              <a:ext uri="{FF2B5EF4-FFF2-40B4-BE49-F238E27FC236}">
                <a16:creationId xmlns:a16="http://schemas.microsoft.com/office/drawing/2014/main" id="{C4FAAE80-AFE1-40FC-901F-025CC1DFE9E4}"/>
              </a:ext>
            </a:extLst>
          </p:cNvPr>
          <p:cNvSpPr>
            <a:spLocks/>
          </p:cNvSpPr>
          <p:nvPr/>
        </p:nvSpPr>
        <p:spPr bwMode="gray">
          <a:xfrm>
            <a:off x="5965071" y="3541313"/>
            <a:ext cx="258170" cy="437045"/>
          </a:xfrm>
          <a:custGeom>
            <a:avLst/>
            <a:gdLst>
              <a:gd name="T0" fmla="*/ 2147483647 w 546"/>
              <a:gd name="T1" fmla="*/ 0 h 924"/>
              <a:gd name="T2" fmla="*/ 2147483647 w 546"/>
              <a:gd name="T3" fmla="*/ 2147483647 h 924"/>
              <a:gd name="T4" fmla="*/ 2147483647 w 546"/>
              <a:gd name="T5" fmla="*/ 2147483647 h 924"/>
              <a:gd name="T6" fmla="*/ 2147483647 w 546"/>
              <a:gd name="T7" fmla="*/ 2147483647 h 924"/>
              <a:gd name="T8" fmla="*/ 2147483647 w 546"/>
              <a:gd name="T9" fmla="*/ 2147483647 h 924"/>
              <a:gd name="T10" fmla="*/ 2147483647 w 546"/>
              <a:gd name="T11" fmla="*/ 2147483647 h 924"/>
              <a:gd name="T12" fmla="*/ 2147483647 w 546"/>
              <a:gd name="T13" fmla="*/ 2147483647 h 924"/>
              <a:gd name="T14" fmla="*/ 2147483647 w 546"/>
              <a:gd name="T15" fmla="*/ 2147483647 h 924"/>
              <a:gd name="T16" fmla="*/ 2147483647 w 546"/>
              <a:gd name="T17" fmla="*/ 2147483647 h 924"/>
              <a:gd name="T18" fmla="*/ 2147483647 w 546"/>
              <a:gd name="T19" fmla="*/ 2147483647 h 924"/>
              <a:gd name="T20" fmla="*/ 2147483647 w 546"/>
              <a:gd name="T21" fmla="*/ 2147483647 h 924"/>
              <a:gd name="T22" fmla="*/ 2147483647 w 546"/>
              <a:gd name="T23" fmla="*/ 2147483647 h 924"/>
              <a:gd name="T24" fmla="*/ 2147483647 w 546"/>
              <a:gd name="T25" fmla="*/ 2147483647 h 924"/>
              <a:gd name="T26" fmla="*/ 2147483647 w 546"/>
              <a:gd name="T27" fmla="*/ 2147483647 h 924"/>
              <a:gd name="T28" fmla="*/ 2147483647 w 546"/>
              <a:gd name="T29" fmla="*/ 2147483647 h 924"/>
              <a:gd name="T30" fmla="*/ 2147483647 w 546"/>
              <a:gd name="T31" fmla="*/ 2147483647 h 924"/>
              <a:gd name="T32" fmla="*/ 2147483647 w 546"/>
              <a:gd name="T33" fmla="*/ 2147483647 h 924"/>
              <a:gd name="T34" fmla="*/ 2147483647 w 546"/>
              <a:gd name="T35" fmla="*/ 2147483647 h 924"/>
              <a:gd name="T36" fmla="*/ 2147483647 w 546"/>
              <a:gd name="T37" fmla="*/ 2147483647 h 924"/>
              <a:gd name="T38" fmla="*/ 2147483647 w 546"/>
              <a:gd name="T39" fmla="*/ 2147483647 h 924"/>
              <a:gd name="T40" fmla="*/ 2147483647 w 546"/>
              <a:gd name="T41" fmla="*/ 2147483647 h 924"/>
              <a:gd name="T42" fmla="*/ 2147483647 w 546"/>
              <a:gd name="T43" fmla="*/ 2147483647 h 924"/>
              <a:gd name="T44" fmla="*/ 2147483647 w 546"/>
              <a:gd name="T45" fmla="*/ 2147483647 h 924"/>
              <a:gd name="T46" fmla="*/ 2147483647 w 546"/>
              <a:gd name="T47" fmla="*/ 2147483647 h 924"/>
              <a:gd name="T48" fmla="*/ 2147483647 w 546"/>
              <a:gd name="T49" fmla="*/ 2147483647 h 924"/>
              <a:gd name="T50" fmla="*/ 2147483647 w 546"/>
              <a:gd name="T51" fmla="*/ 2147483647 h 924"/>
              <a:gd name="T52" fmla="*/ 2147483647 w 546"/>
              <a:gd name="T53" fmla="*/ 2147483647 h 924"/>
              <a:gd name="T54" fmla="*/ 2147483647 w 546"/>
              <a:gd name="T55" fmla="*/ 2147483647 h 924"/>
              <a:gd name="T56" fmla="*/ 2147483647 w 546"/>
              <a:gd name="T57" fmla="*/ 2147483647 h 924"/>
              <a:gd name="T58" fmla="*/ 2147483647 w 546"/>
              <a:gd name="T59" fmla="*/ 2147483647 h 924"/>
              <a:gd name="T60" fmla="*/ 2147483647 w 546"/>
              <a:gd name="T61" fmla="*/ 2147483647 h 924"/>
              <a:gd name="T62" fmla="*/ 2147483647 w 546"/>
              <a:gd name="T63" fmla="*/ 2147483647 h 924"/>
              <a:gd name="T64" fmla="*/ 2147483647 w 546"/>
              <a:gd name="T65" fmla="*/ 2147483647 h 924"/>
              <a:gd name="T66" fmla="*/ 2147483647 w 546"/>
              <a:gd name="T67" fmla="*/ 2147483647 h 924"/>
              <a:gd name="T68" fmla="*/ 2147483647 w 546"/>
              <a:gd name="T69" fmla="*/ 2147483647 h 924"/>
              <a:gd name="T70" fmla="*/ 2147483647 w 546"/>
              <a:gd name="T71" fmla="*/ 2147483647 h 924"/>
              <a:gd name="T72" fmla="*/ 2147483647 w 546"/>
              <a:gd name="T73" fmla="*/ 2147483647 h 924"/>
              <a:gd name="T74" fmla="*/ 2147483647 w 546"/>
              <a:gd name="T75" fmla="*/ 2147483647 h 924"/>
              <a:gd name="T76" fmla="*/ 2147483647 w 546"/>
              <a:gd name="T77" fmla="*/ 2147483647 h 924"/>
              <a:gd name="T78" fmla="*/ 2147483647 w 546"/>
              <a:gd name="T79" fmla="*/ 2147483647 h 924"/>
              <a:gd name="T80" fmla="*/ 2147483647 w 546"/>
              <a:gd name="T81" fmla="*/ 2147483647 h 924"/>
              <a:gd name="T82" fmla="*/ 2147483647 w 546"/>
              <a:gd name="T83" fmla="*/ 2147483647 h 924"/>
              <a:gd name="T84" fmla="*/ 2147483647 w 546"/>
              <a:gd name="T85" fmla="*/ 2147483647 h 924"/>
              <a:gd name="T86" fmla="*/ 2147483647 w 546"/>
              <a:gd name="T87" fmla="*/ 2147483647 h 924"/>
              <a:gd name="T88" fmla="*/ 2147483647 w 546"/>
              <a:gd name="T89" fmla="*/ 2147483647 h 924"/>
              <a:gd name="T90" fmla="*/ 2147483647 w 546"/>
              <a:gd name="T91" fmla="*/ 2147483647 h 924"/>
              <a:gd name="T92" fmla="*/ 2147483647 w 546"/>
              <a:gd name="T93" fmla="*/ 2147483647 h 924"/>
              <a:gd name="T94" fmla="*/ 2147483647 w 546"/>
              <a:gd name="T95" fmla="*/ 2147483647 h 924"/>
              <a:gd name="T96" fmla="*/ 2147483647 w 546"/>
              <a:gd name="T97" fmla="*/ 2147483647 h 924"/>
              <a:gd name="T98" fmla="*/ 2147483647 w 546"/>
              <a:gd name="T99" fmla="*/ 2147483647 h 924"/>
              <a:gd name="T100" fmla="*/ 2147483647 w 546"/>
              <a:gd name="T101" fmla="*/ 2147483647 h 924"/>
              <a:gd name="T102" fmla="*/ 2147483647 w 546"/>
              <a:gd name="T103" fmla="*/ 2147483647 h 924"/>
              <a:gd name="T104" fmla="*/ 2147483647 w 546"/>
              <a:gd name="T105" fmla="*/ 2147483647 h 924"/>
              <a:gd name="T106" fmla="*/ 2147483647 w 546"/>
              <a:gd name="T107" fmla="*/ 2147483647 h 924"/>
              <a:gd name="T108" fmla="*/ 2147483647 w 546"/>
              <a:gd name="T109" fmla="*/ 2147483647 h 924"/>
              <a:gd name="T110" fmla="*/ 2147483647 w 546"/>
              <a:gd name="T111" fmla="*/ 2147483647 h 9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46"/>
              <a:gd name="T169" fmla="*/ 0 h 924"/>
              <a:gd name="T170" fmla="*/ 546 w 546"/>
              <a:gd name="T171" fmla="*/ 924 h 92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46" h="924">
                <a:moveTo>
                  <a:pt x="420" y="30"/>
                </a:moveTo>
                <a:lnTo>
                  <a:pt x="414" y="18"/>
                </a:lnTo>
                <a:lnTo>
                  <a:pt x="414" y="0"/>
                </a:lnTo>
                <a:lnTo>
                  <a:pt x="390" y="6"/>
                </a:lnTo>
                <a:lnTo>
                  <a:pt x="390" y="54"/>
                </a:lnTo>
                <a:lnTo>
                  <a:pt x="396" y="60"/>
                </a:lnTo>
                <a:lnTo>
                  <a:pt x="396" y="66"/>
                </a:lnTo>
                <a:lnTo>
                  <a:pt x="426" y="66"/>
                </a:lnTo>
                <a:lnTo>
                  <a:pt x="426" y="96"/>
                </a:lnTo>
                <a:lnTo>
                  <a:pt x="420" y="102"/>
                </a:lnTo>
                <a:lnTo>
                  <a:pt x="420" y="108"/>
                </a:lnTo>
                <a:lnTo>
                  <a:pt x="426" y="114"/>
                </a:lnTo>
                <a:lnTo>
                  <a:pt x="426" y="126"/>
                </a:lnTo>
                <a:lnTo>
                  <a:pt x="408" y="144"/>
                </a:lnTo>
                <a:lnTo>
                  <a:pt x="396" y="150"/>
                </a:lnTo>
                <a:lnTo>
                  <a:pt x="384" y="150"/>
                </a:lnTo>
                <a:lnTo>
                  <a:pt x="384" y="156"/>
                </a:lnTo>
                <a:lnTo>
                  <a:pt x="378" y="162"/>
                </a:lnTo>
                <a:lnTo>
                  <a:pt x="378" y="168"/>
                </a:lnTo>
                <a:lnTo>
                  <a:pt x="372" y="174"/>
                </a:lnTo>
                <a:lnTo>
                  <a:pt x="372" y="180"/>
                </a:lnTo>
                <a:lnTo>
                  <a:pt x="360" y="192"/>
                </a:lnTo>
                <a:lnTo>
                  <a:pt x="354" y="204"/>
                </a:lnTo>
                <a:lnTo>
                  <a:pt x="348" y="234"/>
                </a:lnTo>
                <a:lnTo>
                  <a:pt x="342" y="240"/>
                </a:lnTo>
                <a:lnTo>
                  <a:pt x="342" y="270"/>
                </a:lnTo>
                <a:lnTo>
                  <a:pt x="336" y="288"/>
                </a:lnTo>
                <a:lnTo>
                  <a:pt x="330" y="294"/>
                </a:lnTo>
                <a:lnTo>
                  <a:pt x="312" y="294"/>
                </a:lnTo>
                <a:lnTo>
                  <a:pt x="312" y="324"/>
                </a:lnTo>
                <a:lnTo>
                  <a:pt x="306" y="342"/>
                </a:lnTo>
                <a:lnTo>
                  <a:pt x="306" y="354"/>
                </a:lnTo>
                <a:lnTo>
                  <a:pt x="300" y="360"/>
                </a:lnTo>
                <a:lnTo>
                  <a:pt x="288" y="366"/>
                </a:lnTo>
                <a:lnTo>
                  <a:pt x="282" y="372"/>
                </a:lnTo>
                <a:lnTo>
                  <a:pt x="270" y="378"/>
                </a:lnTo>
                <a:lnTo>
                  <a:pt x="258" y="426"/>
                </a:lnTo>
                <a:lnTo>
                  <a:pt x="234" y="456"/>
                </a:lnTo>
                <a:lnTo>
                  <a:pt x="234" y="486"/>
                </a:lnTo>
                <a:lnTo>
                  <a:pt x="228" y="492"/>
                </a:lnTo>
                <a:lnTo>
                  <a:pt x="216" y="498"/>
                </a:lnTo>
                <a:lnTo>
                  <a:pt x="210" y="510"/>
                </a:lnTo>
                <a:lnTo>
                  <a:pt x="210" y="522"/>
                </a:lnTo>
                <a:lnTo>
                  <a:pt x="192" y="540"/>
                </a:lnTo>
                <a:lnTo>
                  <a:pt x="186" y="540"/>
                </a:lnTo>
                <a:lnTo>
                  <a:pt x="180" y="534"/>
                </a:lnTo>
                <a:lnTo>
                  <a:pt x="174" y="522"/>
                </a:lnTo>
                <a:lnTo>
                  <a:pt x="174" y="516"/>
                </a:lnTo>
                <a:lnTo>
                  <a:pt x="168" y="504"/>
                </a:lnTo>
                <a:lnTo>
                  <a:pt x="156" y="492"/>
                </a:lnTo>
                <a:lnTo>
                  <a:pt x="150" y="480"/>
                </a:lnTo>
                <a:lnTo>
                  <a:pt x="138" y="480"/>
                </a:lnTo>
                <a:lnTo>
                  <a:pt x="144" y="486"/>
                </a:lnTo>
                <a:lnTo>
                  <a:pt x="144" y="498"/>
                </a:lnTo>
                <a:lnTo>
                  <a:pt x="138" y="504"/>
                </a:lnTo>
                <a:lnTo>
                  <a:pt x="132" y="504"/>
                </a:lnTo>
                <a:lnTo>
                  <a:pt x="120" y="498"/>
                </a:lnTo>
                <a:lnTo>
                  <a:pt x="114" y="492"/>
                </a:lnTo>
                <a:lnTo>
                  <a:pt x="108" y="492"/>
                </a:lnTo>
                <a:lnTo>
                  <a:pt x="102" y="498"/>
                </a:lnTo>
                <a:lnTo>
                  <a:pt x="90" y="522"/>
                </a:lnTo>
                <a:lnTo>
                  <a:pt x="84" y="528"/>
                </a:lnTo>
                <a:lnTo>
                  <a:pt x="84" y="534"/>
                </a:lnTo>
                <a:lnTo>
                  <a:pt x="18" y="588"/>
                </a:lnTo>
                <a:lnTo>
                  <a:pt x="18" y="642"/>
                </a:lnTo>
                <a:lnTo>
                  <a:pt x="12" y="654"/>
                </a:lnTo>
                <a:lnTo>
                  <a:pt x="12" y="666"/>
                </a:lnTo>
                <a:lnTo>
                  <a:pt x="6" y="672"/>
                </a:lnTo>
                <a:lnTo>
                  <a:pt x="6" y="678"/>
                </a:lnTo>
                <a:lnTo>
                  <a:pt x="0" y="690"/>
                </a:lnTo>
                <a:lnTo>
                  <a:pt x="24" y="684"/>
                </a:lnTo>
                <a:lnTo>
                  <a:pt x="24" y="708"/>
                </a:lnTo>
                <a:lnTo>
                  <a:pt x="36" y="732"/>
                </a:lnTo>
                <a:lnTo>
                  <a:pt x="60" y="744"/>
                </a:lnTo>
                <a:lnTo>
                  <a:pt x="66" y="750"/>
                </a:lnTo>
                <a:lnTo>
                  <a:pt x="84" y="726"/>
                </a:lnTo>
                <a:lnTo>
                  <a:pt x="66" y="756"/>
                </a:lnTo>
                <a:lnTo>
                  <a:pt x="84" y="786"/>
                </a:lnTo>
                <a:lnTo>
                  <a:pt x="102" y="792"/>
                </a:lnTo>
                <a:lnTo>
                  <a:pt x="102" y="840"/>
                </a:lnTo>
                <a:lnTo>
                  <a:pt x="90" y="840"/>
                </a:lnTo>
                <a:lnTo>
                  <a:pt x="90" y="870"/>
                </a:lnTo>
                <a:lnTo>
                  <a:pt x="102" y="882"/>
                </a:lnTo>
                <a:lnTo>
                  <a:pt x="198" y="882"/>
                </a:lnTo>
                <a:lnTo>
                  <a:pt x="216" y="864"/>
                </a:lnTo>
                <a:lnTo>
                  <a:pt x="228" y="882"/>
                </a:lnTo>
                <a:lnTo>
                  <a:pt x="258" y="882"/>
                </a:lnTo>
                <a:lnTo>
                  <a:pt x="270" y="870"/>
                </a:lnTo>
                <a:lnTo>
                  <a:pt x="276" y="870"/>
                </a:lnTo>
                <a:lnTo>
                  <a:pt x="288" y="876"/>
                </a:lnTo>
                <a:lnTo>
                  <a:pt x="294" y="876"/>
                </a:lnTo>
                <a:lnTo>
                  <a:pt x="342" y="870"/>
                </a:lnTo>
                <a:lnTo>
                  <a:pt x="342" y="888"/>
                </a:lnTo>
                <a:lnTo>
                  <a:pt x="372" y="888"/>
                </a:lnTo>
                <a:lnTo>
                  <a:pt x="390" y="882"/>
                </a:lnTo>
                <a:lnTo>
                  <a:pt x="438" y="882"/>
                </a:lnTo>
                <a:lnTo>
                  <a:pt x="450" y="888"/>
                </a:lnTo>
                <a:lnTo>
                  <a:pt x="456" y="894"/>
                </a:lnTo>
                <a:lnTo>
                  <a:pt x="468" y="894"/>
                </a:lnTo>
                <a:lnTo>
                  <a:pt x="474" y="900"/>
                </a:lnTo>
                <a:lnTo>
                  <a:pt x="510" y="900"/>
                </a:lnTo>
                <a:lnTo>
                  <a:pt x="534" y="924"/>
                </a:lnTo>
                <a:lnTo>
                  <a:pt x="540" y="882"/>
                </a:lnTo>
                <a:lnTo>
                  <a:pt x="546" y="876"/>
                </a:lnTo>
                <a:lnTo>
                  <a:pt x="534" y="864"/>
                </a:lnTo>
                <a:lnTo>
                  <a:pt x="534" y="834"/>
                </a:lnTo>
                <a:lnTo>
                  <a:pt x="528" y="816"/>
                </a:lnTo>
                <a:lnTo>
                  <a:pt x="516" y="810"/>
                </a:lnTo>
                <a:lnTo>
                  <a:pt x="510" y="798"/>
                </a:lnTo>
                <a:lnTo>
                  <a:pt x="498" y="792"/>
                </a:lnTo>
                <a:lnTo>
                  <a:pt x="486" y="780"/>
                </a:lnTo>
                <a:lnTo>
                  <a:pt x="474" y="756"/>
                </a:lnTo>
                <a:lnTo>
                  <a:pt x="468" y="750"/>
                </a:lnTo>
                <a:lnTo>
                  <a:pt x="468" y="708"/>
                </a:lnTo>
                <a:lnTo>
                  <a:pt x="462" y="708"/>
                </a:lnTo>
                <a:lnTo>
                  <a:pt x="444" y="690"/>
                </a:lnTo>
                <a:lnTo>
                  <a:pt x="438" y="690"/>
                </a:lnTo>
                <a:lnTo>
                  <a:pt x="438" y="642"/>
                </a:lnTo>
                <a:lnTo>
                  <a:pt x="420" y="630"/>
                </a:lnTo>
                <a:lnTo>
                  <a:pt x="432" y="618"/>
                </a:lnTo>
                <a:lnTo>
                  <a:pt x="432" y="582"/>
                </a:lnTo>
                <a:lnTo>
                  <a:pt x="426" y="582"/>
                </a:lnTo>
                <a:lnTo>
                  <a:pt x="414" y="576"/>
                </a:lnTo>
                <a:lnTo>
                  <a:pt x="414" y="570"/>
                </a:lnTo>
                <a:lnTo>
                  <a:pt x="426" y="558"/>
                </a:lnTo>
                <a:lnTo>
                  <a:pt x="438" y="552"/>
                </a:lnTo>
                <a:lnTo>
                  <a:pt x="444" y="546"/>
                </a:lnTo>
                <a:lnTo>
                  <a:pt x="450" y="546"/>
                </a:lnTo>
                <a:lnTo>
                  <a:pt x="456" y="510"/>
                </a:lnTo>
                <a:lnTo>
                  <a:pt x="462" y="510"/>
                </a:lnTo>
                <a:lnTo>
                  <a:pt x="468" y="498"/>
                </a:lnTo>
                <a:lnTo>
                  <a:pt x="468" y="480"/>
                </a:lnTo>
                <a:lnTo>
                  <a:pt x="474" y="474"/>
                </a:lnTo>
                <a:lnTo>
                  <a:pt x="480" y="462"/>
                </a:lnTo>
                <a:lnTo>
                  <a:pt x="492" y="450"/>
                </a:lnTo>
                <a:lnTo>
                  <a:pt x="498" y="450"/>
                </a:lnTo>
                <a:lnTo>
                  <a:pt x="498" y="438"/>
                </a:lnTo>
                <a:lnTo>
                  <a:pt x="492" y="420"/>
                </a:lnTo>
                <a:lnTo>
                  <a:pt x="486" y="408"/>
                </a:lnTo>
                <a:lnTo>
                  <a:pt x="486" y="390"/>
                </a:lnTo>
                <a:lnTo>
                  <a:pt x="474" y="366"/>
                </a:lnTo>
                <a:lnTo>
                  <a:pt x="462" y="354"/>
                </a:lnTo>
                <a:lnTo>
                  <a:pt x="450" y="348"/>
                </a:lnTo>
                <a:lnTo>
                  <a:pt x="432" y="336"/>
                </a:lnTo>
                <a:lnTo>
                  <a:pt x="420" y="324"/>
                </a:lnTo>
                <a:lnTo>
                  <a:pt x="414" y="312"/>
                </a:lnTo>
                <a:lnTo>
                  <a:pt x="402" y="300"/>
                </a:lnTo>
                <a:lnTo>
                  <a:pt x="390" y="276"/>
                </a:lnTo>
                <a:lnTo>
                  <a:pt x="390" y="264"/>
                </a:lnTo>
                <a:lnTo>
                  <a:pt x="396" y="258"/>
                </a:lnTo>
                <a:lnTo>
                  <a:pt x="408" y="252"/>
                </a:lnTo>
                <a:lnTo>
                  <a:pt x="504" y="252"/>
                </a:lnTo>
                <a:lnTo>
                  <a:pt x="486" y="234"/>
                </a:lnTo>
                <a:lnTo>
                  <a:pt x="480" y="222"/>
                </a:lnTo>
                <a:lnTo>
                  <a:pt x="468" y="216"/>
                </a:lnTo>
                <a:lnTo>
                  <a:pt x="462" y="204"/>
                </a:lnTo>
                <a:lnTo>
                  <a:pt x="462" y="186"/>
                </a:lnTo>
                <a:lnTo>
                  <a:pt x="456" y="168"/>
                </a:lnTo>
                <a:lnTo>
                  <a:pt x="456" y="132"/>
                </a:lnTo>
                <a:lnTo>
                  <a:pt x="462" y="132"/>
                </a:lnTo>
                <a:lnTo>
                  <a:pt x="462" y="96"/>
                </a:lnTo>
                <a:lnTo>
                  <a:pt x="456" y="84"/>
                </a:lnTo>
                <a:lnTo>
                  <a:pt x="444" y="78"/>
                </a:lnTo>
                <a:lnTo>
                  <a:pt x="450" y="42"/>
                </a:lnTo>
                <a:lnTo>
                  <a:pt x="444" y="42"/>
                </a:lnTo>
                <a:lnTo>
                  <a:pt x="438" y="36"/>
                </a:lnTo>
                <a:lnTo>
                  <a:pt x="426" y="36"/>
                </a:lnTo>
                <a:lnTo>
                  <a:pt x="420" y="3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6" name="Cambodia" descr="© INSCALE GmbH, 05.05.2010&#10;http://www.presentationload.com/">
            <a:extLst>
              <a:ext uri="{FF2B5EF4-FFF2-40B4-BE49-F238E27FC236}">
                <a16:creationId xmlns:a16="http://schemas.microsoft.com/office/drawing/2014/main" id="{AC801A49-7BB1-4E42-966D-C4F9A86A313A}"/>
              </a:ext>
            </a:extLst>
          </p:cNvPr>
          <p:cNvSpPr>
            <a:spLocks/>
          </p:cNvSpPr>
          <p:nvPr/>
        </p:nvSpPr>
        <p:spPr bwMode="gray">
          <a:xfrm>
            <a:off x="9092617" y="3487833"/>
            <a:ext cx="178875" cy="158591"/>
          </a:xfrm>
          <a:custGeom>
            <a:avLst/>
            <a:gdLst>
              <a:gd name="T0" fmla="*/ 2147483647 w 378"/>
              <a:gd name="T1" fmla="*/ 2147483647 h 336"/>
              <a:gd name="T2" fmla="*/ 2147483647 w 378"/>
              <a:gd name="T3" fmla="*/ 2147483647 h 336"/>
              <a:gd name="T4" fmla="*/ 2147483647 w 378"/>
              <a:gd name="T5" fmla="*/ 2147483647 h 336"/>
              <a:gd name="T6" fmla="*/ 2147483647 w 378"/>
              <a:gd name="T7" fmla="*/ 2147483647 h 336"/>
              <a:gd name="T8" fmla="*/ 2147483647 w 378"/>
              <a:gd name="T9" fmla="*/ 2147483647 h 336"/>
              <a:gd name="T10" fmla="*/ 2147483647 w 378"/>
              <a:gd name="T11" fmla="*/ 2147483647 h 336"/>
              <a:gd name="T12" fmla="*/ 2147483647 w 378"/>
              <a:gd name="T13" fmla="*/ 2147483647 h 336"/>
              <a:gd name="T14" fmla="*/ 2147483647 w 378"/>
              <a:gd name="T15" fmla="*/ 2147483647 h 336"/>
              <a:gd name="T16" fmla="*/ 2147483647 w 378"/>
              <a:gd name="T17" fmla="*/ 2147483647 h 336"/>
              <a:gd name="T18" fmla="*/ 2147483647 w 378"/>
              <a:gd name="T19" fmla="*/ 2147483647 h 336"/>
              <a:gd name="T20" fmla="*/ 2147483647 w 378"/>
              <a:gd name="T21" fmla="*/ 2147483647 h 336"/>
              <a:gd name="T22" fmla="*/ 2147483647 w 378"/>
              <a:gd name="T23" fmla="*/ 2147483647 h 336"/>
              <a:gd name="T24" fmla="*/ 2147483647 w 378"/>
              <a:gd name="T25" fmla="*/ 2147483647 h 336"/>
              <a:gd name="T26" fmla="*/ 2147483647 w 378"/>
              <a:gd name="T27" fmla="*/ 2147483647 h 336"/>
              <a:gd name="T28" fmla="*/ 0 w 378"/>
              <a:gd name="T29" fmla="*/ 2147483647 h 336"/>
              <a:gd name="T30" fmla="*/ 2147483647 w 378"/>
              <a:gd name="T31" fmla="*/ 2147483647 h 336"/>
              <a:gd name="T32" fmla="*/ 2147483647 w 378"/>
              <a:gd name="T33" fmla="*/ 2147483647 h 336"/>
              <a:gd name="T34" fmla="*/ 2147483647 w 378"/>
              <a:gd name="T35" fmla="*/ 2147483647 h 336"/>
              <a:gd name="T36" fmla="*/ 2147483647 w 378"/>
              <a:gd name="T37" fmla="*/ 2147483647 h 336"/>
              <a:gd name="T38" fmla="*/ 2147483647 w 378"/>
              <a:gd name="T39" fmla="*/ 2147483647 h 336"/>
              <a:gd name="T40" fmla="*/ 2147483647 w 378"/>
              <a:gd name="T41" fmla="*/ 2147483647 h 336"/>
              <a:gd name="T42" fmla="*/ 2147483647 w 378"/>
              <a:gd name="T43" fmla="*/ 2147483647 h 336"/>
              <a:gd name="T44" fmla="*/ 2147483647 w 378"/>
              <a:gd name="T45" fmla="*/ 2147483647 h 336"/>
              <a:gd name="T46" fmla="*/ 2147483647 w 378"/>
              <a:gd name="T47" fmla="*/ 2147483647 h 336"/>
              <a:gd name="T48" fmla="*/ 2147483647 w 378"/>
              <a:gd name="T49" fmla="*/ 2147483647 h 336"/>
              <a:gd name="T50" fmla="*/ 2147483647 w 378"/>
              <a:gd name="T51" fmla="*/ 2147483647 h 336"/>
              <a:gd name="T52" fmla="*/ 2147483647 w 378"/>
              <a:gd name="T53" fmla="*/ 2147483647 h 336"/>
              <a:gd name="T54" fmla="*/ 2147483647 w 378"/>
              <a:gd name="T55" fmla="*/ 2147483647 h 336"/>
              <a:gd name="T56" fmla="*/ 2147483647 w 378"/>
              <a:gd name="T57" fmla="*/ 2147483647 h 336"/>
              <a:gd name="T58" fmla="*/ 2147483647 w 378"/>
              <a:gd name="T59" fmla="*/ 2147483647 h 336"/>
              <a:gd name="T60" fmla="*/ 2147483647 w 378"/>
              <a:gd name="T61" fmla="*/ 2147483647 h 336"/>
              <a:gd name="T62" fmla="*/ 2147483647 w 378"/>
              <a:gd name="T63" fmla="*/ 2147483647 h 336"/>
              <a:gd name="T64" fmla="*/ 2147483647 w 378"/>
              <a:gd name="T65" fmla="*/ 2147483647 h 336"/>
              <a:gd name="T66" fmla="*/ 2147483647 w 378"/>
              <a:gd name="T67" fmla="*/ 2147483647 h 336"/>
              <a:gd name="T68" fmla="*/ 2147483647 w 378"/>
              <a:gd name="T69" fmla="*/ 2147483647 h 336"/>
              <a:gd name="T70" fmla="*/ 2147483647 w 378"/>
              <a:gd name="T71" fmla="*/ 2147483647 h 336"/>
              <a:gd name="T72" fmla="*/ 2147483647 w 378"/>
              <a:gd name="T73" fmla="*/ 2147483647 h 336"/>
              <a:gd name="T74" fmla="*/ 2147483647 w 378"/>
              <a:gd name="T75" fmla="*/ 2147483647 h 336"/>
              <a:gd name="T76" fmla="*/ 2147483647 w 378"/>
              <a:gd name="T77" fmla="*/ 2147483647 h 336"/>
              <a:gd name="T78" fmla="*/ 2147483647 w 378"/>
              <a:gd name="T79" fmla="*/ 2147483647 h 336"/>
              <a:gd name="T80" fmla="*/ 2147483647 w 378"/>
              <a:gd name="T81" fmla="*/ 2147483647 h 336"/>
              <a:gd name="T82" fmla="*/ 2147483647 w 378"/>
              <a:gd name="T83" fmla="*/ 2147483647 h 336"/>
              <a:gd name="T84" fmla="*/ 2147483647 w 378"/>
              <a:gd name="T85" fmla="*/ 2147483647 h 336"/>
              <a:gd name="T86" fmla="*/ 2147483647 w 378"/>
              <a:gd name="T87" fmla="*/ 2147483647 h 336"/>
              <a:gd name="T88" fmla="*/ 2147483647 w 378"/>
              <a:gd name="T89" fmla="*/ 2147483647 h 336"/>
              <a:gd name="T90" fmla="*/ 2147483647 w 378"/>
              <a:gd name="T91" fmla="*/ 2147483647 h 336"/>
              <a:gd name="T92" fmla="*/ 2147483647 w 378"/>
              <a:gd name="T93" fmla="*/ 2147483647 h 336"/>
              <a:gd name="T94" fmla="*/ 2147483647 w 378"/>
              <a:gd name="T95" fmla="*/ 0 h 3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78"/>
              <a:gd name="T145" fmla="*/ 0 h 336"/>
              <a:gd name="T146" fmla="*/ 378 w 378"/>
              <a:gd name="T147" fmla="*/ 336 h 3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78" h="336">
                <a:moveTo>
                  <a:pt x="324" y="0"/>
                </a:moveTo>
                <a:lnTo>
                  <a:pt x="312" y="12"/>
                </a:lnTo>
                <a:lnTo>
                  <a:pt x="276" y="0"/>
                </a:lnTo>
                <a:lnTo>
                  <a:pt x="264" y="12"/>
                </a:lnTo>
                <a:lnTo>
                  <a:pt x="246" y="24"/>
                </a:lnTo>
                <a:lnTo>
                  <a:pt x="258" y="36"/>
                </a:lnTo>
                <a:lnTo>
                  <a:pt x="258" y="48"/>
                </a:lnTo>
                <a:lnTo>
                  <a:pt x="252" y="54"/>
                </a:lnTo>
                <a:lnTo>
                  <a:pt x="240" y="54"/>
                </a:lnTo>
                <a:lnTo>
                  <a:pt x="228" y="42"/>
                </a:lnTo>
                <a:lnTo>
                  <a:pt x="228" y="36"/>
                </a:lnTo>
                <a:lnTo>
                  <a:pt x="222" y="36"/>
                </a:lnTo>
                <a:lnTo>
                  <a:pt x="216" y="30"/>
                </a:lnTo>
                <a:lnTo>
                  <a:pt x="192" y="30"/>
                </a:lnTo>
                <a:lnTo>
                  <a:pt x="192" y="18"/>
                </a:lnTo>
                <a:lnTo>
                  <a:pt x="186" y="18"/>
                </a:lnTo>
                <a:lnTo>
                  <a:pt x="186" y="24"/>
                </a:lnTo>
                <a:lnTo>
                  <a:pt x="180" y="18"/>
                </a:lnTo>
                <a:lnTo>
                  <a:pt x="168" y="12"/>
                </a:lnTo>
                <a:lnTo>
                  <a:pt x="138" y="12"/>
                </a:lnTo>
                <a:lnTo>
                  <a:pt x="126" y="18"/>
                </a:lnTo>
                <a:lnTo>
                  <a:pt x="114" y="18"/>
                </a:lnTo>
                <a:lnTo>
                  <a:pt x="108" y="12"/>
                </a:lnTo>
                <a:lnTo>
                  <a:pt x="72" y="12"/>
                </a:lnTo>
                <a:lnTo>
                  <a:pt x="54" y="18"/>
                </a:lnTo>
                <a:lnTo>
                  <a:pt x="42" y="24"/>
                </a:lnTo>
                <a:lnTo>
                  <a:pt x="36" y="30"/>
                </a:lnTo>
                <a:lnTo>
                  <a:pt x="30" y="42"/>
                </a:lnTo>
                <a:lnTo>
                  <a:pt x="30" y="48"/>
                </a:lnTo>
                <a:lnTo>
                  <a:pt x="0" y="78"/>
                </a:lnTo>
                <a:lnTo>
                  <a:pt x="6" y="114"/>
                </a:lnTo>
                <a:lnTo>
                  <a:pt x="18" y="126"/>
                </a:lnTo>
                <a:lnTo>
                  <a:pt x="18" y="156"/>
                </a:lnTo>
                <a:lnTo>
                  <a:pt x="30" y="168"/>
                </a:lnTo>
                <a:lnTo>
                  <a:pt x="30" y="198"/>
                </a:lnTo>
                <a:lnTo>
                  <a:pt x="42" y="210"/>
                </a:lnTo>
                <a:lnTo>
                  <a:pt x="48" y="222"/>
                </a:lnTo>
                <a:lnTo>
                  <a:pt x="54" y="228"/>
                </a:lnTo>
                <a:lnTo>
                  <a:pt x="54" y="234"/>
                </a:lnTo>
                <a:lnTo>
                  <a:pt x="42" y="246"/>
                </a:lnTo>
                <a:lnTo>
                  <a:pt x="54" y="270"/>
                </a:lnTo>
                <a:lnTo>
                  <a:pt x="60" y="276"/>
                </a:lnTo>
                <a:lnTo>
                  <a:pt x="72" y="282"/>
                </a:lnTo>
                <a:lnTo>
                  <a:pt x="78" y="282"/>
                </a:lnTo>
                <a:lnTo>
                  <a:pt x="90" y="270"/>
                </a:lnTo>
                <a:lnTo>
                  <a:pt x="90" y="264"/>
                </a:lnTo>
                <a:lnTo>
                  <a:pt x="90" y="288"/>
                </a:lnTo>
                <a:lnTo>
                  <a:pt x="96" y="300"/>
                </a:lnTo>
                <a:lnTo>
                  <a:pt x="102" y="306"/>
                </a:lnTo>
                <a:lnTo>
                  <a:pt x="114" y="306"/>
                </a:lnTo>
                <a:lnTo>
                  <a:pt x="120" y="300"/>
                </a:lnTo>
                <a:lnTo>
                  <a:pt x="132" y="300"/>
                </a:lnTo>
                <a:lnTo>
                  <a:pt x="138" y="306"/>
                </a:lnTo>
                <a:lnTo>
                  <a:pt x="138" y="312"/>
                </a:lnTo>
                <a:lnTo>
                  <a:pt x="150" y="336"/>
                </a:lnTo>
                <a:lnTo>
                  <a:pt x="168" y="336"/>
                </a:lnTo>
                <a:lnTo>
                  <a:pt x="180" y="324"/>
                </a:lnTo>
                <a:lnTo>
                  <a:pt x="192" y="318"/>
                </a:lnTo>
                <a:lnTo>
                  <a:pt x="210" y="318"/>
                </a:lnTo>
                <a:lnTo>
                  <a:pt x="222" y="312"/>
                </a:lnTo>
                <a:lnTo>
                  <a:pt x="222" y="306"/>
                </a:lnTo>
                <a:lnTo>
                  <a:pt x="216" y="300"/>
                </a:lnTo>
                <a:lnTo>
                  <a:pt x="210" y="300"/>
                </a:lnTo>
                <a:lnTo>
                  <a:pt x="204" y="294"/>
                </a:lnTo>
                <a:lnTo>
                  <a:pt x="240" y="294"/>
                </a:lnTo>
                <a:lnTo>
                  <a:pt x="240" y="288"/>
                </a:lnTo>
                <a:lnTo>
                  <a:pt x="246" y="282"/>
                </a:lnTo>
                <a:lnTo>
                  <a:pt x="258" y="282"/>
                </a:lnTo>
                <a:lnTo>
                  <a:pt x="270" y="288"/>
                </a:lnTo>
                <a:lnTo>
                  <a:pt x="276" y="294"/>
                </a:lnTo>
                <a:lnTo>
                  <a:pt x="288" y="300"/>
                </a:lnTo>
                <a:lnTo>
                  <a:pt x="294" y="306"/>
                </a:lnTo>
                <a:lnTo>
                  <a:pt x="294" y="294"/>
                </a:lnTo>
                <a:lnTo>
                  <a:pt x="276" y="276"/>
                </a:lnTo>
                <a:lnTo>
                  <a:pt x="264" y="252"/>
                </a:lnTo>
                <a:lnTo>
                  <a:pt x="264" y="228"/>
                </a:lnTo>
                <a:lnTo>
                  <a:pt x="306" y="228"/>
                </a:lnTo>
                <a:lnTo>
                  <a:pt x="306" y="204"/>
                </a:lnTo>
                <a:lnTo>
                  <a:pt x="336" y="204"/>
                </a:lnTo>
                <a:lnTo>
                  <a:pt x="336" y="186"/>
                </a:lnTo>
                <a:lnTo>
                  <a:pt x="342" y="180"/>
                </a:lnTo>
                <a:lnTo>
                  <a:pt x="360" y="180"/>
                </a:lnTo>
                <a:lnTo>
                  <a:pt x="372" y="186"/>
                </a:lnTo>
                <a:lnTo>
                  <a:pt x="372" y="156"/>
                </a:lnTo>
                <a:lnTo>
                  <a:pt x="366" y="150"/>
                </a:lnTo>
                <a:lnTo>
                  <a:pt x="366" y="120"/>
                </a:lnTo>
                <a:lnTo>
                  <a:pt x="360" y="114"/>
                </a:lnTo>
                <a:lnTo>
                  <a:pt x="360" y="102"/>
                </a:lnTo>
                <a:lnTo>
                  <a:pt x="366" y="102"/>
                </a:lnTo>
                <a:lnTo>
                  <a:pt x="378" y="90"/>
                </a:lnTo>
                <a:lnTo>
                  <a:pt x="378" y="84"/>
                </a:lnTo>
                <a:lnTo>
                  <a:pt x="366" y="60"/>
                </a:lnTo>
                <a:lnTo>
                  <a:pt x="354" y="48"/>
                </a:lnTo>
                <a:lnTo>
                  <a:pt x="348" y="48"/>
                </a:lnTo>
                <a:lnTo>
                  <a:pt x="348" y="6"/>
                </a:lnTo>
                <a:lnTo>
                  <a:pt x="324" y="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7" name="Burundi" descr="© INSCALE GmbH, 05.05.2010&#10;http://www.presentationload.com/">
            <a:extLst>
              <a:ext uri="{FF2B5EF4-FFF2-40B4-BE49-F238E27FC236}">
                <a16:creationId xmlns:a16="http://schemas.microsoft.com/office/drawing/2014/main" id="{7EBEEB21-3AA1-49E0-B29A-5275961D0940}"/>
              </a:ext>
            </a:extLst>
          </p:cNvPr>
          <p:cNvSpPr>
            <a:spLocks/>
          </p:cNvSpPr>
          <p:nvPr/>
        </p:nvSpPr>
        <p:spPr bwMode="gray">
          <a:xfrm>
            <a:off x="6651066" y="4133258"/>
            <a:ext cx="62699" cy="79296"/>
          </a:xfrm>
          <a:custGeom>
            <a:avLst/>
            <a:gdLst>
              <a:gd name="T0" fmla="*/ 2147483647 w 132"/>
              <a:gd name="T1" fmla="*/ 2147483647 h 168"/>
              <a:gd name="T2" fmla="*/ 2147483647 w 132"/>
              <a:gd name="T3" fmla="*/ 2147483647 h 168"/>
              <a:gd name="T4" fmla="*/ 2147483647 w 132"/>
              <a:gd name="T5" fmla="*/ 2147483647 h 168"/>
              <a:gd name="T6" fmla="*/ 2147483647 w 132"/>
              <a:gd name="T7" fmla="*/ 2147483647 h 168"/>
              <a:gd name="T8" fmla="*/ 2147483647 w 132"/>
              <a:gd name="T9" fmla="*/ 2147483647 h 168"/>
              <a:gd name="T10" fmla="*/ 2147483647 w 132"/>
              <a:gd name="T11" fmla="*/ 2147483647 h 168"/>
              <a:gd name="T12" fmla="*/ 2147483647 w 132"/>
              <a:gd name="T13" fmla="*/ 2147483647 h 168"/>
              <a:gd name="T14" fmla="*/ 2147483647 w 132"/>
              <a:gd name="T15" fmla="*/ 2147483647 h 168"/>
              <a:gd name="T16" fmla="*/ 2147483647 w 132"/>
              <a:gd name="T17" fmla="*/ 2147483647 h 168"/>
              <a:gd name="T18" fmla="*/ 2147483647 w 132"/>
              <a:gd name="T19" fmla="*/ 2147483647 h 168"/>
              <a:gd name="T20" fmla="*/ 2147483647 w 132"/>
              <a:gd name="T21" fmla="*/ 2147483647 h 168"/>
              <a:gd name="T22" fmla="*/ 2147483647 w 132"/>
              <a:gd name="T23" fmla="*/ 2147483647 h 168"/>
              <a:gd name="T24" fmla="*/ 2147483647 w 132"/>
              <a:gd name="T25" fmla="*/ 2147483647 h 168"/>
              <a:gd name="T26" fmla="*/ 2147483647 w 132"/>
              <a:gd name="T27" fmla="*/ 2147483647 h 168"/>
              <a:gd name="T28" fmla="*/ 2147483647 w 132"/>
              <a:gd name="T29" fmla="*/ 2147483647 h 168"/>
              <a:gd name="T30" fmla="*/ 2147483647 w 132"/>
              <a:gd name="T31" fmla="*/ 2147483647 h 168"/>
              <a:gd name="T32" fmla="*/ 2147483647 w 132"/>
              <a:gd name="T33" fmla="*/ 2147483647 h 168"/>
              <a:gd name="T34" fmla="*/ 2147483647 w 132"/>
              <a:gd name="T35" fmla="*/ 2147483647 h 168"/>
              <a:gd name="T36" fmla="*/ 2147483647 w 132"/>
              <a:gd name="T37" fmla="*/ 2147483647 h 168"/>
              <a:gd name="T38" fmla="*/ 2147483647 w 132"/>
              <a:gd name="T39" fmla="*/ 2147483647 h 168"/>
              <a:gd name="T40" fmla="*/ 2147483647 w 132"/>
              <a:gd name="T41" fmla="*/ 2147483647 h 168"/>
              <a:gd name="T42" fmla="*/ 2147483647 w 132"/>
              <a:gd name="T43" fmla="*/ 2147483647 h 168"/>
              <a:gd name="T44" fmla="*/ 2147483647 w 132"/>
              <a:gd name="T45" fmla="*/ 2147483647 h 168"/>
              <a:gd name="T46" fmla="*/ 2147483647 w 132"/>
              <a:gd name="T47" fmla="*/ 0 h 168"/>
              <a:gd name="T48" fmla="*/ 2147483647 w 132"/>
              <a:gd name="T49" fmla="*/ 0 h 168"/>
              <a:gd name="T50" fmla="*/ 2147483647 w 132"/>
              <a:gd name="T51" fmla="*/ 0 h 168"/>
              <a:gd name="T52" fmla="*/ 2147483647 w 132"/>
              <a:gd name="T53" fmla="*/ 2147483647 h 168"/>
              <a:gd name="T54" fmla="*/ 2147483647 w 132"/>
              <a:gd name="T55" fmla="*/ 2147483647 h 168"/>
              <a:gd name="T56" fmla="*/ 2147483647 w 132"/>
              <a:gd name="T57" fmla="*/ 2147483647 h 168"/>
              <a:gd name="T58" fmla="*/ 2147483647 w 132"/>
              <a:gd name="T59" fmla="*/ 2147483647 h 168"/>
              <a:gd name="T60" fmla="*/ 2147483647 w 132"/>
              <a:gd name="T61" fmla="*/ 2147483647 h 168"/>
              <a:gd name="T62" fmla="*/ 2147483647 w 132"/>
              <a:gd name="T63" fmla="*/ 2147483647 h 168"/>
              <a:gd name="T64" fmla="*/ 0 w 132"/>
              <a:gd name="T65" fmla="*/ 2147483647 h 168"/>
              <a:gd name="T66" fmla="*/ 2147483647 w 132"/>
              <a:gd name="T67" fmla="*/ 2147483647 h 168"/>
              <a:gd name="T68" fmla="*/ 2147483647 w 132"/>
              <a:gd name="T69" fmla="*/ 2147483647 h 168"/>
              <a:gd name="T70" fmla="*/ 2147483647 w 132"/>
              <a:gd name="T71" fmla="*/ 2147483647 h 168"/>
              <a:gd name="T72" fmla="*/ 2147483647 w 132"/>
              <a:gd name="T73" fmla="*/ 2147483647 h 168"/>
              <a:gd name="T74" fmla="*/ 2147483647 w 132"/>
              <a:gd name="T75" fmla="*/ 2147483647 h 16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2"/>
              <a:gd name="T115" fmla="*/ 0 h 168"/>
              <a:gd name="T116" fmla="*/ 132 w 132"/>
              <a:gd name="T117" fmla="*/ 168 h 16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2" h="168">
                <a:moveTo>
                  <a:pt x="36" y="72"/>
                </a:moveTo>
                <a:lnTo>
                  <a:pt x="36" y="96"/>
                </a:lnTo>
                <a:lnTo>
                  <a:pt x="30" y="102"/>
                </a:lnTo>
                <a:lnTo>
                  <a:pt x="30" y="138"/>
                </a:lnTo>
                <a:lnTo>
                  <a:pt x="36" y="156"/>
                </a:lnTo>
                <a:lnTo>
                  <a:pt x="42" y="168"/>
                </a:lnTo>
                <a:lnTo>
                  <a:pt x="54" y="168"/>
                </a:lnTo>
                <a:lnTo>
                  <a:pt x="60" y="162"/>
                </a:lnTo>
                <a:lnTo>
                  <a:pt x="72" y="156"/>
                </a:lnTo>
                <a:lnTo>
                  <a:pt x="84" y="144"/>
                </a:lnTo>
                <a:lnTo>
                  <a:pt x="90" y="132"/>
                </a:lnTo>
                <a:lnTo>
                  <a:pt x="90" y="114"/>
                </a:lnTo>
                <a:lnTo>
                  <a:pt x="96" y="102"/>
                </a:lnTo>
                <a:lnTo>
                  <a:pt x="114" y="84"/>
                </a:lnTo>
                <a:lnTo>
                  <a:pt x="126" y="84"/>
                </a:lnTo>
                <a:lnTo>
                  <a:pt x="120" y="72"/>
                </a:lnTo>
                <a:lnTo>
                  <a:pt x="132" y="66"/>
                </a:lnTo>
                <a:lnTo>
                  <a:pt x="132" y="48"/>
                </a:lnTo>
                <a:lnTo>
                  <a:pt x="114" y="48"/>
                </a:lnTo>
                <a:lnTo>
                  <a:pt x="108" y="42"/>
                </a:lnTo>
                <a:lnTo>
                  <a:pt x="102" y="42"/>
                </a:lnTo>
                <a:lnTo>
                  <a:pt x="102" y="24"/>
                </a:lnTo>
                <a:lnTo>
                  <a:pt x="108" y="12"/>
                </a:lnTo>
                <a:lnTo>
                  <a:pt x="108" y="0"/>
                </a:lnTo>
                <a:lnTo>
                  <a:pt x="120" y="0"/>
                </a:lnTo>
                <a:lnTo>
                  <a:pt x="66" y="0"/>
                </a:lnTo>
                <a:lnTo>
                  <a:pt x="60" y="24"/>
                </a:lnTo>
                <a:lnTo>
                  <a:pt x="48" y="30"/>
                </a:lnTo>
                <a:lnTo>
                  <a:pt x="42" y="36"/>
                </a:lnTo>
                <a:lnTo>
                  <a:pt x="30" y="36"/>
                </a:lnTo>
                <a:lnTo>
                  <a:pt x="24" y="30"/>
                </a:lnTo>
                <a:lnTo>
                  <a:pt x="18" y="18"/>
                </a:lnTo>
                <a:lnTo>
                  <a:pt x="0" y="18"/>
                </a:lnTo>
                <a:lnTo>
                  <a:pt x="12" y="48"/>
                </a:lnTo>
                <a:lnTo>
                  <a:pt x="18" y="54"/>
                </a:lnTo>
                <a:lnTo>
                  <a:pt x="30" y="60"/>
                </a:lnTo>
                <a:lnTo>
                  <a:pt x="36" y="66"/>
                </a:lnTo>
                <a:lnTo>
                  <a:pt x="36" y="7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8" name="Burkina Faso" descr="© INSCALE GmbH, 05.05.2010&#10;http://www.presentationload.com/">
            <a:extLst>
              <a:ext uri="{FF2B5EF4-FFF2-40B4-BE49-F238E27FC236}">
                <a16:creationId xmlns:a16="http://schemas.microsoft.com/office/drawing/2014/main" id="{FBD88B56-2F6A-4669-A326-2D4251EE803F}"/>
              </a:ext>
            </a:extLst>
          </p:cNvPr>
          <p:cNvSpPr>
            <a:spLocks/>
          </p:cNvSpPr>
          <p:nvPr/>
        </p:nvSpPr>
        <p:spPr bwMode="gray">
          <a:xfrm>
            <a:off x="5492989" y="3469392"/>
            <a:ext cx="269235" cy="212069"/>
          </a:xfrm>
          <a:custGeom>
            <a:avLst/>
            <a:gdLst>
              <a:gd name="T0" fmla="*/ 2147483647 w 570"/>
              <a:gd name="T1" fmla="*/ 2147483647 h 450"/>
              <a:gd name="T2" fmla="*/ 2147483647 w 570"/>
              <a:gd name="T3" fmla="*/ 2147483647 h 450"/>
              <a:gd name="T4" fmla="*/ 2147483647 w 570"/>
              <a:gd name="T5" fmla="*/ 2147483647 h 450"/>
              <a:gd name="T6" fmla="*/ 2147483647 w 570"/>
              <a:gd name="T7" fmla="*/ 2147483647 h 450"/>
              <a:gd name="T8" fmla="*/ 2147483647 w 570"/>
              <a:gd name="T9" fmla="*/ 2147483647 h 450"/>
              <a:gd name="T10" fmla="*/ 2147483647 w 570"/>
              <a:gd name="T11" fmla="*/ 2147483647 h 450"/>
              <a:gd name="T12" fmla="*/ 2147483647 w 570"/>
              <a:gd name="T13" fmla="*/ 2147483647 h 450"/>
              <a:gd name="T14" fmla="*/ 2147483647 w 570"/>
              <a:gd name="T15" fmla="*/ 2147483647 h 450"/>
              <a:gd name="T16" fmla="*/ 2147483647 w 570"/>
              <a:gd name="T17" fmla="*/ 2147483647 h 450"/>
              <a:gd name="T18" fmla="*/ 2147483647 w 570"/>
              <a:gd name="T19" fmla="*/ 2147483647 h 450"/>
              <a:gd name="T20" fmla="*/ 2147483647 w 570"/>
              <a:gd name="T21" fmla="*/ 2147483647 h 450"/>
              <a:gd name="T22" fmla="*/ 2147483647 w 570"/>
              <a:gd name="T23" fmla="*/ 2147483647 h 450"/>
              <a:gd name="T24" fmla="*/ 2147483647 w 570"/>
              <a:gd name="T25" fmla="*/ 2147483647 h 450"/>
              <a:gd name="T26" fmla="*/ 2147483647 w 570"/>
              <a:gd name="T27" fmla="*/ 2147483647 h 450"/>
              <a:gd name="T28" fmla="*/ 2147483647 w 570"/>
              <a:gd name="T29" fmla="*/ 2147483647 h 450"/>
              <a:gd name="T30" fmla="*/ 2147483647 w 570"/>
              <a:gd name="T31" fmla="*/ 2147483647 h 450"/>
              <a:gd name="T32" fmla="*/ 2147483647 w 570"/>
              <a:gd name="T33" fmla="*/ 2147483647 h 450"/>
              <a:gd name="T34" fmla="*/ 2147483647 w 570"/>
              <a:gd name="T35" fmla="*/ 2147483647 h 450"/>
              <a:gd name="T36" fmla="*/ 2147483647 w 570"/>
              <a:gd name="T37" fmla="*/ 2147483647 h 450"/>
              <a:gd name="T38" fmla="*/ 2147483647 w 570"/>
              <a:gd name="T39" fmla="*/ 2147483647 h 450"/>
              <a:gd name="T40" fmla="*/ 2147483647 w 570"/>
              <a:gd name="T41" fmla="*/ 2147483647 h 450"/>
              <a:gd name="T42" fmla="*/ 2147483647 w 570"/>
              <a:gd name="T43" fmla="*/ 2147483647 h 450"/>
              <a:gd name="T44" fmla="*/ 2147483647 w 570"/>
              <a:gd name="T45" fmla="*/ 2147483647 h 450"/>
              <a:gd name="T46" fmla="*/ 2147483647 w 570"/>
              <a:gd name="T47" fmla="*/ 2147483647 h 450"/>
              <a:gd name="T48" fmla="*/ 2147483647 w 570"/>
              <a:gd name="T49" fmla="*/ 2147483647 h 450"/>
              <a:gd name="T50" fmla="*/ 2147483647 w 570"/>
              <a:gd name="T51" fmla="*/ 2147483647 h 450"/>
              <a:gd name="T52" fmla="*/ 2147483647 w 570"/>
              <a:gd name="T53" fmla="*/ 2147483647 h 450"/>
              <a:gd name="T54" fmla="*/ 2147483647 w 570"/>
              <a:gd name="T55" fmla="*/ 2147483647 h 450"/>
              <a:gd name="T56" fmla="*/ 2147483647 w 570"/>
              <a:gd name="T57" fmla="*/ 2147483647 h 450"/>
              <a:gd name="T58" fmla="*/ 2147483647 w 570"/>
              <a:gd name="T59" fmla="*/ 2147483647 h 450"/>
              <a:gd name="T60" fmla="*/ 2147483647 w 570"/>
              <a:gd name="T61" fmla="*/ 2147483647 h 450"/>
              <a:gd name="T62" fmla="*/ 2147483647 w 570"/>
              <a:gd name="T63" fmla="*/ 2147483647 h 450"/>
              <a:gd name="T64" fmla="*/ 2147483647 w 570"/>
              <a:gd name="T65" fmla="*/ 2147483647 h 450"/>
              <a:gd name="T66" fmla="*/ 2147483647 w 570"/>
              <a:gd name="T67" fmla="*/ 0 h 450"/>
              <a:gd name="T68" fmla="*/ 2147483647 w 570"/>
              <a:gd name="T69" fmla="*/ 2147483647 h 450"/>
              <a:gd name="T70" fmla="*/ 2147483647 w 570"/>
              <a:gd name="T71" fmla="*/ 2147483647 h 450"/>
              <a:gd name="T72" fmla="*/ 2147483647 w 570"/>
              <a:gd name="T73" fmla="*/ 2147483647 h 450"/>
              <a:gd name="T74" fmla="*/ 2147483647 w 570"/>
              <a:gd name="T75" fmla="*/ 2147483647 h 450"/>
              <a:gd name="T76" fmla="*/ 2147483647 w 570"/>
              <a:gd name="T77" fmla="*/ 2147483647 h 450"/>
              <a:gd name="T78" fmla="*/ 2147483647 w 570"/>
              <a:gd name="T79" fmla="*/ 2147483647 h 450"/>
              <a:gd name="T80" fmla="*/ 2147483647 w 570"/>
              <a:gd name="T81" fmla="*/ 2147483647 h 450"/>
              <a:gd name="T82" fmla="*/ 2147483647 w 570"/>
              <a:gd name="T83" fmla="*/ 2147483647 h 450"/>
              <a:gd name="T84" fmla="*/ 2147483647 w 570"/>
              <a:gd name="T85" fmla="*/ 2147483647 h 450"/>
              <a:gd name="T86" fmla="*/ 2147483647 w 570"/>
              <a:gd name="T87" fmla="*/ 2147483647 h 450"/>
              <a:gd name="T88" fmla="*/ 2147483647 w 570"/>
              <a:gd name="T89" fmla="*/ 2147483647 h 450"/>
              <a:gd name="T90" fmla="*/ 2147483647 w 570"/>
              <a:gd name="T91" fmla="*/ 2147483647 h 450"/>
              <a:gd name="T92" fmla="*/ 2147483647 w 570"/>
              <a:gd name="T93" fmla="*/ 2147483647 h 450"/>
              <a:gd name="T94" fmla="*/ 2147483647 w 570"/>
              <a:gd name="T95" fmla="*/ 2147483647 h 450"/>
              <a:gd name="T96" fmla="*/ 2147483647 w 570"/>
              <a:gd name="T97" fmla="*/ 2147483647 h 450"/>
              <a:gd name="T98" fmla="*/ 2147483647 w 570"/>
              <a:gd name="T99" fmla="*/ 2147483647 h 450"/>
              <a:gd name="T100" fmla="*/ 2147483647 w 570"/>
              <a:gd name="T101" fmla="*/ 2147483647 h 450"/>
              <a:gd name="T102" fmla="*/ 2147483647 w 570"/>
              <a:gd name="T103" fmla="*/ 2147483647 h 4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0"/>
              <a:gd name="T157" fmla="*/ 0 h 450"/>
              <a:gd name="T158" fmla="*/ 570 w 570"/>
              <a:gd name="T159" fmla="*/ 450 h 45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0" h="450">
                <a:moveTo>
                  <a:pt x="0" y="312"/>
                </a:moveTo>
                <a:lnTo>
                  <a:pt x="6" y="366"/>
                </a:lnTo>
                <a:lnTo>
                  <a:pt x="6" y="390"/>
                </a:lnTo>
                <a:lnTo>
                  <a:pt x="30" y="384"/>
                </a:lnTo>
                <a:lnTo>
                  <a:pt x="30" y="390"/>
                </a:lnTo>
                <a:lnTo>
                  <a:pt x="36" y="396"/>
                </a:lnTo>
                <a:lnTo>
                  <a:pt x="36" y="408"/>
                </a:lnTo>
                <a:lnTo>
                  <a:pt x="42" y="420"/>
                </a:lnTo>
                <a:lnTo>
                  <a:pt x="54" y="426"/>
                </a:lnTo>
                <a:lnTo>
                  <a:pt x="60" y="432"/>
                </a:lnTo>
                <a:lnTo>
                  <a:pt x="72" y="432"/>
                </a:lnTo>
                <a:lnTo>
                  <a:pt x="78" y="438"/>
                </a:lnTo>
                <a:lnTo>
                  <a:pt x="90" y="438"/>
                </a:lnTo>
                <a:lnTo>
                  <a:pt x="96" y="432"/>
                </a:lnTo>
                <a:lnTo>
                  <a:pt x="96" y="426"/>
                </a:lnTo>
                <a:lnTo>
                  <a:pt x="120" y="414"/>
                </a:lnTo>
                <a:lnTo>
                  <a:pt x="150" y="414"/>
                </a:lnTo>
                <a:lnTo>
                  <a:pt x="168" y="420"/>
                </a:lnTo>
                <a:lnTo>
                  <a:pt x="186" y="438"/>
                </a:lnTo>
                <a:lnTo>
                  <a:pt x="186" y="450"/>
                </a:lnTo>
                <a:lnTo>
                  <a:pt x="204" y="444"/>
                </a:lnTo>
                <a:lnTo>
                  <a:pt x="198" y="450"/>
                </a:lnTo>
                <a:lnTo>
                  <a:pt x="198" y="396"/>
                </a:lnTo>
                <a:lnTo>
                  <a:pt x="192" y="366"/>
                </a:lnTo>
                <a:lnTo>
                  <a:pt x="186" y="366"/>
                </a:lnTo>
                <a:lnTo>
                  <a:pt x="186" y="348"/>
                </a:lnTo>
                <a:lnTo>
                  <a:pt x="192" y="336"/>
                </a:lnTo>
                <a:lnTo>
                  <a:pt x="198" y="330"/>
                </a:lnTo>
                <a:lnTo>
                  <a:pt x="354" y="330"/>
                </a:lnTo>
                <a:lnTo>
                  <a:pt x="378" y="318"/>
                </a:lnTo>
                <a:lnTo>
                  <a:pt x="396" y="324"/>
                </a:lnTo>
                <a:lnTo>
                  <a:pt x="414" y="324"/>
                </a:lnTo>
                <a:lnTo>
                  <a:pt x="438" y="330"/>
                </a:lnTo>
                <a:lnTo>
                  <a:pt x="456" y="330"/>
                </a:lnTo>
                <a:lnTo>
                  <a:pt x="462" y="318"/>
                </a:lnTo>
                <a:lnTo>
                  <a:pt x="474" y="318"/>
                </a:lnTo>
                <a:lnTo>
                  <a:pt x="480" y="306"/>
                </a:lnTo>
                <a:lnTo>
                  <a:pt x="498" y="288"/>
                </a:lnTo>
                <a:lnTo>
                  <a:pt x="528" y="288"/>
                </a:lnTo>
                <a:lnTo>
                  <a:pt x="534" y="294"/>
                </a:lnTo>
                <a:lnTo>
                  <a:pt x="534" y="282"/>
                </a:lnTo>
                <a:lnTo>
                  <a:pt x="540" y="282"/>
                </a:lnTo>
                <a:lnTo>
                  <a:pt x="546" y="276"/>
                </a:lnTo>
                <a:lnTo>
                  <a:pt x="558" y="276"/>
                </a:lnTo>
                <a:lnTo>
                  <a:pt x="564" y="258"/>
                </a:lnTo>
                <a:lnTo>
                  <a:pt x="570" y="252"/>
                </a:lnTo>
                <a:lnTo>
                  <a:pt x="564" y="252"/>
                </a:lnTo>
                <a:lnTo>
                  <a:pt x="540" y="216"/>
                </a:lnTo>
                <a:lnTo>
                  <a:pt x="564" y="210"/>
                </a:lnTo>
                <a:lnTo>
                  <a:pt x="558" y="198"/>
                </a:lnTo>
                <a:lnTo>
                  <a:pt x="546" y="186"/>
                </a:lnTo>
                <a:lnTo>
                  <a:pt x="534" y="186"/>
                </a:lnTo>
                <a:lnTo>
                  <a:pt x="522" y="198"/>
                </a:lnTo>
                <a:lnTo>
                  <a:pt x="504" y="198"/>
                </a:lnTo>
                <a:lnTo>
                  <a:pt x="498" y="186"/>
                </a:lnTo>
                <a:lnTo>
                  <a:pt x="486" y="180"/>
                </a:lnTo>
                <a:lnTo>
                  <a:pt x="462" y="156"/>
                </a:lnTo>
                <a:lnTo>
                  <a:pt x="462" y="150"/>
                </a:lnTo>
                <a:lnTo>
                  <a:pt x="480" y="132"/>
                </a:lnTo>
                <a:lnTo>
                  <a:pt x="468" y="132"/>
                </a:lnTo>
                <a:lnTo>
                  <a:pt x="468" y="114"/>
                </a:lnTo>
                <a:lnTo>
                  <a:pt x="444" y="114"/>
                </a:lnTo>
                <a:lnTo>
                  <a:pt x="432" y="108"/>
                </a:lnTo>
                <a:lnTo>
                  <a:pt x="420" y="84"/>
                </a:lnTo>
                <a:lnTo>
                  <a:pt x="420" y="60"/>
                </a:lnTo>
                <a:lnTo>
                  <a:pt x="414" y="48"/>
                </a:lnTo>
                <a:lnTo>
                  <a:pt x="414" y="12"/>
                </a:lnTo>
                <a:lnTo>
                  <a:pt x="390" y="0"/>
                </a:lnTo>
                <a:lnTo>
                  <a:pt x="342" y="0"/>
                </a:lnTo>
                <a:lnTo>
                  <a:pt x="324" y="18"/>
                </a:lnTo>
                <a:lnTo>
                  <a:pt x="300" y="18"/>
                </a:lnTo>
                <a:lnTo>
                  <a:pt x="282" y="42"/>
                </a:lnTo>
                <a:lnTo>
                  <a:pt x="258" y="42"/>
                </a:lnTo>
                <a:lnTo>
                  <a:pt x="258" y="60"/>
                </a:lnTo>
                <a:lnTo>
                  <a:pt x="252" y="66"/>
                </a:lnTo>
                <a:lnTo>
                  <a:pt x="252" y="72"/>
                </a:lnTo>
                <a:lnTo>
                  <a:pt x="240" y="72"/>
                </a:lnTo>
                <a:lnTo>
                  <a:pt x="228" y="60"/>
                </a:lnTo>
                <a:lnTo>
                  <a:pt x="222" y="60"/>
                </a:lnTo>
                <a:lnTo>
                  <a:pt x="216" y="66"/>
                </a:lnTo>
                <a:lnTo>
                  <a:pt x="210" y="78"/>
                </a:lnTo>
                <a:lnTo>
                  <a:pt x="198" y="84"/>
                </a:lnTo>
                <a:lnTo>
                  <a:pt x="192" y="96"/>
                </a:lnTo>
                <a:lnTo>
                  <a:pt x="186" y="102"/>
                </a:lnTo>
                <a:lnTo>
                  <a:pt x="186" y="108"/>
                </a:lnTo>
                <a:lnTo>
                  <a:pt x="168" y="108"/>
                </a:lnTo>
                <a:lnTo>
                  <a:pt x="168" y="144"/>
                </a:lnTo>
                <a:lnTo>
                  <a:pt x="144" y="150"/>
                </a:lnTo>
                <a:lnTo>
                  <a:pt x="114" y="120"/>
                </a:lnTo>
                <a:lnTo>
                  <a:pt x="96" y="150"/>
                </a:lnTo>
                <a:lnTo>
                  <a:pt x="102" y="156"/>
                </a:lnTo>
                <a:lnTo>
                  <a:pt x="102" y="186"/>
                </a:lnTo>
                <a:lnTo>
                  <a:pt x="84" y="186"/>
                </a:lnTo>
                <a:lnTo>
                  <a:pt x="84" y="216"/>
                </a:lnTo>
                <a:lnTo>
                  <a:pt x="78" y="222"/>
                </a:lnTo>
                <a:lnTo>
                  <a:pt x="72" y="222"/>
                </a:lnTo>
                <a:lnTo>
                  <a:pt x="78" y="228"/>
                </a:lnTo>
                <a:lnTo>
                  <a:pt x="78" y="240"/>
                </a:lnTo>
                <a:lnTo>
                  <a:pt x="42" y="240"/>
                </a:lnTo>
                <a:lnTo>
                  <a:pt x="36" y="246"/>
                </a:lnTo>
                <a:lnTo>
                  <a:pt x="30" y="246"/>
                </a:lnTo>
                <a:lnTo>
                  <a:pt x="12" y="258"/>
                </a:lnTo>
                <a:lnTo>
                  <a:pt x="36" y="288"/>
                </a:lnTo>
                <a:lnTo>
                  <a:pt x="24" y="312"/>
                </a:lnTo>
                <a:lnTo>
                  <a:pt x="0" y="31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59" name="Bulgaria" descr="© INSCALE GmbH, 05.05.2010&#10;http://www.presentationload.com/">
            <a:extLst>
              <a:ext uri="{FF2B5EF4-FFF2-40B4-BE49-F238E27FC236}">
                <a16:creationId xmlns:a16="http://schemas.microsoft.com/office/drawing/2014/main" id="{99050578-E3FE-41F3-93D4-D4C1726C4716}"/>
              </a:ext>
            </a:extLst>
          </p:cNvPr>
          <p:cNvSpPr>
            <a:spLocks/>
          </p:cNvSpPr>
          <p:nvPr/>
        </p:nvSpPr>
        <p:spPr bwMode="gray">
          <a:xfrm>
            <a:off x="6391050" y="2364794"/>
            <a:ext cx="186252" cy="106956"/>
          </a:xfrm>
          <a:custGeom>
            <a:avLst/>
            <a:gdLst>
              <a:gd name="T0" fmla="*/ 2147483647 w 396"/>
              <a:gd name="T1" fmla="*/ 2147483647 h 228"/>
              <a:gd name="T2" fmla="*/ 2147483647 w 396"/>
              <a:gd name="T3" fmla="*/ 2147483647 h 228"/>
              <a:gd name="T4" fmla="*/ 2147483647 w 396"/>
              <a:gd name="T5" fmla="*/ 2147483647 h 228"/>
              <a:gd name="T6" fmla="*/ 2147483647 w 396"/>
              <a:gd name="T7" fmla="*/ 2147483647 h 228"/>
              <a:gd name="T8" fmla="*/ 2147483647 w 396"/>
              <a:gd name="T9" fmla="*/ 2147483647 h 228"/>
              <a:gd name="T10" fmla="*/ 2147483647 w 396"/>
              <a:gd name="T11" fmla="*/ 2147483647 h 228"/>
              <a:gd name="T12" fmla="*/ 2147483647 w 396"/>
              <a:gd name="T13" fmla="*/ 2147483647 h 228"/>
              <a:gd name="T14" fmla="*/ 2147483647 w 396"/>
              <a:gd name="T15" fmla="*/ 0 h 228"/>
              <a:gd name="T16" fmla="*/ 2147483647 w 396"/>
              <a:gd name="T17" fmla="*/ 2147483647 h 228"/>
              <a:gd name="T18" fmla="*/ 2147483647 w 396"/>
              <a:gd name="T19" fmla="*/ 2147483647 h 228"/>
              <a:gd name="T20" fmla="*/ 2147483647 w 396"/>
              <a:gd name="T21" fmla="*/ 2147483647 h 228"/>
              <a:gd name="T22" fmla="*/ 2147483647 w 396"/>
              <a:gd name="T23" fmla="*/ 2147483647 h 228"/>
              <a:gd name="T24" fmla="*/ 2147483647 w 396"/>
              <a:gd name="T25" fmla="*/ 2147483647 h 228"/>
              <a:gd name="T26" fmla="*/ 2147483647 w 396"/>
              <a:gd name="T27" fmla="*/ 2147483647 h 228"/>
              <a:gd name="T28" fmla="*/ 2147483647 w 396"/>
              <a:gd name="T29" fmla="*/ 2147483647 h 228"/>
              <a:gd name="T30" fmla="*/ 2147483647 w 396"/>
              <a:gd name="T31" fmla="*/ 2147483647 h 228"/>
              <a:gd name="T32" fmla="*/ 2147483647 w 396"/>
              <a:gd name="T33" fmla="*/ 2147483647 h 228"/>
              <a:gd name="T34" fmla="*/ 2147483647 w 396"/>
              <a:gd name="T35" fmla="*/ 2147483647 h 228"/>
              <a:gd name="T36" fmla="*/ 2147483647 w 396"/>
              <a:gd name="T37" fmla="*/ 2147483647 h 228"/>
              <a:gd name="T38" fmla="*/ 2147483647 w 396"/>
              <a:gd name="T39" fmla="*/ 2147483647 h 228"/>
              <a:gd name="T40" fmla="*/ 2147483647 w 396"/>
              <a:gd name="T41" fmla="*/ 2147483647 h 228"/>
              <a:gd name="T42" fmla="*/ 2147483647 w 396"/>
              <a:gd name="T43" fmla="*/ 0 h 228"/>
              <a:gd name="T44" fmla="*/ 0 w 396"/>
              <a:gd name="T45" fmla="*/ 2147483647 h 228"/>
              <a:gd name="T46" fmla="*/ 2147483647 w 396"/>
              <a:gd name="T47" fmla="*/ 2147483647 h 228"/>
              <a:gd name="T48" fmla="*/ 2147483647 w 396"/>
              <a:gd name="T49" fmla="*/ 2147483647 h 228"/>
              <a:gd name="T50" fmla="*/ 2147483647 w 396"/>
              <a:gd name="T51" fmla="*/ 2147483647 h 228"/>
              <a:gd name="T52" fmla="*/ 2147483647 w 396"/>
              <a:gd name="T53" fmla="*/ 2147483647 h 228"/>
              <a:gd name="T54" fmla="*/ 2147483647 w 396"/>
              <a:gd name="T55" fmla="*/ 2147483647 h 228"/>
              <a:gd name="T56" fmla="*/ 0 w 396"/>
              <a:gd name="T57" fmla="*/ 2147483647 h 228"/>
              <a:gd name="T58" fmla="*/ 2147483647 w 396"/>
              <a:gd name="T59" fmla="*/ 2147483647 h 228"/>
              <a:gd name="T60" fmla="*/ 2147483647 w 396"/>
              <a:gd name="T61" fmla="*/ 2147483647 h 228"/>
              <a:gd name="T62" fmla="*/ 2147483647 w 396"/>
              <a:gd name="T63" fmla="*/ 2147483647 h 228"/>
              <a:gd name="T64" fmla="*/ 2147483647 w 396"/>
              <a:gd name="T65" fmla="*/ 2147483647 h 228"/>
              <a:gd name="T66" fmla="*/ 2147483647 w 396"/>
              <a:gd name="T67" fmla="*/ 2147483647 h 228"/>
              <a:gd name="T68" fmla="*/ 2147483647 w 396"/>
              <a:gd name="T69" fmla="*/ 2147483647 h 228"/>
              <a:gd name="T70" fmla="*/ 2147483647 w 396"/>
              <a:gd name="T71" fmla="*/ 2147483647 h 228"/>
              <a:gd name="T72" fmla="*/ 2147483647 w 396"/>
              <a:gd name="T73" fmla="*/ 2147483647 h 228"/>
              <a:gd name="T74" fmla="*/ 2147483647 w 396"/>
              <a:gd name="T75" fmla="*/ 2147483647 h 228"/>
              <a:gd name="T76" fmla="*/ 2147483647 w 396"/>
              <a:gd name="T77" fmla="*/ 2147483647 h 228"/>
              <a:gd name="T78" fmla="*/ 2147483647 w 396"/>
              <a:gd name="T79" fmla="*/ 2147483647 h 228"/>
              <a:gd name="T80" fmla="*/ 2147483647 w 396"/>
              <a:gd name="T81" fmla="*/ 2147483647 h 228"/>
              <a:gd name="T82" fmla="*/ 2147483647 w 396"/>
              <a:gd name="T83" fmla="*/ 2147483647 h 228"/>
              <a:gd name="T84" fmla="*/ 2147483647 w 396"/>
              <a:gd name="T85" fmla="*/ 2147483647 h 228"/>
              <a:gd name="T86" fmla="*/ 2147483647 w 396"/>
              <a:gd name="T87" fmla="*/ 2147483647 h 228"/>
              <a:gd name="T88" fmla="*/ 2147483647 w 396"/>
              <a:gd name="T89" fmla="*/ 2147483647 h 228"/>
              <a:gd name="T90" fmla="*/ 2147483647 w 396"/>
              <a:gd name="T91" fmla="*/ 2147483647 h 228"/>
              <a:gd name="T92" fmla="*/ 2147483647 w 396"/>
              <a:gd name="T93" fmla="*/ 2147483647 h 22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96"/>
              <a:gd name="T142" fmla="*/ 0 h 228"/>
              <a:gd name="T143" fmla="*/ 396 w 396"/>
              <a:gd name="T144" fmla="*/ 228 h 22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96" h="228">
                <a:moveTo>
                  <a:pt x="372" y="168"/>
                </a:moveTo>
                <a:lnTo>
                  <a:pt x="336" y="126"/>
                </a:lnTo>
                <a:lnTo>
                  <a:pt x="354" y="108"/>
                </a:lnTo>
                <a:lnTo>
                  <a:pt x="354" y="78"/>
                </a:lnTo>
                <a:lnTo>
                  <a:pt x="360" y="72"/>
                </a:lnTo>
                <a:lnTo>
                  <a:pt x="372" y="66"/>
                </a:lnTo>
                <a:lnTo>
                  <a:pt x="396" y="66"/>
                </a:lnTo>
                <a:lnTo>
                  <a:pt x="396" y="48"/>
                </a:lnTo>
                <a:lnTo>
                  <a:pt x="390" y="36"/>
                </a:lnTo>
                <a:lnTo>
                  <a:pt x="372" y="36"/>
                </a:lnTo>
                <a:lnTo>
                  <a:pt x="348" y="12"/>
                </a:lnTo>
                <a:lnTo>
                  <a:pt x="324" y="12"/>
                </a:lnTo>
                <a:lnTo>
                  <a:pt x="312" y="6"/>
                </a:lnTo>
                <a:lnTo>
                  <a:pt x="300" y="6"/>
                </a:lnTo>
                <a:lnTo>
                  <a:pt x="288" y="0"/>
                </a:lnTo>
                <a:lnTo>
                  <a:pt x="282" y="0"/>
                </a:lnTo>
                <a:lnTo>
                  <a:pt x="282" y="12"/>
                </a:lnTo>
                <a:lnTo>
                  <a:pt x="252" y="6"/>
                </a:lnTo>
                <a:lnTo>
                  <a:pt x="252" y="12"/>
                </a:lnTo>
                <a:lnTo>
                  <a:pt x="246" y="12"/>
                </a:lnTo>
                <a:lnTo>
                  <a:pt x="234" y="18"/>
                </a:lnTo>
                <a:lnTo>
                  <a:pt x="228" y="18"/>
                </a:lnTo>
                <a:lnTo>
                  <a:pt x="222" y="24"/>
                </a:lnTo>
                <a:lnTo>
                  <a:pt x="222" y="36"/>
                </a:lnTo>
                <a:lnTo>
                  <a:pt x="216" y="42"/>
                </a:lnTo>
                <a:lnTo>
                  <a:pt x="198" y="42"/>
                </a:lnTo>
                <a:lnTo>
                  <a:pt x="186" y="36"/>
                </a:lnTo>
                <a:lnTo>
                  <a:pt x="180" y="30"/>
                </a:lnTo>
                <a:lnTo>
                  <a:pt x="156" y="30"/>
                </a:lnTo>
                <a:lnTo>
                  <a:pt x="138" y="24"/>
                </a:lnTo>
                <a:lnTo>
                  <a:pt x="138" y="30"/>
                </a:lnTo>
                <a:lnTo>
                  <a:pt x="132" y="36"/>
                </a:lnTo>
                <a:lnTo>
                  <a:pt x="108" y="36"/>
                </a:lnTo>
                <a:lnTo>
                  <a:pt x="102" y="30"/>
                </a:lnTo>
                <a:lnTo>
                  <a:pt x="90" y="30"/>
                </a:lnTo>
                <a:lnTo>
                  <a:pt x="66" y="18"/>
                </a:lnTo>
                <a:lnTo>
                  <a:pt x="54" y="30"/>
                </a:lnTo>
                <a:lnTo>
                  <a:pt x="36" y="30"/>
                </a:lnTo>
                <a:lnTo>
                  <a:pt x="30" y="24"/>
                </a:lnTo>
                <a:lnTo>
                  <a:pt x="36" y="18"/>
                </a:lnTo>
                <a:lnTo>
                  <a:pt x="36" y="12"/>
                </a:lnTo>
                <a:lnTo>
                  <a:pt x="42" y="6"/>
                </a:lnTo>
                <a:lnTo>
                  <a:pt x="36" y="0"/>
                </a:lnTo>
                <a:lnTo>
                  <a:pt x="12" y="0"/>
                </a:lnTo>
                <a:lnTo>
                  <a:pt x="12" y="12"/>
                </a:lnTo>
                <a:lnTo>
                  <a:pt x="0" y="24"/>
                </a:lnTo>
                <a:lnTo>
                  <a:pt x="0" y="42"/>
                </a:lnTo>
                <a:lnTo>
                  <a:pt x="18" y="48"/>
                </a:lnTo>
                <a:lnTo>
                  <a:pt x="12" y="60"/>
                </a:lnTo>
                <a:lnTo>
                  <a:pt x="30" y="66"/>
                </a:lnTo>
                <a:lnTo>
                  <a:pt x="36" y="72"/>
                </a:lnTo>
                <a:lnTo>
                  <a:pt x="36" y="96"/>
                </a:lnTo>
                <a:lnTo>
                  <a:pt x="30" y="102"/>
                </a:lnTo>
                <a:lnTo>
                  <a:pt x="6" y="102"/>
                </a:lnTo>
                <a:lnTo>
                  <a:pt x="6" y="108"/>
                </a:lnTo>
                <a:lnTo>
                  <a:pt x="12" y="114"/>
                </a:lnTo>
                <a:lnTo>
                  <a:pt x="12" y="138"/>
                </a:lnTo>
                <a:lnTo>
                  <a:pt x="0" y="138"/>
                </a:lnTo>
                <a:lnTo>
                  <a:pt x="12" y="156"/>
                </a:lnTo>
                <a:lnTo>
                  <a:pt x="18" y="156"/>
                </a:lnTo>
                <a:lnTo>
                  <a:pt x="18" y="168"/>
                </a:lnTo>
                <a:lnTo>
                  <a:pt x="36" y="180"/>
                </a:lnTo>
                <a:lnTo>
                  <a:pt x="42" y="186"/>
                </a:lnTo>
                <a:lnTo>
                  <a:pt x="48" y="198"/>
                </a:lnTo>
                <a:lnTo>
                  <a:pt x="48" y="210"/>
                </a:lnTo>
                <a:lnTo>
                  <a:pt x="42" y="222"/>
                </a:lnTo>
                <a:lnTo>
                  <a:pt x="48" y="222"/>
                </a:lnTo>
                <a:lnTo>
                  <a:pt x="54" y="228"/>
                </a:lnTo>
                <a:lnTo>
                  <a:pt x="66" y="228"/>
                </a:lnTo>
                <a:lnTo>
                  <a:pt x="78" y="222"/>
                </a:lnTo>
                <a:lnTo>
                  <a:pt x="84" y="216"/>
                </a:lnTo>
                <a:lnTo>
                  <a:pt x="108" y="222"/>
                </a:lnTo>
                <a:lnTo>
                  <a:pt x="114" y="204"/>
                </a:lnTo>
                <a:lnTo>
                  <a:pt x="144" y="198"/>
                </a:lnTo>
                <a:lnTo>
                  <a:pt x="144" y="204"/>
                </a:lnTo>
                <a:lnTo>
                  <a:pt x="162" y="222"/>
                </a:lnTo>
                <a:lnTo>
                  <a:pt x="174" y="222"/>
                </a:lnTo>
                <a:lnTo>
                  <a:pt x="180" y="216"/>
                </a:lnTo>
                <a:lnTo>
                  <a:pt x="192" y="228"/>
                </a:lnTo>
                <a:lnTo>
                  <a:pt x="204" y="228"/>
                </a:lnTo>
                <a:lnTo>
                  <a:pt x="216" y="216"/>
                </a:lnTo>
                <a:lnTo>
                  <a:pt x="228" y="228"/>
                </a:lnTo>
                <a:lnTo>
                  <a:pt x="246" y="228"/>
                </a:lnTo>
                <a:lnTo>
                  <a:pt x="252" y="222"/>
                </a:lnTo>
                <a:lnTo>
                  <a:pt x="252" y="204"/>
                </a:lnTo>
                <a:lnTo>
                  <a:pt x="246" y="198"/>
                </a:lnTo>
                <a:lnTo>
                  <a:pt x="264" y="192"/>
                </a:lnTo>
                <a:lnTo>
                  <a:pt x="282" y="168"/>
                </a:lnTo>
                <a:lnTo>
                  <a:pt x="312" y="174"/>
                </a:lnTo>
                <a:lnTo>
                  <a:pt x="324" y="156"/>
                </a:lnTo>
                <a:lnTo>
                  <a:pt x="336" y="174"/>
                </a:lnTo>
                <a:lnTo>
                  <a:pt x="348" y="174"/>
                </a:lnTo>
                <a:lnTo>
                  <a:pt x="360" y="180"/>
                </a:lnTo>
                <a:lnTo>
                  <a:pt x="372" y="180"/>
                </a:lnTo>
                <a:lnTo>
                  <a:pt x="372" y="16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0" name="Brazil" descr="© INSCALE GmbH, 05.05.2010&#10;http://www.presentationload.com/">
            <a:extLst>
              <a:ext uri="{FF2B5EF4-FFF2-40B4-BE49-F238E27FC236}">
                <a16:creationId xmlns:a16="http://schemas.microsoft.com/office/drawing/2014/main" id="{F06DC16C-D42F-429F-9625-B32935F1C821}"/>
              </a:ext>
            </a:extLst>
          </p:cNvPr>
          <p:cNvSpPr>
            <a:spLocks noEditPoints="1"/>
          </p:cNvSpPr>
          <p:nvPr/>
        </p:nvSpPr>
        <p:spPr bwMode="gray">
          <a:xfrm>
            <a:off x="3200806" y="3840052"/>
            <a:ext cx="1312980" cy="1484479"/>
          </a:xfrm>
          <a:custGeom>
            <a:avLst/>
            <a:gdLst>
              <a:gd name="T0" fmla="*/ 2147483647 w 2784"/>
              <a:gd name="T1" fmla="*/ 2147483647 h 3150"/>
              <a:gd name="T2" fmla="*/ 2147483647 w 2784"/>
              <a:gd name="T3" fmla="*/ 2147483647 h 3150"/>
              <a:gd name="T4" fmla="*/ 2147483647 w 2784"/>
              <a:gd name="T5" fmla="*/ 2147483647 h 3150"/>
              <a:gd name="T6" fmla="*/ 2147483647 w 2784"/>
              <a:gd name="T7" fmla="*/ 2147483647 h 3150"/>
              <a:gd name="T8" fmla="*/ 2147483647 w 2784"/>
              <a:gd name="T9" fmla="*/ 2147483647 h 3150"/>
              <a:gd name="T10" fmla="*/ 2147483647 w 2784"/>
              <a:gd name="T11" fmla="*/ 2147483647 h 3150"/>
              <a:gd name="T12" fmla="*/ 2147483647 w 2784"/>
              <a:gd name="T13" fmla="*/ 2147483647 h 3150"/>
              <a:gd name="T14" fmla="*/ 2147483647 w 2784"/>
              <a:gd name="T15" fmla="*/ 2147483647 h 3150"/>
              <a:gd name="T16" fmla="*/ 2147483647 w 2784"/>
              <a:gd name="T17" fmla="*/ 2147483647 h 3150"/>
              <a:gd name="T18" fmla="*/ 2147483647 w 2784"/>
              <a:gd name="T19" fmla="*/ 2147483647 h 3150"/>
              <a:gd name="T20" fmla="*/ 2147483647 w 2784"/>
              <a:gd name="T21" fmla="*/ 2147483647 h 3150"/>
              <a:gd name="T22" fmla="*/ 2147483647 w 2784"/>
              <a:gd name="T23" fmla="*/ 2147483647 h 3150"/>
              <a:gd name="T24" fmla="*/ 2147483647 w 2784"/>
              <a:gd name="T25" fmla="*/ 2147483647 h 3150"/>
              <a:gd name="T26" fmla="*/ 2147483647 w 2784"/>
              <a:gd name="T27" fmla="*/ 2147483647 h 3150"/>
              <a:gd name="T28" fmla="*/ 2147483647 w 2784"/>
              <a:gd name="T29" fmla="*/ 2147483647 h 3150"/>
              <a:gd name="T30" fmla="*/ 2147483647 w 2784"/>
              <a:gd name="T31" fmla="*/ 2147483647 h 3150"/>
              <a:gd name="T32" fmla="*/ 2147483647 w 2784"/>
              <a:gd name="T33" fmla="*/ 2147483647 h 3150"/>
              <a:gd name="T34" fmla="*/ 2147483647 w 2784"/>
              <a:gd name="T35" fmla="*/ 2147483647 h 3150"/>
              <a:gd name="T36" fmla="*/ 2147483647 w 2784"/>
              <a:gd name="T37" fmla="*/ 2147483647 h 3150"/>
              <a:gd name="T38" fmla="*/ 2147483647 w 2784"/>
              <a:gd name="T39" fmla="*/ 2147483647 h 3150"/>
              <a:gd name="T40" fmla="*/ 2147483647 w 2784"/>
              <a:gd name="T41" fmla="*/ 2147483647 h 3150"/>
              <a:gd name="T42" fmla="*/ 2147483647 w 2784"/>
              <a:gd name="T43" fmla="*/ 2147483647 h 3150"/>
              <a:gd name="T44" fmla="*/ 2147483647 w 2784"/>
              <a:gd name="T45" fmla="*/ 2147483647 h 3150"/>
              <a:gd name="T46" fmla="*/ 2147483647 w 2784"/>
              <a:gd name="T47" fmla="*/ 2147483647 h 3150"/>
              <a:gd name="T48" fmla="*/ 2147483647 w 2784"/>
              <a:gd name="T49" fmla="*/ 2147483647 h 3150"/>
              <a:gd name="T50" fmla="*/ 2147483647 w 2784"/>
              <a:gd name="T51" fmla="*/ 2147483647 h 3150"/>
              <a:gd name="T52" fmla="*/ 2147483647 w 2784"/>
              <a:gd name="T53" fmla="*/ 2147483647 h 3150"/>
              <a:gd name="T54" fmla="*/ 2147483647 w 2784"/>
              <a:gd name="T55" fmla="*/ 2147483647 h 3150"/>
              <a:gd name="T56" fmla="*/ 2147483647 w 2784"/>
              <a:gd name="T57" fmla="*/ 2147483647 h 3150"/>
              <a:gd name="T58" fmla="*/ 2147483647 w 2784"/>
              <a:gd name="T59" fmla="*/ 2147483647 h 3150"/>
              <a:gd name="T60" fmla="*/ 2147483647 w 2784"/>
              <a:gd name="T61" fmla="*/ 2147483647 h 3150"/>
              <a:gd name="T62" fmla="*/ 2147483647 w 2784"/>
              <a:gd name="T63" fmla="*/ 2147483647 h 3150"/>
              <a:gd name="T64" fmla="*/ 2147483647 w 2784"/>
              <a:gd name="T65" fmla="*/ 2147483647 h 3150"/>
              <a:gd name="T66" fmla="*/ 2147483647 w 2784"/>
              <a:gd name="T67" fmla="*/ 2147483647 h 3150"/>
              <a:gd name="T68" fmla="*/ 2147483647 w 2784"/>
              <a:gd name="T69" fmla="*/ 2147483647 h 3150"/>
              <a:gd name="T70" fmla="*/ 2147483647 w 2784"/>
              <a:gd name="T71" fmla="*/ 2147483647 h 3150"/>
              <a:gd name="T72" fmla="*/ 2147483647 w 2784"/>
              <a:gd name="T73" fmla="*/ 2147483647 h 3150"/>
              <a:gd name="T74" fmla="*/ 2147483647 w 2784"/>
              <a:gd name="T75" fmla="*/ 2147483647 h 3150"/>
              <a:gd name="T76" fmla="*/ 2147483647 w 2784"/>
              <a:gd name="T77" fmla="*/ 2147483647 h 3150"/>
              <a:gd name="T78" fmla="*/ 2147483647 w 2784"/>
              <a:gd name="T79" fmla="*/ 2147483647 h 3150"/>
              <a:gd name="T80" fmla="*/ 2147483647 w 2784"/>
              <a:gd name="T81" fmla="*/ 2147483647 h 3150"/>
              <a:gd name="T82" fmla="*/ 2147483647 w 2784"/>
              <a:gd name="T83" fmla="*/ 2147483647 h 3150"/>
              <a:gd name="T84" fmla="*/ 2147483647 w 2784"/>
              <a:gd name="T85" fmla="*/ 2147483647 h 3150"/>
              <a:gd name="T86" fmla="*/ 2147483647 w 2784"/>
              <a:gd name="T87" fmla="*/ 2147483647 h 3150"/>
              <a:gd name="T88" fmla="*/ 2147483647 w 2784"/>
              <a:gd name="T89" fmla="*/ 2147483647 h 3150"/>
              <a:gd name="T90" fmla="*/ 2147483647 w 2784"/>
              <a:gd name="T91" fmla="*/ 2147483647 h 3150"/>
              <a:gd name="T92" fmla="*/ 2147483647 w 2784"/>
              <a:gd name="T93" fmla="*/ 2147483647 h 3150"/>
              <a:gd name="T94" fmla="*/ 2147483647 w 2784"/>
              <a:gd name="T95" fmla="*/ 2147483647 h 3150"/>
              <a:gd name="T96" fmla="*/ 2147483647 w 2784"/>
              <a:gd name="T97" fmla="*/ 2147483647 h 3150"/>
              <a:gd name="T98" fmla="*/ 2147483647 w 2784"/>
              <a:gd name="T99" fmla="*/ 2147483647 h 3150"/>
              <a:gd name="T100" fmla="*/ 2147483647 w 2784"/>
              <a:gd name="T101" fmla="*/ 2147483647 h 3150"/>
              <a:gd name="T102" fmla="*/ 2147483647 w 2784"/>
              <a:gd name="T103" fmla="*/ 2147483647 h 3150"/>
              <a:gd name="T104" fmla="*/ 2147483647 w 2784"/>
              <a:gd name="T105" fmla="*/ 2147483647 h 3150"/>
              <a:gd name="T106" fmla="*/ 2147483647 w 2784"/>
              <a:gd name="T107" fmla="*/ 2147483647 h 3150"/>
              <a:gd name="T108" fmla="*/ 2147483647 w 2784"/>
              <a:gd name="T109" fmla="*/ 2147483647 h 3150"/>
              <a:gd name="T110" fmla="*/ 2147483647 w 2784"/>
              <a:gd name="T111" fmla="*/ 2147483647 h 3150"/>
              <a:gd name="T112" fmla="*/ 2147483647 w 2784"/>
              <a:gd name="T113" fmla="*/ 2147483647 h 3150"/>
              <a:gd name="T114" fmla="*/ 2147483647 w 2784"/>
              <a:gd name="T115" fmla="*/ 2147483647 h 3150"/>
              <a:gd name="T116" fmla="*/ 2147483647 w 2784"/>
              <a:gd name="T117" fmla="*/ 2147483647 h 3150"/>
              <a:gd name="T118" fmla="*/ 2147483647 w 2784"/>
              <a:gd name="T119" fmla="*/ 2147483647 h 315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784"/>
              <a:gd name="T181" fmla="*/ 0 h 3150"/>
              <a:gd name="T182" fmla="*/ 2784 w 2784"/>
              <a:gd name="T183" fmla="*/ 3150 h 315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784" h="3150">
                <a:moveTo>
                  <a:pt x="1716" y="450"/>
                </a:moveTo>
                <a:lnTo>
                  <a:pt x="1710" y="450"/>
                </a:lnTo>
                <a:lnTo>
                  <a:pt x="1698" y="444"/>
                </a:lnTo>
                <a:lnTo>
                  <a:pt x="1680" y="444"/>
                </a:lnTo>
                <a:lnTo>
                  <a:pt x="1662" y="438"/>
                </a:lnTo>
                <a:lnTo>
                  <a:pt x="1650" y="438"/>
                </a:lnTo>
                <a:lnTo>
                  <a:pt x="1644" y="444"/>
                </a:lnTo>
                <a:lnTo>
                  <a:pt x="1644" y="450"/>
                </a:lnTo>
                <a:lnTo>
                  <a:pt x="1650" y="462"/>
                </a:lnTo>
                <a:lnTo>
                  <a:pt x="1650" y="468"/>
                </a:lnTo>
                <a:lnTo>
                  <a:pt x="1656" y="480"/>
                </a:lnTo>
                <a:lnTo>
                  <a:pt x="1638" y="480"/>
                </a:lnTo>
                <a:lnTo>
                  <a:pt x="1638" y="504"/>
                </a:lnTo>
                <a:lnTo>
                  <a:pt x="1656" y="516"/>
                </a:lnTo>
                <a:lnTo>
                  <a:pt x="1644" y="528"/>
                </a:lnTo>
                <a:lnTo>
                  <a:pt x="1644" y="540"/>
                </a:lnTo>
                <a:lnTo>
                  <a:pt x="1656" y="564"/>
                </a:lnTo>
                <a:lnTo>
                  <a:pt x="1668" y="570"/>
                </a:lnTo>
                <a:lnTo>
                  <a:pt x="1674" y="576"/>
                </a:lnTo>
                <a:lnTo>
                  <a:pt x="1686" y="576"/>
                </a:lnTo>
                <a:lnTo>
                  <a:pt x="1698" y="570"/>
                </a:lnTo>
                <a:lnTo>
                  <a:pt x="1710" y="570"/>
                </a:lnTo>
                <a:lnTo>
                  <a:pt x="1716" y="564"/>
                </a:lnTo>
                <a:lnTo>
                  <a:pt x="1716" y="558"/>
                </a:lnTo>
                <a:lnTo>
                  <a:pt x="1728" y="558"/>
                </a:lnTo>
                <a:lnTo>
                  <a:pt x="1740" y="552"/>
                </a:lnTo>
                <a:lnTo>
                  <a:pt x="1758" y="552"/>
                </a:lnTo>
                <a:lnTo>
                  <a:pt x="1770" y="546"/>
                </a:lnTo>
                <a:lnTo>
                  <a:pt x="1776" y="534"/>
                </a:lnTo>
                <a:lnTo>
                  <a:pt x="1788" y="492"/>
                </a:lnTo>
                <a:lnTo>
                  <a:pt x="1794" y="480"/>
                </a:lnTo>
                <a:lnTo>
                  <a:pt x="1794" y="474"/>
                </a:lnTo>
                <a:lnTo>
                  <a:pt x="1800" y="462"/>
                </a:lnTo>
                <a:lnTo>
                  <a:pt x="1800" y="444"/>
                </a:lnTo>
                <a:lnTo>
                  <a:pt x="1794" y="438"/>
                </a:lnTo>
                <a:lnTo>
                  <a:pt x="1752" y="438"/>
                </a:lnTo>
                <a:lnTo>
                  <a:pt x="1740" y="444"/>
                </a:lnTo>
                <a:lnTo>
                  <a:pt x="1734" y="444"/>
                </a:lnTo>
                <a:lnTo>
                  <a:pt x="1722" y="450"/>
                </a:lnTo>
                <a:lnTo>
                  <a:pt x="1716" y="450"/>
                </a:lnTo>
                <a:close/>
                <a:moveTo>
                  <a:pt x="1716" y="438"/>
                </a:moveTo>
                <a:lnTo>
                  <a:pt x="1740" y="432"/>
                </a:lnTo>
                <a:lnTo>
                  <a:pt x="1722" y="414"/>
                </a:lnTo>
                <a:lnTo>
                  <a:pt x="1698" y="438"/>
                </a:lnTo>
                <a:lnTo>
                  <a:pt x="1716" y="438"/>
                </a:lnTo>
                <a:close/>
                <a:moveTo>
                  <a:pt x="1686" y="408"/>
                </a:moveTo>
                <a:lnTo>
                  <a:pt x="1662" y="408"/>
                </a:lnTo>
                <a:lnTo>
                  <a:pt x="1662" y="426"/>
                </a:lnTo>
                <a:lnTo>
                  <a:pt x="1698" y="426"/>
                </a:lnTo>
                <a:lnTo>
                  <a:pt x="1716" y="402"/>
                </a:lnTo>
                <a:lnTo>
                  <a:pt x="1698" y="384"/>
                </a:lnTo>
                <a:lnTo>
                  <a:pt x="1686" y="408"/>
                </a:lnTo>
                <a:close/>
                <a:moveTo>
                  <a:pt x="1572" y="492"/>
                </a:moveTo>
                <a:lnTo>
                  <a:pt x="1572" y="510"/>
                </a:lnTo>
                <a:lnTo>
                  <a:pt x="1554" y="546"/>
                </a:lnTo>
                <a:lnTo>
                  <a:pt x="1584" y="528"/>
                </a:lnTo>
                <a:lnTo>
                  <a:pt x="1590" y="516"/>
                </a:lnTo>
                <a:lnTo>
                  <a:pt x="1596" y="510"/>
                </a:lnTo>
                <a:lnTo>
                  <a:pt x="1608" y="486"/>
                </a:lnTo>
                <a:lnTo>
                  <a:pt x="1608" y="480"/>
                </a:lnTo>
                <a:lnTo>
                  <a:pt x="1602" y="474"/>
                </a:lnTo>
                <a:lnTo>
                  <a:pt x="1596" y="474"/>
                </a:lnTo>
                <a:lnTo>
                  <a:pt x="1584" y="480"/>
                </a:lnTo>
                <a:lnTo>
                  <a:pt x="1572" y="492"/>
                </a:lnTo>
                <a:close/>
                <a:moveTo>
                  <a:pt x="1632" y="426"/>
                </a:moveTo>
                <a:lnTo>
                  <a:pt x="1608" y="450"/>
                </a:lnTo>
                <a:lnTo>
                  <a:pt x="1626" y="456"/>
                </a:lnTo>
                <a:lnTo>
                  <a:pt x="1644" y="432"/>
                </a:lnTo>
                <a:lnTo>
                  <a:pt x="1632" y="426"/>
                </a:lnTo>
                <a:close/>
                <a:moveTo>
                  <a:pt x="2778" y="1002"/>
                </a:moveTo>
                <a:lnTo>
                  <a:pt x="2778" y="984"/>
                </a:lnTo>
                <a:lnTo>
                  <a:pt x="2772" y="972"/>
                </a:lnTo>
                <a:lnTo>
                  <a:pt x="2760" y="954"/>
                </a:lnTo>
                <a:lnTo>
                  <a:pt x="2754" y="936"/>
                </a:lnTo>
                <a:lnTo>
                  <a:pt x="2754" y="870"/>
                </a:lnTo>
                <a:lnTo>
                  <a:pt x="2724" y="840"/>
                </a:lnTo>
                <a:lnTo>
                  <a:pt x="2694" y="834"/>
                </a:lnTo>
                <a:lnTo>
                  <a:pt x="2646" y="840"/>
                </a:lnTo>
                <a:lnTo>
                  <a:pt x="2628" y="822"/>
                </a:lnTo>
                <a:lnTo>
                  <a:pt x="2610" y="822"/>
                </a:lnTo>
                <a:lnTo>
                  <a:pt x="2592" y="798"/>
                </a:lnTo>
                <a:lnTo>
                  <a:pt x="2568" y="798"/>
                </a:lnTo>
                <a:lnTo>
                  <a:pt x="2538" y="768"/>
                </a:lnTo>
                <a:lnTo>
                  <a:pt x="2526" y="750"/>
                </a:lnTo>
                <a:lnTo>
                  <a:pt x="2490" y="714"/>
                </a:lnTo>
                <a:lnTo>
                  <a:pt x="2418" y="666"/>
                </a:lnTo>
                <a:lnTo>
                  <a:pt x="2394" y="660"/>
                </a:lnTo>
                <a:lnTo>
                  <a:pt x="2316" y="660"/>
                </a:lnTo>
                <a:lnTo>
                  <a:pt x="2316" y="672"/>
                </a:lnTo>
                <a:lnTo>
                  <a:pt x="2310" y="672"/>
                </a:lnTo>
                <a:lnTo>
                  <a:pt x="2298" y="660"/>
                </a:lnTo>
                <a:lnTo>
                  <a:pt x="2286" y="654"/>
                </a:lnTo>
                <a:lnTo>
                  <a:pt x="2274" y="654"/>
                </a:lnTo>
                <a:lnTo>
                  <a:pt x="2262" y="648"/>
                </a:lnTo>
                <a:lnTo>
                  <a:pt x="2232" y="648"/>
                </a:lnTo>
                <a:lnTo>
                  <a:pt x="2226" y="642"/>
                </a:lnTo>
                <a:lnTo>
                  <a:pt x="2214" y="636"/>
                </a:lnTo>
                <a:lnTo>
                  <a:pt x="2196" y="630"/>
                </a:lnTo>
                <a:lnTo>
                  <a:pt x="2184" y="624"/>
                </a:lnTo>
                <a:lnTo>
                  <a:pt x="2166" y="618"/>
                </a:lnTo>
                <a:lnTo>
                  <a:pt x="2154" y="618"/>
                </a:lnTo>
                <a:lnTo>
                  <a:pt x="2142" y="624"/>
                </a:lnTo>
                <a:lnTo>
                  <a:pt x="2112" y="654"/>
                </a:lnTo>
                <a:lnTo>
                  <a:pt x="2106" y="666"/>
                </a:lnTo>
                <a:lnTo>
                  <a:pt x="2088" y="642"/>
                </a:lnTo>
                <a:lnTo>
                  <a:pt x="2088" y="678"/>
                </a:lnTo>
                <a:lnTo>
                  <a:pt x="2058" y="702"/>
                </a:lnTo>
                <a:lnTo>
                  <a:pt x="2076" y="636"/>
                </a:lnTo>
                <a:lnTo>
                  <a:pt x="2082" y="636"/>
                </a:lnTo>
                <a:lnTo>
                  <a:pt x="2094" y="624"/>
                </a:lnTo>
                <a:lnTo>
                  <a:pt x="2094" y="606"/>
                </a:lnTo>
                <a:lnTo>
                  <a:pt x="2088" y="600"/>
                </a:lnTo>
                <a:lnTo>
                  <a:pt x="2082" y="600"/>
                </a:lnTo>
                <a:lnTo>
                  <a:pt x="2064" y="618"/>
                </a:lnTo>
                <a:lnTo>
                  <a:pt x="2076" y="582"/>
                </a:lnTo>
                <a:lnTo>
                  <a:pt x="2070" y="582"/>
                </a:lnTo>
                <a:lnTo>
                  <a:pt x="2064" y="576"/>
                </a:lnTo>
                <a:lnTo>
                  <a:pt x="2064" y="570"/>
                </a:lnTo>
                <a:lnTo>
                  <a:pt x="2040" y="546"/>
                </a:lnTo>
                <a:lnTo>
                  <a:pt x="2034" y="546"/>
                </a:lnTo>
                <a:lnTo>
                  <a:pt x="2022" y="564"/>
                </a:lnTo>
                <a:lnTo>
                  <a:pt x="2016" y="552"/>
                </a:lnTo>
                <a:lnTo>
                  <a:pt x="2004" y="546"/>
                </a:lnTo>
                <a:lnTo>
                  <a:pt x="1998" y="534"/>
                </a:lnTo>
                <a:lnTo>
                  <a:pt x="1986" y="528"/>
                </a:lnTo>
                <a:lnTo>
                  <a:pt x="1980" y="522"/>
                </a:lnTo>
                <a:lnTo>
                  <a:pt x="1968" y="516"/>
                </a:lnTo>
                <a:lnTo>
                  <a:pt x="1944" y="516"/>
                </a:lnTo>
                <a:lnTo>
                  <a:pt x="1932" y="510"/>
                </a:lnTo>
                <a:lnTo>
                  <a:pt x="1926" y="510"/>
                </a:lnTo>
                <a:lnTo>
                  <a:pt x="1914" y="498"/>
                </a:lnTo>
                <a:lnTo>
                  <a:pt x="1902" y="492"/>
                </a:lnTo>
                <a:lnTo>
                  <a:pt x="1896" y="480"/>
                </a:lnTo>
                <a:lnTo>
                  <a:pt x="1884" y="474"/>
                </a:lnTo>
                <a:lnTo>
                  <a:pt x="1878" y="486"/>
                </a:lnTo>
                <a:lnTo>
                  <a:pt x="1824" y="486"/>
                </a:lnTo>
                <a:lnTo>
                  <a:pt x="1812" y="498"/>
                </a:lnTo>
                <a:lnTo>
                  <a:pt x="1806" y="510"/>
                </a:lnTo>
                <a:lnTo>
                  <a:pt x="1806" y="522"/>
                </a:lnTo>
                <a:lnTo>
                  <a:pt x="1800" y="528"/>
                </a:lnTo>
                <a:lnTo>
                  <a:pt x="1800" y="534"/>
                </a:lnTo>
                <a:lnTo>
                  <a:pt x="1812" y="552"/>
                </a:lnTo>
                <a:lnTo>
                  <a:pt x="1776" y="552"/>
                </a:lnTo>
                <a:lnTo>
                  <a:pt x="1770" y="564"/>
                </a:lnTo>
                <a:lnTo>
                  <a:pt x="1758" y="576"/>
                </a:lnTo>
                <a:lnTo>
                  <a:pt x="1752" y="588"/>
                </a:lnTo>
                <a:lnTo>
                  <a:pt x="1752" y="594"/>
                </a:lnTo>
                <a:lnTo>
                  <a:pt x="1746" y="600"/>
                </a:lnTo>
                <a:lnTo>
                  <a:pt x="1746" y="612"/>
                </a:lnTo>
                <a:lnTo>
                  <a:pt x="1740" y="624"/>
                </a:lnTo>
                <a:lnTo>
                  <a:pt x="1728" y="636"/>
                </a:lnTo>
                <a:lnTo>
                  <a:pt x="1722" y="636"/>
                </a:lnTo>
                <a:lnTo>
                  <a:pt x="1728" y="630"/>
                </a:lnTo>
                <a:lnTo>
                  <a:pt x="1728" y="618"/>
                </a:lnTo>
                <a:lnTo>
                  <a:pt x="1734" y="606"/>
                </a:lnTo>
                <a:lnTo>
                  <a:pt x="1734" y="600"/>
                </a:lnTo>
                <a:lnTo>
                  <a:pt x="1740" y="588"/>
                </a:lnTo>
                <a:lnTo>
                  <a:pt x="1740" y="582"/>
                </a:lnTo>
                <a:lnTo>
                  <a:pt x="1734" y="576"/>
                </a:lnTo>
                <a:lnTo>
                  <a:pt x="1728" y="576"/>
                </a:lnTo>
                <a:lnTo>
                  <a:pt x="1722" y="582"/>
                </a:lnTo>
                <a:lnTo>
                  <a:pt x="1716" y="582"/>
                </a:lnTo>
                <a:lnTo>
                  <a:pt x="1704" y="594"/>
                </a:lnTo>
                <a:lnTo>
                  <a:pt x="1692" y="588"/>
                </a:lnTo>
                <a:lnTo>
                  <a:pt x="1656" y="588"/>
                </a:lnTo>
                <a:lnTo>
                  <a:pt x="1644" y="582"/>
                </a:lnTo>
                <a:lnTo>
                  <a:pt x="1632" y="570"/>
                </a:lnTo>
                <a:lnTo>
                  <a:pt x="1632" y="522"/>
                </a:lnTo>
                <a:lnTo>
                  <a:pt x="1626" y="516"/>
                </a:lnTo>
                <a:lnTo>
                  <a:pt x="1626" y="504"/>
                </a:lnTo>
                <a:lnTo>
                  <a:pt x="1620" y="504"/>
                </a:lnTo>
                <a:lnTo>
                  <a:pt x="1614" y="510"/>
                </a:lnTo>
                <a:lnTo>
                  <a:pt x="1602" y="516"/>
                </a:lnTo>
                <a:lnTo>
                  <a:pt x="1596" y="522"/>
                </a:lnTo>
                <a:lnTo>
                  <a:pt x="1590" y="534"/>
                </a:lnTo>
                <a:lnTo>
                  <a:pt x="1584" y="540"/>
                </a:lnTo>
                <a:lnTo>
                  <a:pt x="1560" y="552"/>
                </a:lnTo>
                <a:lnTo>
                  <a:pt x="1554" y="558"/>
                </a:lnTo>
                <a:lnTo>
                  <a:pt x="1512" y="558"/>
                </a:lnTo>
                <a:lnTo>
                  <a:pt x="1500" y="552"/>
                </a:lnTo>
                <a:lnTo>
                  <a:pt x="1542" y="540"/>
                </a:lnTo>
                <a:lnTo>
                  <a:pt x="1548" y="528"/>
                </a:lnTo>
                <a:lnTo>
                  <a:pt x="1566" y="510"/>
                </a:lnTo>
                <a:lnTo>
                  <a:pt x="1566" y="492"/>
                </a:lnTo>
                <a:lnTo>
                  <a:pt x="1572" y="486"/>
                </a:lnTo>
                <a:lnTo>
                  <a:pt x="1590" y="450"/>
                </a:lnTo>
                <a:lnTo>
                  <a:pt x="1626" y="414"/>
                </a:lnTo>
                <a:lnTo>
                  <a:pt x="1638" y="408"/>
                </a:lnTo>
                <a:lnTo>
                  <a:pt x="1656" y="390"/>
                </a:lnTo>
                <a:lnTo>
                  <a:pt x="1656" y="378"/>
                </a:lnTo>
                <a:lnTo>
                  <a:pt x="1662" y="366"/>
                </a:lnTo>
                <a:lnTo>
                  <a:pt x="1674" y="354"/>
                </a:lnTo>
                <a:lnTo>
                  <a:pt x="1686" y="348"/>
                </a:lnTo>
                <a:lnTo>
                  <a:pt x="1692" y="342"/>
                </a:lnTo>
                <a:lnTo>
                  <a:pt x="1704" y="336"/>
                </a:lnTo>
                <a:lnTo>
                  <a:pt x="1680" y="330"/>
                </a:lnTo>
                <a:lnTo>
                  <a:pt x="1698" y="312"/>
                </a:lnTo>
                <a:lnTo>
                  <a:pt x="1698" y="294"/>
                </a:lnTo>
                <a:lnTo>
                  <a:pt x="1692" y="288"/>
                </a:lnTo>
                <a:lnTo>
                  <a:pt x="1680" y="282"/>
                </a:lnTo>
                <a:lnTo>
                  <a:pt x="1662" y="282"/>
                </a:lnTo>
                <a:lnTo>
                  <a:pt x="1650" y="276"/>
                </a:lnTo>
                <a:lnTo>
                  <a:pt x="1644" y="270"/>
                </a:lnTo>
                <a:lnTo>
                  <a:pt x="1638" y="252"/>
                </a:lnTo>
                <a:lnTo>
                  <a:pt x="1632" y="216"/>
                </a:lnTo>
                <a:lnTo>
                  <a:pt x="1626" y="168"/>
                </a:lnTo>
                <a:lnTo>
                  <a:pt x="1620" y="138"/>
                </a:lnTo>
                <a:lnTo>
                  <a:pt x="1614" y="114"/>
                </a:lnTo>
                <a:lnTo>
                  <a:pt x="1608" y="96"/>
                </a:lnTo>
                <a:lnTo>
                  <a:pt x="1602" y="84"/>
                </a:lnTo>
                <a:lnTo>
                  <a:pt x="1590" y="78"/>
                </a:lnTo>
                <a:lnTo>
                  <a:pt x="1584" y="78"/>
                </a:lnTo>
                <a:lnTo>
                  <a:pt x="1584" y="90"/>
                </a:lnTo>
                <a:lnTo>
                  <a:pt x="1590" y="96"/>
                </a:lnTo>
                <a:lnTo>
                  <a:pt x="1590" y="108"/>
                </a:lnTo>
                <a:lnTo>
                  <a:pt x="1572" y="108"/>
                </a:lnTo>
                <a:lnTo>
                  <a:pt x="1572" y="102"/>
                </a:lnTo>
                <a:lnTo>
                  <a:pt x="1566" y="108"/>
                </a:lnTo>
                <a:lnTo>
                  <a:pt x="1560" y="120"/>
                </a:lnTo>
                <a:lnTo>
                  <a:pt x="1560" y="126"/>
                </a:lnTo>
                <a:lnTo>
                  <a:pt x="1554" y="132"/>
                </a:lnTo>
                <a:lnTo>
                  <a:pt x="1548" y="144"/>
                </a:lnTo>
                <a:lnTo>
                  <a:pt x="1536" y="156"/>
                </a:lnTo>
                <a:lnTo>
                  <a:pt x="1518" y="192"/>
                </a:lnTo>
                <a:lnTo>
                  <a:pt x="1518" y="210"/>
                </a:lnTo>
                <a:lnTo>
                  <a:pt x="1494" y="246"/>
                </a:lnTo>
                <a:lnTo>
                  <a:pt x="1488" y="246"/>
                </a:lnTo>
                <a:lnTo>
                  <a:pt x="1482" y="252"/>
                </a:lnTo>
                <a:lnTo>
                  <a:pt x="1464" y="252"/>
                </a:lnTo>
                <a:lnTo>
                  <a:pt x="1452" y="240"/>
                </a:lnTo>
                <a:lnTo>
                  <a:pt x="1446" y="246"/>
                </a:lnTo>
                <a:lnTo>
                  <a:pt x="1434" y="246"/>
                </a:lnTo>
                <a:lnTo>
                  <a:pt x="1428" y="240"/>
                </a:lnTo>
                <a:lnTo>
                  <a:pt x="1416" y="240"/>
                </a:lnTo>
                <a:lnTo>
                  <a:pt x="1410" y="246"/>
                </a:lnTo>
                <a:lnTo>
                  <a:pt x="1410" y="252"/>
                </a:lnTo>
                <a:lnTo>
                  <a:pt x="1404" y="258"/>
                </a:lnTo>
                <a:lnTo>
                  <a:pt x="1380" y="258"/>
                </a:lnTo>
                <a:lnTo>
                  <a:pt x="1368" y="246"/>
                </a:lnTo>
                <a:lnTo>
                  <a:pt x="1368" y="240"/>
                </a:lnTo>
                <a:lnTo>
                  <a:pt x="1350" y="234"/>
                </a:lnTo>
                <a:lnTo>
                  <a:pt x="1344" y="228"/>
                </a:lnTo>
                <a:lnTo>
                  <a:pt x="1338" y="216"/>
                </a:lnTo>
                <a:lnTo>
                  <a:pt x="1332" y="216"/>
                </a:lnTo>
                <a:lnTo>
                  <a:pt x="1320" y="222"/>
                </a:lnTo>
                <a:lnTo>
                  <a:pt x="1314" y="228"/>
                </a:lnTo>
                <a:lnTo>
                  <a:pt x="1302" y="234"/>
                </a:lnTo>
                <a:lnTo>
                  <a:pt x="1278" y="234"/>
                </a:lnTo>
                <a:lnTo>
                  <a:pt x="1278" y="222"/>
                </a:lnTo>
                <a:lnTo>
                  <a:pt x="1272" y="222"/>
                </a:lnTo>
                <a:lnTo>
                  <a:pt x="1260" y="228"/>
                </a:lnTo>
                <a:lnTo>
                  <a:pt x="1260" y="252"/>
                </a:lnTo>
                <a:lnTo>
                  <a:pt x="1272" y="264"/>
                </a:lnTo>
                <a:lnTo>
                  <a:pt x="1272" y="270"/>
                </a:lnTo>
                <a:lnTo>
                  <a:pt x="1278" y="276"/>
                </a:lnTo>
                <a:lnTo>
                  <a:pt x="1272" y="282"/>
                </a:lnTo>
                <a:lnTo>
                  <a:pt x="1254" y="282"/>
                </a:lnTo>
                <a:lnTo>
                  <a:pt x="1230" y="270"/>
                </a:lnTo>
                <a:lnTo>
                  <a:pt x="1224" y="270"/>
                </a:lnTo>
                <a:lnTo>
                  <a:pt x="1212" y="264"/>
                </a:lnTo>
                <a:lnTo>
                  <a:pt x="1212" y="270"/>
                </a:lnTo>
                <a:lnTo>
                  <a:pt x="1206" y="276"/>
                </a:lnTo>
                <a:lnTo>
                  <a:pt x="1200" y="276"/>
                </a:lnTo>
                <a:lnTo>
                  <a:pt x="1188" y="264"/>
                </a:lnTo>
                <a:lnTo>
                  <a:pt x="1176" y="264"/>
                </a:lnTo>
                <a:lnTo>
                  <a:pt x="1158" y="282"/>
                </a:lnTo>
                <a:lnTo>
                  <a:pt x="1158" y="288"/>
                </a:lnTo>
                <a:lnTo>
                  <a:pt x="1128" y="288"/>
                </a:lnTo>
                <a:lnTo>
                  <a:pt x="1122" y="300"/>
                </a:lnTo>
                <a:lnTo>
                  <a:pt x="1104" y="300"/>
                </a:lnTo>
                <a:lnTo>
                  <a:pt x="1092" y="312"/>
                </a:lnTo>
                <a:lnTo>
                  <a:pt x="1092" y="324"/>
                </a:lnTo>
                <a:lnTo>
                  <a:pt x="1086" y="330"/>
                </a:lnTo>
                <a:lnTo>
                  <a:pt x="1050" y="330"/>
                </a:lnTo>
                <a:lnTo>
                  <a:pt x="1044" y="318"/>
                </a:lnTo>
                <a:lnTo>
                  <a:pt x="1032" y="318"/>
                </a:lnTo>
                <a:lnTo>
                  <a:pt x="1002" y="282"/>
                </a:lnTo>
                <a:lnTo>
                  <a:pt x="1002" y="252"/>
                </a:lnTo>
                <a:lnTo>
                  <a:pt x="978" y="228"/>
                </a:lnTo>
                <a:lnTo>
                  <a:pt x="972" y="216"/>
                </a:lnTo>
                <a:lnTo>
                  <a:pt x="972" y="210"/>
                </a:lnTo>
                <a:lnTo>
                  <a:pt x="978" y="198"/>
                </a:lnTo>
                <a:lnTo>
                  <a:pt x="978" y="192"/>
                </a:lnTo>
                <a:lnTo>
                  <a:pt x="984" y="180"/>
                </a:lnTo>
                <a:lnTo>
                  <a:pt x="996" y="138"/>
                </a:lnTo>
                <a:lnTo>
                  <a:pt x="1008" y="126"/>
                </a:lnTo>
                <a:lnTo>
                  <a:pt x="1014" y="114"/>
                </a:lnTo>
                <a:lnTo>
                  <a:pt x="1014" y="102"/>
                </a:lnTo>
                <a:lnTo>
                  <a:pt x="1008" y="102"/>
                </a:lnTo>
                <a:lnTo>
                  <a:pt x="1002" y="96"/>
                </a:lnTo>
                <a:lnTo>
                  <a:pt x="1002" y="66"/>
                </a:lnTo>
                <a:lnTo>
                  <a:pt x="996" y="66"/>
                </a:lnTo>
                <a:lnTo>
                  <a:pt x="984" y="72"/>
                </a:lnTo>
                <a:lnTo>
                  <a:pt x="978" y="72"/>
                </a:lnTo>
                <a:lnTo>
                  <a:pt x="972" y="66"/>
                </a:lnTo>
                <a:lnTo>
                  <a:pt x="972" y="60"/>
                </a:lnTo>
                <a:lnTo>
                  <a:pt x="978" y="54"/>
                </a:lnTo>
                <a:lnTo>
                  <a:pt x="984" y="42"/>
                </a:lnTo>
                <a:lnTo>
                  <a:pt x="984" y="24"/>
                </a:lnTo>
                <a:lnTo>
                  <a:pt x="978" y="12"/>
                </a:lnTo>
                <a:lnTo>
                  <a:pt x="966" y="0"/>
                </a:lnTo>
                <a:lnTo>
                  <a:pt x="960" y="12"/>
                </a:lnTo>
                <a:lnTo>
                  <a:pt x="936" y="6"/>
                </a:lnTo>
                <a:lnTo>
                  <a:pt x="936" y="42"/>
                </a:lnTo>
                <a:lnTo>
                  <a:pt x="930" y="48"/>
                </a:lnTo>
                <a:lnTo>
                  <a:pt x="918" y="48"/>
                </a:lnTo>
                <a:lnTo>
                  <a:pt x="918" y="60"/>
                </a:lnTo>
                <a:lnTo>
                  <a:pt x="894" y="60"/>
                </a:lnTo>
                <a:lnTo>
                  <a:pt x="882" y="66"/>
                </a:lnTo>
                <a:lnTo>
                  <a:pt x="858" y="90"/>
                </a:lnTo>
                <a:lnTo>
                  <a:pt x="846" y="96"/>
                </a:lnTo>
                <a:lnTo>
                  <a:pt x="828" y="96"/>
                </a:lnTo>
                <a:lnTo>
                  <a:pt x="822" y="90"/>
                </a:lnTo>
                <a:lnTo>
                  <a:pt x="804" y="90"/>
                </a:lnTo>
                <a:lnTo>
                  <a:pt x="798" y="96"/>
                </a:lnTo>
                <a:lnTo>
                  <a:pt x="798" y="108"/>
                </a:lnTo>
                <a:lnTo>
                  <a:pt x="792" y="120"/>
                </a:lnTo>
                <a:lnTo>
                  <a:pt x="792" y="138"/>
                </a:lnTo>
                <a:lnTo>
                  <a:pt x="786" y="144"/>
                </a:lnTo>
                <a:lnTo>
                  <a:pt x="774" y="138"/>
                </a:lnTo>
                <a:lnTo>
                  <a:pt x="762" y="126"/>
                </a:lnTo>
                <a:lnTo>
                  <a:pt x="756" y="114"/>
                </a:lnTo>
                <a:lnTo>
                  <a:pt x="750" y="108"/>
                </a:lnTo>
                <a:lnTo>
                  <a:pt x="738" y="108"/>
                </a:lnTo>
                <a:lnTo>
                  <a:pt x="732" y="114"/>
                </a:lnTo>
                <a:lnTo>
                  <a:pt x="720" y="108"/>
                </a:lnTo>
                <a:lnTo>
                  <a:pt x="708" y="114"/>
                </a:lnTo>
                <a:lnTo>
                  <a:pt x="696" y="114"/>
                </a:lnTo>
                <a:lnTo>
                  <a:pt x="696" y="96"/>
                </a:lnTo>
                <a:lnTo>
                  <a:pt x="690" y="90"/>
                </a:lnTo>
                <a:lnTo>
                  <a:pt x="648" y="90"/>
                </a:lnTo>
                <a:lnTo>
                  <a:pt x="648" y="84"/>
                </a:lnTo>
                <a:lnTo>
                  <a:pt x="642" y="78"/>
                </a:lnTo>
                <a:lnTo>
                  <a:pt x="642" y="108"/>
                </a:lnTo>
                <a:lnTo>
                  <a:pt x="660" y="126"/>
                </a:lnTo>
                <a:lnTo>
                  <a:pt x="672" y="132"/>
                </a:lnTo>
                <a:lnTo>
                  <a:pt x="678" y="138"/>
                </a:lnTo>
                <a:lnTo>
                  <a:pt x="678" y="168"/>
                </a:lnTo>
                <a:lnTo>
                  <a:pt x="672" y="174"/>
                </a:lnTo>
                <a:lnTo>
                  <a:pt x="684" y="186"/>
                </a:lnTo>
                <a:lnTo>
                  <a:pt x="690" y="198"/>
                </a:lnTo>
                <a:lnTo>
                  <a:pt x="690" y="228"/>
                </a:lnTo>
                <a:lnTo>
                  <a:pt x="738" y="234"/>
                </a:lnTo>
                <a:lnTo>
                  <a:pt x="744" y="240"/>
                </a:lnTo>
                <a:lnTo>
                  <a:pt x="744" y="246"/>
                </a:lnTo>
                <a:lnTo>
                  <a:pt x="738" y="258"/>
                </a:lnTo>
                <a:lnTo>
                  <a:pt x="732" y="264"/>
                </a:lnTo>
                <a:lnTo>
                  <a:pt x="690" y="264"/>
                </a:lnTo>
                <a:lnTo>
                  <a:pt x="690" y="294"/>
                </a:lnTo>
                <a:lnTo>
                  <a:pt x="684" y="306"/>
                </a:lnTo>
                <a:lnTo>
                  <a:pt x="648" y="324"/>
                </a:lnTo>
                <a:lnTo>
                  <a:pt x="642" y="330"/>
                </a:lnTo>
                <a:lnTo>
                  <a:pt x="624" y="330"/>
                </a:lnTo>
                <a:lnTo>
                  <a:pt x="612" y="342"/>
                </a:lnTo>
                <a:lnTo>
                  <a:pt x="600" y="366"/>
                </a:lnTo>
                <a:lnTo>
                  <a:pt x="588" y="378"/>
                </a:lnTo>
                <a:lnTo>
                  <a:pt x="582" y="378"/>
                </a:lnTo>
                <a:lnTo>
                  <a:pt x="582" y="354"/>
                </a:lnTo>
                <a:lnTo>
                  <a:pt x="576" y="348"/>
                </a:lnTo>
                <a:lnTo>
                  <a:pt x="570" y="354"/>
                </a:lnTo>
                <a:lnTo>
                  <a:pt x="558" y="360"/>
                </a:lnTo>
                <a:lnTo>
                  <a:pt x="552" y="366"/>
                </a:lnTo>
                <a:lnTo>
                  <a:pt x="540" y="372"/>
                </a:lnTo>
                <a:lnTo>
                  <a:pt x="534" y="372"/>
                </a:lnTo>
                <a:lnTo>
                  <a:pt x="522" y="366"/>
                </a:lnTo>
                <a:lnTo>
                  <a:pt x="516" y="366"/>
                </a:lnTo>
                <a:lnTo>
                  <a:pt x="504" y="354"/>
                </a:lnTo>
                <a:lnTo>
                  <a:pt x="504" y="348"/>
                </a:lnTo>
                <a:lnTo>
                  <a:pt x="498" y="336"/>
                </a:lnTo>
                <a:lnTo>
                  <a:pt x="492" y="330"/>
                </a:lnTo>
                <a:lnTo>
                  <a:pt x="468" y="330"/>
                </a:lnTo>
                <a:lnTo>
                  <a:pt x="468" y="300"/>
                </a:lnTo>
                <a:lnTo>
                  <a:pt x="462" y="288"/>
                </a:lnTo>
                <a:lnTo>
                  <a:pt x="462" y="276"/>
                </a:lnTo>
                <a:lnTo>
                  <a:pt x="456" y="270"/>
                </a:lnTo>
                <a:lnTo>
                  <a:pt x="456" y="258"/>
                </a:lnTo>
                <a:lnTo>
                  <a:pt x="450" y="258"/>
                </a:lnTo>
                <a:lnTo>
                  <a:pt x="420" y="288"/>
                </a:lnTo>
                <a:lnTo>
                  <a:pt x="396" y="264"/>
                </a:lnTo>
                <a:lnTo>
                  <a:pt x="390" y="264"/>
                </a:lnTo>
                <a:lnTo>
                  <a:pt x="384" y="270"/>
                </a:lnTo>
                <a:lnTo>
                  <a:pt x="384" y="288"/>
                </a:lnTo>
                <a:lnTo>
                  <a:pt x="318" y="294"/>
                </a:lnTo>
                <a:lnTo>
                  <a:pt x="306" y="282"/>
                </a:lnTo>
                <a:lnTo>
                  <a:pt x="288" y="282"/>
                </a:lnTo>
                <a:lnTo>
                  <a:pt x="282" y="288"/>
                </a:lnTo>
                <a:lnTo>
                  <a:pt x="276" y="300"/>
                </a:lnTo>
                <a:lnTo>
                  <a:pt x="276" y="312"/>
                </a:lnTo>
                <a:lnTo>
                  <a:pt x="282" y="324"/>
                </a:lnTo>
                <a:lnTo>
                  <a:pt x="282" y="336"/>
                </a:lnTo>
                <a:lnTo>
                  <a:pt x="306" y="348"/>
                </a:lnTo>
                <a:lnTo>
                  <a:pt x="318" y="342"/>
                </a:lnTo>
                <a:lnTo>
                  <a:pt x="330" y="354"/>
                </a:lnTo>
                <a:lnTo>
                  <a:pt x="330" y="360"/>
                </a:lnTo>
                <a:lnTo>
                  <a:pt x="336" y="366"/>
                </a:lnTo>
                <a:lnTo>
                  <a:pt x="336" y="372"/>
                </a:lnTo>
                <a:lnTo>
                  <a:pt x="330" y="378"/>
                </a:lnTo>
                <a:lnTo>
                  <a:pt x="300" y="378"/>
                </a:lnTo>
                <a:lnTo>
                  <a:pt x="294" y="372"/>
                </a:lnTo>
                <a:lnTo>
                  <a:pt x="264" y="378"/>
                </a:lnTo>
                <a:lnTo>
                  <a:pt x="258" y="444"/>
                </a:lnTo>
                <a:lnTo>
                  <a:pt x="264" y="444"/>
                </a:lnTo>
                <a:lnTo>
                  <a:pt x="276" y="456"/>
                </a:lnTo>
                <a:lnTo>
                  <a:pt x="288" y="462"/>
                </a:lnTo>
                <a:lnTo>
                  <a:pt x="294" y="468"/>
                </a:lnTo>
                <a:lnTo>
                  <a:pt x="294" y="492"/>
                </a:lnTo>
                <a:lnTo>
                  <a:pt x="300" y="498"/>
                </a:lnTo>
                <a:lnTo>
                  <a:pt x="300" y="504"/>
                </a:lnTo>
                <a:lnTo>
                  <a:pt x="312" y="516"/>
                </a:lnTo>
                <a:lnTo>
                  <a:pt x="318" y="528"/>
                </a:lnTo>
                <a:lnTo>
                  <a:pt x="318" y="540"/>
                </a:lnTo>
                <a:lnTo>
                  <a:pt x="312" y="552"/>
                </a:lnTo>
                <a:lnTo>
                  <a:pt x="300" y="564"/>
                </a:lnTo>
                <a:lnTo>
                  <a:pt x="306" y="612"/>
                </a:lnTo>
                <a:lnTo>
                  <a:pt x="288" y="660"/>
                </a:lnTo>
                <a:lnTo>
                  <a:pt x="282" y="732"/>
                </a:lnTo>
                <a:lnTo>
                  <a:pt x="282" y="762"/>
                </a:lnTo>
                <a:lnTo>
                  <a:pt x="276" y="774"/>
                </a:lnTo>
                <a:lnTo>
                  <a:pt x="270" y="780"/>
                </a:lnTo>
                <a:lnTo>
                  <a:pt x="252" y="780"/>
                </a:lnTo>
                <a:lnTo>
                  <a:pt x="252" y="774"/>
                </a:lnTo>
                <a:lnTo>
                  <a:pt x="240" y="762"/>
                </a:lnTo>
                <a:lnTo>
                  <a:pt x="222" y="762"/>
                </a:lnTo>
                <a:lnTo>
                  <a:pt x="216" y="768"/>
                </a:lnTo>
                <a:lnTo>
                  <a:pt x="210" y="780"/>
                </a:lnTo>
                <a:lnTo>
                  <a:pt x="204" y="786"/>
                </a:lnTo>
                <a:lnTo>
                  <a:pt x="174" y="780"/>
                </a:lnTo>
                <a:lnTo>
                  <a:pt x="168" y="792"/>
                </a:lnTo>
                <a:lnTo>
                  <a:pt x="138" y="792"/>
                </a:lnTo>
                <a:lnTo>
                  <a:pt x="126" y="798"/>
                </a:lnTo>
                <a:lnTo>
                  <a:pt x="120" y="804"/>
                </a:lnTo>
                <a:lnTo>
                  <a:pt x="108" y="810"/>
                </a:lnTo>
                <a:lnTo>
                  <a:pt x="96" y="822"/>
                </a:lnTo>
                <a:lnTo>
                  <a:pt x="96" y="828"/>
                </a:lnTo>
                <a:lnTo>
                  <a:pt x="90" y="834"/>
                </a:lnTo>
                <a:lnTo>
                  <a:pt x="90" y="840"/>
                </a:lnTo>
                <a:lnTo>
                  <a:pt x="66" y="840"/>
                </a:lnTo>
                <a:lnTo>
                  <a:pt x="66" y="894"/>
                </a:lnTo>
                <a:lnTo>
                  <a:pt x="48" y="912"/>
                </a:lnTo>
                <a:lnTo>
                  <a:pt x="48" y="924"/>
                </a:lnTo>
                <a:lnTo>
                  <a:pt x="54" y="930"/>
                </a:lnTo>
                <a:lnTo>
                  <a:pt x="54" y="948"/>
                </a:lnTo>
                <a:lnTo>
                  <a:pt x="60" y="954"/>
                </a:lnTo>
                <a:lnTo>
                  <a:pt x="54" y="954"/>
                </a:lnTo>
                <a:lnTo>
                  <a:pt x="48" y="948"/>
                </a:lnTo>
                <a:lnTo>
                  <a:pt x="18" y="978"/>
                </a:lnTo>
                <a:lnTo>
                  <a:pt x="12" y="990"/>
                </a:lnTo>
                <a:lnTo>
                  <a:pt x="12" y="1014"/>
                </a:lnTo>
                <a:lnTo>
                  <a:pt x="18" y="1020"/>
                </a:lnTo>
                <a:lnTo>
                  <a:pt x="6" y="1026"/>
                </a:lnTo>
                <a:lnTo>
                  <a:pt x="0" y="1032"/>
                </a:lnTo>
                <a:lnTo>
                  <a:pt x="0" y="1044"/>
                </a:lnTo>
                <a:lnTo>
                  <a:pt x="6" y="1050"/>
                </a:lnTo>
                <a:lnTo>
                  <a:pt x="18" y="1056"/>
                </a:lnTo>
                <a:lnTo>
                  <a:pt x="24" y="1080"/>
                </a:lnTo>
                <a:lnTo>
                  <a:pt x="24" y="1086"/>
                </a:lnTo>
                <a:lnTo>
                  <a:pt x="30" y="1092"/>
                </a:lnTo>
                <a:lnTo>
                  <a:pt x="42" y="1116"/>
                </a:lnTo>
                <a:lnTo>
                  <a:pt x="54" y="1128"/>
                </a:lnTo>
                <a:lnTo>
                  <a:pt x="66" y="1134"/>
                </a:lnTo>
                <a:lnTo>
                  <a:pt x="90" y="1158"/>
                </a:lnTo>
                <a:lnTo>
                  <a:pt x="84" y="1164"/>
                </a:lnTo>
                <a:lnTo>
                  <a:pt x="78" y="1176"/>
                </a:lnTo>
                <a:lnTo>
                  <a:pt x="66" y="1182"/>
                </a:lnTo>
                <a:lnTo>
                  <a:pt x="60" y="1188"/>
                </a:lnTo>
                <a:lnTo>
                  <a:pt x="102" y="1188"/>
                </a:lnTo>
                <a:lnTo>
                  <a:pt x="114" y="1194"/>
                </a:lnTo>
                <a:lnTo>
                  <a:pt x="120" y="1194"/>
                </a:lnTo>
                <a:lnTo>
                  <a:pt x="126" y="1200"/>
                </a:lnTo>
                <a:lnTo>
                  <a:pt x="126" y="1212"/>
                </a:lnTo>
                <a:lnTo>
                  <a:pt x="132" y="1224"/>
                </a:lnTo>
                <a:lnTo>
                  <a:pt x="138" y="1230"/>
                </a:lnTo>
                <a:lnTo>
                  <a:pt x="138" y="1236"/>
                </a:lnTo>
                <a:lnTo>
                  <a:pt x="198" y="1230"/>
                </a:lnTo>
                <a:lnTo>
                  <a:pt x="252" y="1182"/>
                </a:lnTo>
                <a:lnTo>
                  <a:pt x="252" y="1194"/>
                </a:lnTo>
                <a:lnTo>
                  <a:pt x="258" y="1206"/>
                </a:lnTo>
                <a:lnTo>
                  <a:pt x="258" y="1224"/>
                </a:lnTo>
                <a:lnTo>
                  <a:pt x="252" y="1230"/>
                </a:lnTo>
                <a:lnTo>
                  <a:pt x="252" y="1242"/>
                </a:lnTo>
                <a:lnTo>
                  <a:pt x="246" y="1254"/>
                </a:lnTo>
                <a:lnTo>
                  <a:pt x="246" y="1266"/>
                </a:lnTo>
                <a:lnTo>
                  <a:pt x="252" y="1284"/>
                </a:lnTo>
                <a:lnTo>
                  <a:pt x="252" y="1314"/>
                </a:lnTo>
                <a:lnTo>
                  <a:pt x="264" y="1308"/>
                </a:lnTo>
                <a:lnTo>
                  <a:pt x="264" y="1314"/>
                </a:lnTo>
                <a:lnTo>
                  <a:pt x="270" y="1320"/>
                </a:lnTo>
                <a:lnTo>
                  <a:pt x="282" y="1320"/>
                </a:lnTo>
                <a:lnTo>
                  <a:pt x="282" y="1314"/>
                </a:lnTo>
                <a:lnTo>
                  <a:pt x="288" y="1314"/>
                </a:lnTo>
                <a:lnTo>
                  <a:pt x="294" y="1308"/>
                </a:lnTo>
                <a:lnTo>
                  <a:pt x="324" y="1308"/>
                </a:lnTo>
                <a:lnTo>
                  <a:pt x="336" y="1314"/>
                </a:lnTo>
                <a:lnTo>
                  <a:pt x="366" y="1314"/>
                </a:lnTo>
                <a:lnTo>
                  <a:pt x="372" y="1320"/>
                </a:lnTo>
                <a:lnTo>
                  <a:pt x="372" y="1326"/>
                </a:lnTo>
                <a:lnTo>
                  <a:pt x="390" y="1326"/>
                </a:lnTo>
                <a:lnTo>
                  <a:pt x="414" y="1314"/>
                </a:lnTo>
                <a:lnTo>
                  <a:pt x="420" y="1308"/>
                </a:lnTo>
                <a:lnTo>
                  <a:pt x="432" y="1290"/>
                </a:lnTo>
                <a:lnTo>
                  <a:pt x="468" y="1290"/>
                </a:lnTo>
                <a:lnTo>
                  <a:pt x="474" y="1260"/>
                </a:lnTo>
                <a:lnTo>
                  <a:pt x="510" y="1260"/>
                </a:lnTo>
                <a:lnTo>
                  <a:pt x="510" y="1254"/>
                </a:lnTo>
                <a:lnTo>
                  <a:pt x="516" y="1248"/>
                </a:lnTo>
                <a:lnTo>
                  <a:pt x="522" y="1236"/>
                </a:lnTo>
                <a:lnTo>
                  <a:pt x="528" y="1230"/>
                </a:lnTo>
                <a:lnTo>
                  <a:pt x="540" y="1224"/>
                </a:lnTo>
                <a:lnTo>
                  <a:pt x="576" y="1224"/>
                </a:lnTo>
                <a:lnTo>
                  <a:pt x="588" y="1212"/>
                </a:lnTo>
                <a:lnTo>
                  <a:pt x="600" y="1224"/>
                </a:lnTo>
                <a:lnTo>
                  <a:pt x="606" y="1224"/>
                </a:lnTo>
                <a:lnTo>
                  <a:pt x="606" y="1218"/>
                </a:lnTo>
                <a:lnTo>
                  <a:pt x="618" y="1212"/>
                </a:lnTo>
                <a:lnTo>
                  <a:pt x="630" y="1212"/>
                </a:lnTo>
                <a:lnTo>
                  <a:pt x="630" y="1242"/>
                </a:lnTo>
                <a:lnTo>
                  <a:pt x="624" y="1248"/>
                </a:lnTo>
                <a:lnTo>
                  <a:pt x="624" y="1254"/>
                </a:lnTo>
                <a:lnTo>
                  <a:pt x="618" y="1260"/>
                </a:lnTo>
                <a:lnTo>
                  <a:pt x="618" y="1290"/>
                </a:lnTo>
                <a:lnTo>
                  <a:pt x="624" y="1296"/>
                </a:lnTo>
                <a:lnTo>
                  <a:pt x="630" y="1308"/>
                </a:lnTo>
                <a:lnTo>
                  <a:pt x="630" y="1326"/>
                </a:lnTo>
                <a:lnTo>
                  <a:pt x="624" y="1332"/>
                </a:lnTo>
                <a:lnTo>
                  <a:pt x="624" y="1344"/>
                </a:lnTo>
                <a:lnTo>
                  <a:pt x="636" y="1356"/>
                </a:lnTo>
                <a:lnTo>
                  <a:pt x="648" y="1362"/>
                </a:lnTo>
                <a:lnTo>
                  <a:pt x="654" y="1368"/>
                </a:lnTo>
                <a:lnTo>
                  <a:pt x="660" y="1398"/>
                </a:lnTo>
                <a:lnTo>
                  <a:pt x="684" y="1398"/>
                </a:lnTo>
                <a:lnTo>
                  <a:pt x="690" y="1404"/>
                </a:lnTo>
                <a:lnTo>
                  <a:pt x="690" y="1410"/>
                </a:lnTo>
                <a:lnTo>
                  <a:pt x="696" y="1422"/>
                </a:lnTo>
                <a:lnTo>
                  <a:pt x="696" y="1428"/>
                </a:lnTo>
                <a:lnTo>
                  <a:pt x="702" y="1434"/>
                </a:lnTo>
                <a:lnTo>
                  <a:pt x="714" y="1440"/>
                </a:lnTo>
                <a:lnTo>
                  <a:pt x="744" y="1440"/>
                </a:lnTo>
                <a:lnTo>
                  <a:pt x="750" y="1434"/>
                </a:lnTo>
                <a:lnTo>
                  <a:pt x="756" y="1446"/>
                </a:lnTo>
                <a:lnTo>
                  <a:pt x="768" y="1452"/>
                </a:lnTo>
                <a:lnTo>
                  <a:pt x="780" y="1452"/>
                </a:lnTo>
                <a:lnTo>
                  <a:pt x="786" y="1446"/>
                </a:lnTo>
                <a:lnTo>
                  <a:pt x="798" y="1446"/>
                </a:lnTo>
                <a:lnTo>
                  <a:pt x="798" y="1452"/>
                </a:lnTo>
                <a:lnTo>
                  <a:pt x="804" y="1464"/>
                </a:lnTo>
                <a:lnTo>
                  <a:pt x="816" y="1470"/>
                </a:lnTo>
                <a:lnTo>
                  <a:pt x="828" y="1482"/>
                </a:lnTo>
                <a:lnTo>
                  <a:pt x="840" y="1488"/>
                </a:lnTo>
                <a:lnTo>
                  <a:pt x="864" y="1488"/>
                </a:lnTo>
                <a:lnTo>
                  <a:pt x="864" y="1494"/>
                </a:lnTo>
                <a:lnTo>
                  <a:pt x="876" y="1506"/>
                </a:lnTo>
                <a:lnTo>
                  <a:pt x="888" y="1512"/>
                </a:lnTo>
                <a:lnTo>
                  <a:pt x="894" y="1518"/>
                </a:lnTo>
                <a:lnTo>
                  <a:pt x="954" y="1518"/>
                </a:lnTo>
                <a:lnTo>
                  <a:pt x="978" y="1530"/>
                </a:lnTo>
                <a:lnTo>
                  <a:pt x="984" y="1542"/>
                </a:lnTo>
                <a:lnTo>
                  <a:pt x="990" y="1548"/>
                </a:lnTo>
                <a:lnTo>
                  <a:pt x="990" y="1578"/>
                </a:lnTo>
                <a:lnTo>
                  <a:pt x="996" y="1590"/>
                </a:lnTo>
                <a:lnTo>
                  <a:pt x="1002" y="1596"/>
                </a:lnTo>
                <a:lnTo>
                  <a:pt x="1008" y="1608"/>
                </a:lnTo>
                <a:lnTo>
                  <a:pt x="1008" y="1638"/>
                </a:lnTo>
                <a:lnTo>
                  <a:pt x="990" y="1638"/>
                </a:lnTo>
                <a:lnTo>
                  <a:pt x="990" y="1644"/>
                </a:lnTo>
                <a:lnTo>
                  <a:pt x="996" y="1650"/>
                </a:lnTo>
                <a:lnTo>
                  <a:pt x="1002" y="1662"/>
                </a:lnTo>
                <a:lnTo>
                  <a:pt x="1014" y="1668"/>
                </a:lnTo>
                <a:lnTo>
                  <a:pt x="1020" y="1674"/>
                </a:lnTo>
                <a:lnTo>
                  <a:pt x="1014" y="1686"/>
                </a:lnTo>
                <a:lnTo>
                  <a:pt x="1014" y="1728"/>
                </a:lnTo>
                <a:lnTo>
                  <a:pt x="1020" y="1734"/>
                </a:lnTo>
                <a:lnTo>
                  <a:pt x="1050" y="1740"/>
                </a:lnTo>
                <a:lnTo>
                  <a:pt x="1098" y="1746"/>
                </a:lnTo>
                <a:lnTo>
                  <a:pt x="1158" y="1746"/>
                </a:lnTo>
                <a:lnTo>
                  <a:pt x="1158" y="1752"/>
                </a:lnTo>
                <a:lnTo>
                  <a:pt x="1152" y="1758"/>
                </a:lnTo>
                <a:lnTo>
                  <a:pt x="1152" y="1770"/>
                </a:lnTo>
                <a:lnTo>
                  <a:pt x="1146" y="1788"/>
                </a:lnTo>
                <a:lnTo>
                  <a:pt x="1146" y="1800"/>
                </a:lnTo>
                <a:lnTo>
                  <a:pt x="1152" y="1812"/>
                </a:lnTo>
                <a:lnTo>
                  <a:pt x="1164" y="1818"/>
                </a:lnTo>
                <a:lnTo>
                  <a:pt x="1170" y="1824"/>
                </a:lnTo>
                <a:lnTo>
                  <a:pt x="1194" y="1836"/>
                </a:lnTo>
                <a:lnTo>
                  <a:pt x="1206" y="1848"/>
                </a:lnTo>
                <a:lnTo>
                  <a:pt x="1212" y="1860"/>
                </a:lnTo>
                <a:lnTo>
                  <a:pt x="1224" y="1896"/>
                </a:lnTo>
                <a:lnTo>
                  <a:pt x="1224" y="1908"/>
                </a:lnTo>
                <a:lnTo>
                  <a:pt x="1218" y="1920"/>
                </a:lnTo>
                <a:lnTo>
                  <a:pt x="1218" y="1944"/>
                </a:lnTo>
                <a:lnTo>
                  <a:pt x="1212" y="1950"/>
                </a:lnTo>
                <a:lnTo>
                  <a:pt x="1212" y="1956"/>
                </a:lnTo>
                <a:lnTo>
                  <a:pt x="1218" y="1968"/>
                </a:lnTo>
                <a:lnTo>
                  <a:pt x="1212" y="1980"/>
                </a:lnTo>
                <a:lnTo>
                  <a:pt x="1206" y="1986"/>
                </a:lnTo>
                <a:lnTo>
                  <a:pt x="1200" y="1998"/>
                </a:lnTo>
                <a:lnTo>
                  <a:pt x="1200" y="2022"/>
                </a:lnTo>
                <a:lnTo>
                  <a:pt x="1206" y="2028"/>
                </a:lnTo>
                <a:lnTo>
                  <a:pt x="1218" y="2034"/>
                </a:lnTo>
                <a:lnTo>
                  <a:pt x="1212" y="2040"/>
                </a:lnTo>
                <a:lnTo>
                  <a:pt x="1200" y="2046"/>
                </a:lnTo>
                <a:lnTo>
                  <a:pt x="1194" y="2052"/>
                </a:lnTo>
                <a:lnTo>
                  <a:pt x="1194" y="2064"/>
                </a:lnTo>
                <a:lnTo>
                  <a:pt x="1200" y="2070"/>
                </a:lnTo>
                <a:lnTo>
                  <a:pt x="1212" y="2076"/>
                </a:lnTo>
                <a:lnTo>
                  <a:pt x="1212" y="2112"/>
                </a:lnTo>
                <a:lnTo>
                  <a:pt x="1224" y="2112"/>
                </a:lnTo>
                <a:lnTo>
                  <a:pt x="1224" y="2130"/>
                </a:lnTo>
                <a:lnTo>
                  <a:pt x="1218" y="2142"/>
                </a:lnTo>
                <a:lnTo>
                  <a:pt x="1218" y="2184"/>
                </a:lnTo>
                <a:lnTo>
                  <a:pt x="1224" y="2196"/>
                </a:lnTo>
                <a:lnTo>
                  <a:pt x="1230" y="2202"/>
                </a:lnTo>
                <a:lnTo>
                  <a:pt x="1266" y="2214"/>
                </a:lnTo>
                <a:lnTo>
                  <a:pt x="1308" y="2220"/>
                </a:lnTo>
                <a:lnTo>
                  <a:pt x="1380" y="2220"/>
                </a:lnTo>
                <a:lnTo>
                  <a:pt x="1392" y="2226"/>
                </a:lnTo>
                <a:lnTo>
                  <a:pt x="1398" y="2232"/>
                </a:lnTo>
                <a:lnTo>
                  <a:pt x="1398" y="2256"/>
                </a:lnTo>
                <a:lnTo>
                  <a:pt x="1404" y="2274"/>
                </a:lnTo>
                <a:lnTo>
                  <a:pt x="1404" y="2298"/>
                </a:lnTo>
                <a:lnTo>
                  <a:pt x="1410" y="2316"/>
                </a:lnTo>
                <a:lnTo>
                  <a:pt x="1410" y="2334"/>
                </a:lnTo>
                <a:lnTo>
                  <a:pt x="1422" y="2358"/>
                </a:lnTo>
                <a:lnTo>
                  <a:pt x="1434" y="2364"/>
                </a:lnTo>
                <a:lnTo>
                  <a:pt x="1446" y="2364"/>
                </a:lnTo>
                <a:lnTo>
                  <a:pt x="1464" y="2346"/>
                </a:lnTo>
                <a:lnTo>
                  <a:pt x="1476" y="2346"/>
                </a:lnTo>
                <a:lnTo>
                  <a:pt x="1488" y="2352"/>
                </a:lnTo>
                <a:lnTo>
                  <a:pt x="1500" y="2364"/>
                </a:lnTo>
                <a:lnTo>
                  <a:pt x="1506" y="2376"/>
                </a:lnTo>
                <a:lnTo>
                  <a:pt x="1506" y="2394"/>
                </a:lnTo>
                <a:lnTo>
                  <a:pt x="1500" y="2412"/>
                </a:lnTo>
                <a:lnTo>
                  <a:pt x="1500" y="2442"/>
                </a:lnTo>
                <a:lnTo>
                  <a:pt x="1494" y="2448"/>
                </a:lnTo>
                <a:lnTo>
                  <a:pt x="1494" y="2454"/>
                </a:lnTo>
                <a:lnTo>
                  <a:pt x="1488" y="2466"/>
                </a:lnTo>
                <a:lnTo>
                  <a:pt x="1488" y="2478"/>
                </a:lnTo>
                <a:lnTo>
                  <a:pt x="1494" y="2496"/>
                </a:lnTo>
                <a:lnTo>
                  <a:pt x="1506" y="2490"/>
                </a:lnTo>
                <a:lnTo>
                  <a:pt x="1512" y="2484"/>
                </a:lnTo>
                <a:lnTo>
                  <a:pt x="1530" y="2484"/>
                </a:lnTo>
                <a:lnTo>
                  <a:pt x="1536" y="2490"/>
                </a:lnTo>
                <a:lnTo>
                  <a:pt x="1548" y="2514"/>
                </a:lnTo>
                <a:lnTo>
                  <a:pt x="1548" y="2526"/>
                </a:lnTo>
                <a:lnTo>
                  <a:pt x="1554" y="2526"/>
                </a:lnTo>
                <a:lnTo>
                  <a:pt x="1560" y="2532"/>
                </a:lnTo>
                <a:lnTo>
                  <a:pt x="1560" y="2562"/>
                </a:lnTo>
                <a:lnTo>
                  <a:pt x="1566" y="2580"/>
                </a:lnTo>
                <a:lnTo>
                  <a:pt x="1566" y="2616"/>
                </a:lnTo>
                <a:lnTo>
                  <a:pt x="1512" y="2634"/>
                </a:lnTo>
                <a:lnTo>
                  <a:pt x="1506" y="2640"/>
                </a:lnTo>
                <a:lnTo>
                  <a:pt x="1500" y="2652"/>
                </a:lnTo>
                <a:lnTo>
                  <a:pt x="1500" y="2670"/>
                </a:lnTo>
                <a:lnTo>
                  <a:pt x="1464" y="2670"/>
                </a:lnTo>
                <a:lnTo>
                  <a:pt x="1464" y="2688"/>
                </a:lnTo>
                <a:lnTo>
                  <a:pt x="1458" y="2694"/>
                </a:lnTo>
                <a:lnTo>
                  <a:pt x="1452" y="2718"/>
                </a:lnTo>
                <a:lnTo>
                  <a:pt x="1428" y="2724"/>
                </a:lnTo>
                <a:lnTo>
                  <a:pt x="1428" y="2736"/>
                </a:lnTo>
                <a:lnTo>
                  <a:pt x="1422" y="2748"/>
                </a:lnTo>
                <a:lnTo>
                  <a:pt x="1422" y="2760"/>
                </a:lnTo>
                <a:lnTo>
                  <a:pt x="1404" y="2778"/>
                </a:lnTo>
                <a:lnTo>
                  <a:pt x="1392" y="2778"/>
                </a:lnTo>
                <a:lnTo>
                  <a:pt x="1392" y="2802"/>
                </a:lnTo>
                <a:lnTo>
                  <a:pt x="1386" y="2808"/>
                </a:lnTo>
                <a:lnTo>
                  <a:pt x="1380" y="2820"/>
                </a:lnTo>
                <a:lnTo>
                  <a:pt x="1374" y="2826"/>
                </a:lnTo>
                <a:lnTo>
                  <a:pt x="1356" y="2826"/>
                </a:lnTo>
                <a:lnTo>
                  <a:pt x="1350" y="2832"/>
                </a:lnTo>
                <a:lnTo>
                  <a:pt x="1350" y="2844"/>
                </a:lnTo>
                <a:lnTo>
                  <a:pt x="1344" y="2856"/>
                </a:lnTo>
                <a:lnTo>
                  <a:pt x="1344" y="2868"/>
                </a:lnTo>
                <a:lnTo>
                  <a:pt x="1368" y="2868"/>
                </a:lnTo>
                <a:lnTo>
                  <a:pt x="1374" y="2862"/>
                </a:lnTo>
                <a:lnTo>
                  <a:pt x="1386" y="2856"/>
                </a:lnTo>
                <a:lnTo>
                  <a:pt x="1398" y="2856"/>
                </a:lnTo>
                <a:lnTo>
                  <a:pt x="1404" y="2862"/>
                </a:lnTo>
                <a:lnTo>
                  <a:pt x="1428" y="2874"/>
                </a:lnTo>
                <a:lnTo>
                  <a:pt x="1434" y="2886"/>
                </a:lnTo>
                <a:lnTo>
                  <a:pt x="1446" y="2892"/>
                </a:lnTo>
                <a:lnTo>
                  <a:pt x="1452" y="2898"/>
                </a:lnTo>
                <a:lnTo>
                  <a:pt x="1458" y="2910"/>
                </a:lnTo>
                <a:lnTo>
                  <a:pt x="1470" y="2922"/>
                </a:lnTo>
                <a:lnTo>
                  <a:pt x="1470" y="2934"/>
                </a:lnTo>
                <a:lnTo>
                  <a:pt x="1482" y="2934"/>
                </a:lnTo>
                <a:lnTo>
                  <a:pt x="1482" y="2928"/>
                </a:lnTo>
                <a:lnTo>
                  <a:pt x="1494" y="2916"/>
                </a:lnTo>
                <a:lnTo>
                  <a:pt x="1500" y="2916"/>
                </a:lnTo>
                <a:lnTo>
                  <a:pt x="1512" y="2922"/>
                </a:lnTo>
                <a:lnTo>
                  <a:pt x="1518" y="2934"/>
                </a:lnTo>
                <a:lnTo>
                  <a:pt x="1536" y="2952"/>
                </a:lnTo>
                <a:lnTo>
                  <a:pt x="1554" y="2952"/>
                </a:lnTo>
                <a:lnTo>
                  <a:pt x="1572" y="2970"/>
                </a:lnTo>
                <a:lnTo>
                  <a:pt x="1578" y="2970"/>
                </a:lnTo>
                <a:lnTo>
                  <a:pt x="1578" y="2982"/>
                </a:lnTo>
                <a:lnTo>
                  <a:pt x="1584" y="2988"/>
                </a:lnTo>
                <a:lnTo>
                  <a:pt x="1596" y="2994"/>
                </a:lnTo>
                <a:lnTo>
                  <a:pt x="1614" y="3000"/>
                </a:lnTo>
                <a:lnTo>
                  <a:pt x="1626" y="3000"/>
                </a:lnTo>
                <a:lnTo>
                  <a:pt x="1632" y="3012"/>
                </a:lnTo>
                <a:lnTo>
                  <a:pt x="1638" y="3018"/>
                </a:lnTo>
                <a:lnTo>
                  <a:pt x="1644" y="3030"/>
                </a:lnTo>
                <a:lnTo>
                  <a:pt x="1662" y="3048"/>
                </a:lnTo>
                <a:lnTo>
                  <a:pt x="1668" y="3048"/>
                </a:lnTo>
                <a:lnTo>
                  <a:pt x="1680" y="3054"/>
                </a:lnTo>
                <a:lnTo>
                  <a:pt x="1686" y="3054"/>
                </a:lnTo>
                <a:lnTo>
                  <a:pt x="1686" y="3066"/>
                </a:lnTo>
                <a:lnTo>
                  <a:pt x="1674" y="3090"/>
                </a:lnTo>
                <a:lnTo>
                  <a:pt x="1668" y="3096"/>
                </a:lnTo>
                <a:lnTo>
                  <a:pt x="1668" y="3120"/>
                </a:lnTo>
                <a:lnTo>
                  <a:pt x="1674" y="3120"/>
                </a:lnTo>
                <a:lnTo>
                  <a:pt x="1674" y="3150"/>
                </a:lnTo>
                <a:lnTo>
                  <a:pt x="1692" y="3150"/>
                </a:lnTo>
                <a:lnTo>
                  <a:pt x="1692" y="3144"/>
                </a:lnTo>
                <a:lnTo>
                  <a:pt x="1698" y="3132"/>
                </a:lnTo>
                <a:lnTo>
                  <a:pt x="1710" y="3126"/>
                </a:lnTo>
                <a:lnTo>
                  <a:pt x="1716" y="3114"/>
                </a:lnTo>
                <a:lnTo>
                  <a:pt x="1728" y="3102"/>
                </a:lnTo>
                <a:lnTo>
                  <a:pt x="1734" y="3090"/>
                </a:lnTo>
                <a:lnTo>
                  <a:pt x="1734" y="3060"/>
                </a:lnTo>
                <a:lnTo>
                  <a:pt x="1728" y="3054"/>
                </a:lnTo>
                <a:lnTo>
                  <a:pt x="1728" y="3048"/>
                </a:lnTo>
                <a:lnTo>
                  <a:pt x="1746" y="3018"/>
                </a:lnTo>
                <a:lnTo>
                  <a:pt x="1734" y="3012"/>
                </a:lnTo>
                <a:lnTo>
                  <a:pt x="1728" y="3000"/>
                </a:lnTo>
                <a:lnTo>
                  <a:pt x="1728" y="2988"/>
                </a:lnTo>
                <a:lnTo>
                  <a:pt x="1740" y="2976"/>
                </a:lnTo>
                <a:lnTo>
                  <a:pt x="1746" y="2976"/>
                </a:lnTo>
                <a:lnTo>
                  <a:pt x="1746" y="2952"/>
                </a:lnTo>
                <a:lnTo>
                  <a:pt x="1764" y="2952"/>
                </a:lnTo>
                <a:lnTo>
                  <a:pt x="1776" y="2940"/>
                </a:lnTo>
                <a:lnTo>
                  <a:pt x="1776" y="2904"/>
                </a:lnTo>
                <a:lnTo>
                  <a:pt x="1782" y="2898"/>
                </a:lnTo>
                <a:lnTo>
                  <a:pt x="1788" y="2886"/>
                </a:lnTo>
                <a:lnTo>
                  <a:pt x="1800" y="2874"/>
                </a:lnTo>
                <a:lnTo>
                  <a:pt x="1812" y="2868"/>
                </a:lnTo>
                <a:lnTo>
                  <a:pt x="1818" y="2862"/>
                </a:lnTo>
                <a:lnTo>
                  <a:pt x="1824" y="2862"/>
                </a:lnTo>
                <a:lnTo>
                  <a:pt x="1824" y="2898"/>
                </a:lnTo>
                <a:lnTo>
                  <a:pt x="1818" y="2904"/>
                </a:lnTo>
                <a:lnTo>
                  <a:pt x="1818" y="2910"/>
                </a:lnTo>
                <a:lnTo>
                  <a:pt x="1812" y="2916"/>
                </a:lnTo>
                <a:lnTo>
                  <a:pt x="1812" y="2934"/>
                </a:lnTo>
                <a:lnTo>
                  <a:pt x="1800" y="2940"/>
                </a:lnTo>
                <a:lnTo>
                  <a:pt x="1800" y="2952"/>
                </a:lnTo>
                <a:lnTo>
                  <a:pt x="1776" y="2982"/>
                </a:lnTo>
                <a:lnTo>
                  <a:pt x="1746" y="3006"/>
                </a:lnTo>
                <a:lnTo>
                  <a:pt x="1752" y="3012"/>
                </a:lnTo>
                <a:lnTo>
                  <a:pt x="1770" y="3012"/>
                </a:lnTo>
                <a:lnTo>
                  <a:pt x="1770" y="2994"/>
                </a:lnTo>
                <a:lnTo>
                  <a:pt x="1776" y="2988"/>
                </a:lnTo>
                <a:lnTo>
                  <a:pt x="1788" y="2988"/>
                </a:lnTo>
                <a:lnTo>
                  <a:pt x="1794" y="2982"/>
                </a:lnTo>
                <a:lnTo>
                  <a:pt x="1800" y="2982"/>
                </a:lnTo>
                <a:lnTo>
                  <a:pt x="1812" y="2964"/>
                </a:lnTo>
                <a:lnTo>
                  <a:pt x="1824" y="2940"/>
                </a:lnTo>
                <a:lnTo>
                  <a:pt x="1848" y="2880"/>
                </a:lnTo>
                <a:lnTo>
                  <a:pt x="1860" y="2832"/>
                </a:lnTo>
                <a:lnTo>
                  <a:pt x="1872" y="2808"/>
                </a:lnTo>
                <a:lnTo>
                  <a:pt x="1878" y="2790"/>
                </a:lnTo>
                <a:lnTo>
                  <a:pt x="1884" y="2778"/>
                </a:lnTo>
                <a:lnTo>
                  <a:pt x="1896" y="2772"/>
                </a:lnTo>
                <a:lnTo>
                  <a:pt x="1902" y="2760"/>
                </a:lnTo>
                <a:lnTo>
                  <a:pt x="1926" y="2736"/>
                </a:lnTo>
                <a:lnTo>
                  <a:pt x="1926" y="2724"/>
                </a:lnTo>
                <a:lnTo>
                  <a:pt x="1920" y="2718"/>
                </a:lnTo>
                <a:lnTo>
                  <a:pt x="1938" y="2706"/>
                </a:lnTo>
                <a:lnTo>
                  <a:pt x="1932" y="2670"/>
                </a:lnTo>
                <a:lnTo>
                  <a:pt x="1938" y="2646"/>
                </a:lnTo>
                <a:lnTo>
                  <a:pt x="1926" y="2640"/>
                </a:lnTo>
                <a:lnTo>
                  <a:pt x="1932" y="2634"/>
                </a:lnTo>
                <a:lnTo>
                  <a:pt x="1938" y="2622"/>
                </a:lnTo>
                <a:lnTo>
                  <a:pt x="1938" y="2610"/>
                </a:lnTo>
                <a:lnTo>
                  <a:pt x="1932" y="2604"/>
                </a:lnTo>
                <a:lnTo>
                  <a:pt x="1920" y="2598"/>
                </a:lnTo>
                <a:lnTo>
                  <a:pt x="1914" y="2592"/>
                </a:lnTo>
                <a:lnTo>
                  <a:pt x="1914" y="2556"/>
                </a:lnTo>
                <a:lnTo>
                  <a:pt x="1896" y="2544"/>
                </a:lnTo>
                <a:lnTo>
                  <a:pt x="1920" y="2544"/>
                </a:lnTo>
                <a:lnTo>
                  <a:pt x="1914" y="2520"/>
                </a:lnTo>
                <a:lnTo>
                  <a:pt x="1902" y="2508"/>
                </a:lnTo>
                <a:lnTo>
                  <a:pt x="1908" y="2508"/>
                </a:lnTo>
                <a:lnTo>
                  <a:pt x="1920" y="2502"/>
                </a:lnTo>
                <a:lnTo>
                  <a:pt x="1920" y="2490"/>
                </a:lnTo>
                <a:lnTo>
                  <a:pt x="1914" y="2490"/>
                </a:lnTo>
                <a:lnTo>
                  <a:pt x="1902" y="2484"/>
                </a:lnTo>
                <a:lnTo>
                  <a:pt x="1896" y="2478"/>
                </a:lnTo>
                <a:lnTo>
                  <a:pt x="1920" y="2460"/>
                </a:lnTo>
                <a:lnTo>
                  <a:pt x="1932" y="2472"/>
                </a:lnTo>
                <a:lnTo>
                  <a:pt x="1944" y="2478"/>
                </a:lnTo>
                <a:lnTo>
                  <a:pt x="1950" y="2478"/>
                </a:lnTo>
                <a:lnTo>
                  <a:pt x="1950" y="2448"/>
                </a:lnTo>
                <a:lnTo>
                  <a:pt x="1962" y="2424"/>
                </a:lnTo>
                <a:lnTo>
                  <a:pt x="1974" y="2418"/>
                </a:lnTo>
                <a:lnTo>
                  <a:pt x="1980" y="2418"/>
                </a:lnTo>
                <a:lnTo>
                  <a:pt x="2004" y="2406"/>
                </a:lnTo>
                <a:lnTo>
                  <a:pt x="2010" y="2394"/>
                </a:lnTo>
                <a:lnTo>
                  <a:pt x="2010" y="2382"/>
                </a:lnTo>
                <a:lnTo>
                  <a:pt x="2016" y="2376"/>
                </a:lnTo>
                <a:lnTo>
                  <a:pt x="2028" y="2376"/>
                </a:lnTo>
                <a:lnTo>
                  <a:pt x="2034" y="2370"/>
                </a:lnTo>
                <a:lnTo>
                  <a:pt x="2046" y="2370"/>
                </a:lnTo>
                <a:lnTo>
                  <a:pt x="2046" y="2358"/>
                </a:lnTo>
                <a:lnTo>
                  <a:pt x="2070" y="2358"/>
                </a:lnTo>
                <a:lnTo>
                  <a:pt x="2070" y="2340"/>
                </a:lnTo>
                <a:lnTo>
                  <a:pt x="2118" y="2340"/>
                </a:lnTo>
                <a:lnTo>
                  <a:pt x="2124" y="2358"/>
                </a:lnTo>
                <a:lnTo>
                  <a:pt x="2136" y="2352"/>
                </a:lnTo>
                <a:lnTo>
                  <a:pt x="2118" y="2334"/>
                </a:lnTo>
                <a:lnTo>
                  <a:pt x="2136" y="2316"/>
                </a:lnTo>
                <a:lnTo>
                  <a:pt x="2142" y="2316"/>
                </a:lnTo>
                <a:lnTo>
                  <a:pt x="2154" y="2310"/>
                </a:lnTo>
                <a:lnTo>
                  <a:pt x="2178" y="2310"/>
                </a:lnTo>
                <a:lnTo>
                  <a:pt x="2160" y="2292"/>
                </a:lnTo>
                <a:lnTo>
                  <a:pt x="2172" y="2286"/>
                </a:lnTo>
                <a:lnTo>
                  <a:pt x="2178" y="2280"/>
                </a:lnTo>
                <a:lnTo>
                  <a:pt x="2190" y="2280"/>
                </a:lnTo>
                <a:lnTo>
                  <a:pt x="2190" y="2304"/>
                </a:lnTo>
                <a:lnTo>
                  <a:pt x="2196" y="2304"/>
                </a:lnTo>
                <a:lnTo>
                  <a:pt x="2196" y="2298"/>
                </a:lnTo>
                <a:lnTo>
                  <a:pt x="2202" y="2286"/>
                </a:lnTo>
                <a:lnTo>
                  <a:pt x="2208" y="2280"/>
                </a:lnTo>
                <a:lnTo>
                  <a:pt x="2244" y="2286"/>
                </a:lnTo>
                <a:lnTo>
                  <a:pt x="2244" y="2280"/>
                </a:lnTo>
                <a:lnTo>
                  <a:pt x="2250" y="2274"/>
                </a:lnTo>
                <a:lnTo>
                  <a:pt x="2250" y="2268"/>
                </a:lnTo>
                <a:lnTo>
                  <a:pt x="2256" y="2262"/>
                </a:lnTo>
                <a:lnTo>
                  <a:pt x="2268" y="2256"/>
                </a:lnTo>
                <a:lnTo>
                  <a:pt x="2274" y="2256"/>
                </a:lnTo>
                <a:lnTo>
                  <a:pt x="2280" y="2262"/>
                </a:lnTo>
                <a:lnTo>
                  <a:pt x="2280" y="2286"/>
                </a:lnTo>
                <a:lnTo>
                  <a:pt x="2346" y="2280"/>
                </a:lnTo>
                <a:lnTo>
                  <a:pt x="2352" y="2262"/>
                </a:lnTo>
                <a:lnTo>
                  <a:pt x="2346" y="2250"/>
                </a:lnTo>
                <a:lnTo>
                  <a:pt x="2352" y="2244"/>
                </a:lnTo>
                <a:lnTo>
                  <a:pt x="2358" y="2232"/>
                </a:lnTo>
                <a:lnTo>
                  <a:pt x="2370" y="2220"/>
                </a:lnTo>
                <a:lnTo>
                  <a:pt x="2406" y="2202"/>
                </a:lnTo>
                <a:lnTo>
                  <a:pt x="2418" y="2202"/>
                </a:lnTo>
                <a:lnTo>
                  <a:pt x="2412" y="2190"/>
                </a:lnTo>
                <a:lnTo>
                  <a:pt x="2412" y="2112"/>
                </a:lnTo>
                <a:lnTo>
                  <a:pt x="2442" y="2082"/>
                </a:lnTo>
                <a:lnTo>
                  <a:pt x="2442" y="2058"/>
                </a:lnTo>
                <a:lnTo>
                  <a:pt x="2460" y="2052"/>
                </a:lnTo>
                <a:lnTo>
                  <a:pt x="2460" y="2022"/>
                </a:lnTo>
                <a:lnTo>
                  <a:pt x="2466" y="2022"/>
                </a:lnTo>
                <a:lnTo>
                  <a:pt x="2472" y="2016"/>
                </a:lnTo>
                <a:lnTo>
                  <a:pt x="2478" y="2016"/>
                </a:lnTo>
                <a:lnTo>
                  <a:pt x="2478" y="2010"/>
                </a:lnTo>
                <a:lnTo>
                  <a:pt x="2484" y="2004"/>
                </a:lnTo>
                <a:lnTo>
                  <a:pt x="2484" y="1956"/>
                </a:lnTo>
                <a:lnTo>
                  <a:pt x="2478" y="1944"/>
                </a:lnTo>
                <a:lnTo>
                  <a:pt x="2478" y="1926"/>
                </a:lnTo>
                <a:lnTo>
                  <a:pt x="2472" y="1908"/>
                </a:lnTo>
                <a:lnTo>
                  <a:pt x="2484" y="1884"/>
                </a:lnTo>
                <a:lnTo>
                  <a:pt x="2514" y="1854"/>
                </a:lnTo>
                <a:lnTo>
                  <a:pt x="2514" y="1848"/>
                </a:lnTo>
                <a:lnTo>
                  <a:pt x="2508" y="1836"/>
                </a:lnTo>
                <a:lnTo>
                  <a:pt x="2508" y="1830"/>
                </a:lnTo>
                <a:lnTo>
                  <a:pt x="2502" y="1818"/>
                </a:lnTo>
                <a:lnTo>
                  <a:pt x="2508" y="1764"/>
                </a:lnTo>
                <a:lnTo>
                  <a:pt x="2508" y="1758"/>
                </a:lnTo>
                <a:lnTo>
                  <a:pt x="2514" y="1752"/>
                </a:lnTo>
                <a:lnTo>
                  <a:pt x="2514" y="1722"/>
                </a:lnTo>
                <a:lnTo>
                  <a:pt x="2520" y="1710"/>
                </a:lnTo>
                <a:lnTo>
                  <a:pt x="2520" y="1680"/>
                </a:lnTo>
                <a:lnTo>
                  <a:pt x="2508" y="1644"/>
                </a:lnTo>
                <a:lnTo>
                  <a:pt x="2502" y="1608"/>
                </a:lnTo>
                <a:lnTo>
                  <a:pt x="2502" y="1596"/>
                </a:lnTo>
                <a:lnTo>
                  <a:pt x="2508" y="1560"/>
                </a:lnTo>
                <a:lnTo>
                  <a:pt x="2508" y="1548"/>
                </a:lnTo>
                <a:lnTo>
                  <a:pt x="2502" y="1536"/>
                </a:lnTo>
                <a:lnTo>
                  <a:pt x="2502" y="1500"/>
                </a:lnTo>
                <a:lnTo>
                  <a:pt x="2508" y="1488"/>
                </a:lnTo>
                <a:lnTo>
                  <a:pt x="2520" y="1476"/>
                </a:lnTo>
                <a:lnTo>
                  <a:pt x="2508" y="1458"/>
                </a:lnTo>
                <a:lnTo>
                  <a:pt x="2520" y="1446"/>
                </a:lnTo>
                <a:lnTo>
                  <a:pt x="2532" y="1446"/>
                </a:lnTo>
                <a:lnTo>
                  <a:pt x="2532" y="1452"/>
                </a:lnTo>
                <a:lnTo>
                  <a:pt x="2538" y="1464"/>
                </a:lnTo>
                <a:lnTo>
                  <a:pt x="2544" y="1470"/>
                </a:lnTo>
                <a:lnTo>
                  <a:pt x="2556" y="1464"/>
                </a:lnTo>
                <a:lnTo>
                  <a:pt x="2562" y="1452"/>
                </a:lnTo>
                <a:lnTo>
                  <a:pt x="2574" y="1446"/>
                </a:lnTo>
                <a:lnTo>
                  <a:pt x="2580" y="1434"/>
                </a:lnTo>
                <a:lnTo>
                  <a:pt x="2586" y="1428"/>
                </a:lnTo>
                <a:lnTo>
                  <a:pt x="2592" y="1416"/>
                </a:lnTo>
                <a:lnTo>
                  <a:pt x="2592" y="1404"/>
                </a:lnTo>
                <a:lnTo>
                  <a:pt x="2598" y="1386"/>
                </a:lnTo>
                <a:lnTo>
                  <a:pt x="2598" y="1374"/>
                </a:lnTo>
                <a:lnTo>
                  <a:pt x="2604" y="1356"/>
                </a:lnTo>
                <a:lnTo>
                  <a:pt x="2604" y="1344"/>
                </a:lnTo>
                <a:lnTo>
                  <a:pt x="2610" y="1338"/>
                </a:lnTo>
                <a:lnTo>
                  <a:pt x="2616" y="1338"/>
                </a:lnTo>
                <a:lnTo>
                  <a:pt x="2628" y="1326"/>
                </a:lnTo>
                <a:lnTo>
                  <a:pt x="2634" y="1314"/>
                </a:lnTo>
                <a:lnTo>
                  <a:pt x="2640" y="1308"/>
                </a:lnTo>
                <a:lnTo>
                  <a:pt x="2640" y="1296"/>
                </a:lnTo>
                <a:lnTo>
                  <a:pt x="2652" y="1290"/>
                </a:lnTo>
                <a:lnTo>
                  <a:pt x="2658" y="1284"/>
                </a:lnTo>
                <a:lnTo>
                  <a:pt x="2670" y="1284"/>
                </a:lnTo>
                <a:lnTo>
                  <a:pt x="2682" y="1272"/>
                </a:lnTo>
                <a:lnTo>
                  <a:pt x="2682" y="1254"/>
                </a:lnTo>
                <a:lnTo>
                  <a:pt x="2688" y="1254"/>
                </a:lnTo>
                <a:lnTo>
                  <a:pt x="2724" y="1218"/>
                </a:lnTo>
                <a:lnTo>
                  <a:pt x="2736" y="1188"/>
                </a:lnTo>
                <a:lnTo>
                  <a:pt x="2754" y="1158"/>
                </a:lnTo>
                <a:lnTo>
                  <a:pt x="2760" y="1134"/>
                </a:lnTo>
                <a:lnTo>
                  <a:pt x="2766" y="1122"/>
                </a:lnTo>
                <a:lnTo>
                  <a:pt x="2772" y="1116"/>
                </a:lnTo>
                <a:lnTo>
                  <a:pt x="2778" y="1104"/>
                </a:lnTo>
                <a:lnTo>
                  <a:pt x="2784" y="1098"/>
                </a:lnTo>
                <a:lnTo>
                  <a:pt x="2784" y="1080"/>
                </a:lnTo>
                <a:lnTo>
                  <a:pt x="2778" y="1068"/>
                </a:lnTo>
                <a:lnTo>
                  <a:pt x="2778" y="100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1" name="Botswana" descr="© INSCALE GmbH, 05.05.2010&#10;http://www.presentationload.com/">
            <a:extLst>
              <a:ext uri="{FF2B5EF4-FFF2-40B4-BE49-F238E27FC236}">
                <a16:creationId xmlns:a16="http://schemas.microsoft.com/office/drawing/2014/main" id="{A1A59DE2-BFEA-4C3E-82A4-52E4A4E04B7C}"/>
              </a:ext>
            </a:extLst>
          </p:cNvPr>
          <p:cNvSpPr>
            <a:spLocks/>
          </p:cNvSpPr>
          <p:nvPr/>
        </p:nvSpPr>
        <p:spPr bwMode="gray">
          <a:xfrm>
            <a:off x="6339417" y="4715985"/>
            <a:ext cx="306116" cy="344842"/>
          </a:xfrm>
          <a:custGeom>
            <a:avLst/>
            <a:gdLst>
              <a:gd name="T0" fmla="*/ 2147483647 w 648"/>
              <a:gd name="T1" fmla="*/ 2147483647 h 732"/>
              <a:gd name="T2" fmla="*/ 2147483647 w 648"/>
              <a:gd name="T3" fmla="*/ 2147483647 h 732"/>
              <a:gd name="T4" fmla="*/ 2147483647 w 648"/>
              <a:gd name="T5" fmla="*/ 2147483647 h 732"/>
              <a:gd name="T6" fmla="*/ 2147483647 w 648"/>
              <a:gd name="T7" fmla="*/ 2147483647 h 732"/>
              <a:gd name="T8" fmla="*/ 2147483647 w 648"/>
              <a:gd name="T9" fmla="*/ 2147483647 h 732"/>
              <a:gd name="T10" fmla="*/ 2147483647 w 648"/>
              <a:gd name="T11" fmla="*/ 2147483647 h 732"/>
              <a:gd name="T12" fmla="*/ 2147483647 w 648"/>
              <a:gd name="T13" fmla="*/ 2147483647 h 732"/>
              <a:gd name="T14" fmla="*/ 2147483647 w 648"/>
              <a:gd name="T15" fmla="*/ 2147483647 h 732"/>
              <a:gd name="T16" fmla="*/ 2147483647 w 648"/>
              <a:gd name="T17" fmla="*/ 2147483647 h 732"/>
              <a:gd name="T18" fmla="*/ 2147483647 w 648"/>
              <a:gd name="T19" fmla="*/ 2147483647 h 732"/>
              <a:gd name="T20" fmla="*/ 2147483647 w 648"/>
              <a:gd name="T21" fmla="*/ 2147483647 h 732"/>
              <a:gd name="T22" fmla="*/ 2147483647 w 648"/>
              <a:gd name="T23" fmla="*/ 2147483647 h 732"/>
              <a:gd name="T24" fmla="*/ 2147483647 w 648"/>
              <a:gd name="T25" fmla="*/ 2147483647 h 732"/>
              <a:gd name="T26" fmla="*/ 2147483647 w 648"/>
              <a:gd name="T27" fmla="*/ 2147483647 h 732"/>
              <a:gd name="T28" fmla="*/ 2147483647 w 648"/>
              <a:gd name="T29" fmla="*/ 2147483647 h 732"/>
              <a:gd name="T30" fmla="*/ 2147483647 w 648"/>
              <a:gd name="T31" fmla="*/ 2147483647 h 732"/>
              <a:gd name="T32" fmla="*/ 2147483647 w 648"/>
              <a:gd name="T33" fmla="*/ 2147483647 h 732"/>
              <a:gd name="T34" fmla="*/ 2147483647 w 648"/>
              <a:gd name="T35" fmla="*/ 2147483647 h 732"/>
              <a:gd name="T36" fmla="*/ 2147483647 w 648"/>
              <a:gd name="T37" fmla="*/ 2147483647 h 732"/>
              <a:gd name="T38" fmla="*/ 2147483647 w 648"/>
              <a:gd name="T39" fmla="*/ 2147483647 h 732"/>
              <a:gd name="T40" fmla="*/ 2147483647 w 648"/>
              <a:gd name="T41" fmla="*/ 2147483647 h 732"/>
              <a:gd name="T42" fmla="*/ 2147483647 w 648"/>
              <a:gd name="T43" fmla="*/ 2147483647 h 732"/>
              <a:gd name="T44" fmla="*/ 2147483647 w 648"/>
              <a:gd name="T45" fmla="*/ 2147483647 h 732"/>
              <a:gd name="T46" fmla="*/ 2147483647 w 648"/>
              <a:gd name="T47" fmla="*/ 2147483647 h 732"/>
              <a:gd name="T48" fmla="*/ 2147483647 w 648"/>
              <a:gd name="T49" fmla="*/ 2147483647 h 732"/>
              <a:gd name="T50" fmla="*/ 2147483647 w 648"/>
              <a:gd name="T51" fmla="*/ 2147483647 h 732"/>
              <a:gd name="T52" fmla="*/ 2147483647 w 648"/>
              <a:gd name="T53" fmla="*/ 2147483647 h 732"/>
              <a:gd name="T54" fmla="*/ 2147483647 w 648"/>
              <a:gd name="T55" fmla="*/ 2147483647 h 732"/>
              <a:gd name="T56" fmla="*/ 2147483647 w 648"/>
              <a:gd name="T57" fmla="*/ 2147483647 h 732"/>
              <a:gd name="T58" fmla="*/ 2147483647 w 648"/>
              <a:gd name="T59" fmla="*/ 2147483647 h 732"/>
              <a:gd name="T60" fmla="*/ 2147483647 w 648"/>
              <a:gd name="T61" fmla="*/ 2147483647 h 732"/>
              <a:gd name="T62" fmla="*/ 2147483647 w 648"/>
              <a:gd name="T63" fmla="*/ 2147483647 h 732"/>
              <a:gd name="T64" fmla="*/ 2147483647 w 648"/>
              <a:gd name="T65" fmla="*/ 2147483647 h 732"/>
              <a:gd name="T66" fmla="*/ 2147483647 w 648"/>
              <a:gd name="T67" fmla="*/ 2147483647 h 732"/>
              <a:gd name="T68" fmla="*/ 2147483647 w 648"/>
              <a:gd name="T69" fmla="*/ 2147483647 h 732"/>
              <a:gd name="T70" fmla="*/ 2147483647 w 648"/>
              <a:gd name="T71" fmla="*/ 2147483647 h 732"/>
              <a:gd name="T72" fmla="*/ 2147483647 w 648"/>
              <a:gd name="T73" fmla="*/ 2147483647 h 732"/>
              <a:gd name="T74" fmla="*/ 2147483647 w 648"/>
              <a:gd name="T75" fmla="*/ 2147483647 h 732"/>
              <a:gd name="T76" fmla="*/ 2147483647 w 648"/>
              <a:gd name="T77" fmla="*/ 2147483647 h 732"/>
              <a:gd name="T78" fmla="*/ 2147483647 w 648"/>
              <a:gd name="T79" fmla="*/ 2147483647 h 732"/>
              <a:gd name="T80" fmla="*/ 2147483647 w 648"/>
              <a:gd name="T81" fmla="*/ 2147483647 h 732"/>
              <a:gd name="T82" fmla="*/ 2147483647 w 648"/>
              <a:gd name="T83" fmla="*/ 2147483647 h 732"/>
              <a:gd name="T84" fmla="*/ 2147483647 w 648"/>
              <a:gd name="T85" fmla="*/ 2147483647 h 732"/>
              <a:gd name="T86" fmla="*/ 2147483647 w 648"/>
              <a:gd name="T87" fmla="*/ 2147483647 h 732"/>
              <a:gd name="T88" fmla="*/ 2147483647 w 648"/>
              <a:gd name="T89" fmla="*/ 2147483647 h 732"/>
              <a:gd name="T90" fmla="*/ 2147483647 w 648"/>
              <a:gd name="T91" fmla="*/ 2147483647 h 732"/>
              <a:gd name="T92" fmla="*/ 2147483647 w 648"/>
              <a:gd name="T93" fmla="*/ 2147483647 h 732"/>
              <a:gd name="T94" fmla="*/ 2147483647 w 648"/>
              <a:gd name="T95" fmla="*/ 0 h 732"/>
              <a:gd name="T96" fmla="*/ 2147483647 w 648"/>
              <a:gd name="T97" fmla="*/ 2147483647 h 732"/>
              <a:gd name="T98" fmla="*/ 2147483647 w 648"/>
              <a:gd name="T99" fmla="*/ 2147483647 h 732"/>
              <a:gd name="T100" fmla="*/ 2147483647 w 648"/>
              <a:gd name="T101" fmla="*/ 2147483647 h 732"/>
              <a:gd name="T102" fmla="*/ 2147483647 w 648"/>
              <a:gd name="T103" fmla="*/ 2147483647 h 732"/>
              <a:gd name="T104" fmla="*/ 2147483647 w 648"/>
              <a:gd name="T105" fmla="*/ 2147483647 h 732"/>
              <a:gd name="T106" fmla="*/ 2147483647 w 648"/>
              <a:gd name="T107" fmla="*/ 2147483647 h 732"/>
              <a:gd name="T108" fmla="*/ 2147483647 w 648"/>
              <a:gd name="T109" fmla="*/ 2147483647 h 732"/>
              <a:gd name="T110" fmla="*/ 2147483647 w 648"/>
              <a:gd name="T111" fmla="*/ 2147483647 h 732"/>
              <a:gd name="T112" fmla="*/ 2147483647 w 648"/>
              <a:gd name="T113" fmla="*/ 2147483647 h 732"/>
              <a:gd name="T114" fmla="*/ 0 w 648"/>
              <a:gd name="T115" fmla="*/ 2147483647 h 73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48"/>
              <a:gd name="T175" fmla="*/ 0 h 732"/>
              <a:gd name="T176" fmla="*/ 648 w 648"/>
              <a:gd name="T177" fmla="*/ 732 h 73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48" h="732">
                <a:moveTo>
                  <a:pt x="0" y="570"/>
                </a:moveTo>
                <a:lnTo>
                  <a:pt x="12" y="576"/>
                </a:lnTo>
                <a:lnTo>
                  <a:pt x="18" y="582"/>
                </a:lnTo>
                <a:lnTo>
                  <a:pt x="30" y="588"/>
                </a:lnTo>
                <a:lnTo>
                  <a:pt x="36" y="594"/>
                </a:lnTo>
                <a:lnTo>
                  <a:pt x="42" y="612"/>
                </a:lnTo>
                <a:lnTo>
                  <a:pt x="48" y="624"/>
                </a:lnTo>
                <a:lnTo>
                  <a:pt x="48" y="642"/>
                </a:lnTo>
                <a:lnTo>
                  <a:pt x="54" y="648"/>
                </a:lnTo>
                <a:lnTo>
                  <a:pt x="54" y="672"/>
                </a:lnTo>
                <a:lnTo>
                  <a:pt x="48" y="684"/>
                </a:lnTo>
                <a:lnTo>
                  <a:pt x="48" y="690"/>
                </a:lnTo>
                <a:lnTo>
                  <a:pt x="42" y="702"/>
                </a:lnTo>
                <a:lnTo>
                  <a:pt x="42" y="732"/>
                </a:lnTo>
                <a:lnTo>
                  <a:pt x="120" y="732"/>
                </a:lnTo>
                <a:lnTo>
                  <a:pt x="120" y="714"/>
                </a:lnTo>
                <a:lnTo>
                  <a:pt x="144" y="714"/>
                </a:lnTo>
                <a:lnTo>
                  <a:pt x="144" y="708"/>
                </a:lnTo>
                <a:lnTo>
                  <a:pt x="150" y="702"/>
                </a:lnTo>
                <a:lnTo>
                  <a:pt x="156" y="690"/>
                </a:lnTo>
                <a:lnTo>
                  <a:pt x="162" y="684"/>
                </a:lnTo>
                <a:lnTo>
                  <a:pt x="168" y="684"/>
                </a:lnTo>
                <a:lnTo>
                  <a:pt x="174" y="678"/>
                </a:lnTo>
                <a:lnTo>
                  <a:pt x="186" y="678"/>
                </a:lnTo>
                <a:lnTo>
                  <a:pt x="186" y="654"/>
                </a:lnTo>
                <a:lnTo>
                  <a:pt x="192" y="642"/>
                </a:lnTo>
                <a:lnTo>
                  <a:pt x="192" y="630"/>
                </a:lnTo>
                <a:lnTo>
                  <a:pt x="198" y="618"/>
                </a:lnTo>
                <a:lnTo>
                  <a:pt x="204" y="612"/>
                </a:lnTo>
                <a:lnTo>
                  <a:pt x="216" y="606"/>
                </a:lnTo>
                <a:lnTo>
                  <a:pt x="228" y="606"/>
                </a:lnTo>
                <a:lnTo>
                  <a:pt x="240" y="612"/>
                </a:lnTo>
                <a:lnTo>
                  <a:pt x="246" y="618"/>
                </a:lnTo>
                <a:lnTo>
                  <a:pt x="258" y="624"/>
                </a:lnTo>
                <a:lnTo>
                  <a:pt x="270" y="636"/>
                </a:lnTo>
                <a:lnTo>
                  <a:pt x="300" y="636"/>
                </a:lnTo>
                <a:lnTo>
                  <a:pt x="306" y="642"/>
                </a:lnTo>
                <a:lnTo>
                  <a:pt x="318" y="648"/>
                </a:lnTo>
                <a:lnTo>
                  <a:pt x="324" y="654"/>
                </a:lnTo>
                <a:lnTo>
                  <a:pt x="336" y="654"/>
                </a:lnTo>
                <a:lnTo>
                  <a:pt x="348" y="648"/>
                </a:lnTo>
                <a:lnTo>
                  <a:pt x="354" y="642"/>
                </a:lnTo>
                <a:lnTo>
                  <a:pt x="360" y="648"/>
                </a:lnTo>
                <a:lnTo>
                  <a:pt x="372" y="648"/>
                </a:lnTo>
                <a:lnTo>
                  <a:pt x="384" y="642"/>
                </a:lnTo>
                <a:lnTo>
                  <a:pt x="390" y="636"/>
                </a:lnTo>
                <a:lnTo>
                  <a:pt x="396" y="624"/>
                </a:lnTo>
                <a:lnTo>
                  <a:pt x="402" y="606"/>
                </a:lnTo>
                <a:lnTo>
                  <a:pt x="408" y="594"/>
                </a:lnTo>
                <a:lnTo>
                  <a:pt x="408" y="582"/>
                </a:lnTo>
                <a:lnTo>
                  <a:pt x="426" y="564"/>
                </a:lnTo>
                <a:lnTo>
                  <a:pt x="444" y="558"/>
                </a:lnTo>
                <a:lnTo>
                  <a:pt x="456" y="552"/>
                </a:lnTo>
                <a:lnTo>
                  <a:pt x="462" y="546"/>
                </a:lnTo>
                <a:lnTo>
                  <a:pt x="468" y="534"/>
                </a:lnTo>
                <a:lnTo>
                  <a:pt x="480" y="528"/>
                </a:lnTo>
                <a:lnTo>
                  <a:pt x="480" y="492"/>
                </a:lnTo>
                <a:lnTo>
                  <a:pt x="492" y="468"/>
                </a:lnTo>
                <a:lnTo>
                  <a:pt x="504" y="462"/>
                </a:lnTo>
                <a:lnTo>
                  <a:pt x="510" y="462"/>
                </a:lnTo>
                <a:lnTo>
                  <a:pt x="522" y="456"/>
                </a:lnTo>
                <a:lnTo>
                  <a:pt x="564" y="414"/>
                </a:lnTo>
                <a:lnTo>
                  <a:pt x="576" y="390"/>
                </a:lnTo>
                <a:lnTo>
                  <a:pt x="582" y="384"/>
                </a:lnTo>
                <a:lnTo>
                  <a:pt x="594" y="384"/>
                </a:lnTo>
                <a:lnTo>
                  <a:pt x="606" y="378"/>
                </a:lnTo>
                <a:lnTo>
                  <a:pt x="618" y="378"/>
                </a:lnTo>
                <a:lnTo>
                  <a:pt x="630" y="354"/>
                </a:lnTo>
                <a:lnTo>
                  <a:pt x="648" y="354"/>
                </a:lnTo>
                <a:lnTo>
                  <a:pt x="648" y="348"/>
                </a:lnTo>
                <a:lnTo>
                  <a:pt x="642" y="336"/>
                </a:lnTo>
                <a:lnTo>
                  <a:pt x="624" y="318"/>
                </a:lnTo>
                <a:lnTo>
                  <a:pt x="606" y="312"/>
                </a:lnTo>
                <a:lnTo>
                  <a:pt x="594" y="312"/>
                </a:lnTo>
                <a:lnTo>
                  <a:pt x="576" y="306"/>
                </a:lnTo>
                <a:lnTo>
                  <a:pt x="564" y="306"/>
                </a:lnTo>
                <a:lnTo>
                  <a:pt x="564" y="276"/>
                </a:lnTo>
                <a:lnTo>
                  <a:pt x="546" y="276"/>
                </a:lnTo>
                <a:lnTo>
                  <a:pt x="546" y="246"/>
                </a:lnTo>
                <a:lnTo>
                  <a:pt x="552" y="240"/>
                </a:lnTo>
                <a:lnTo>
                  <a:pt x="546" y="216"/>
                </a:lnTo>
                <a:lnTo>
                  <a:pt x="516" y="216"/>
                </a:lnTo>
                <a:lnTo>
                  <a:pt x="516" y="186"/>
                </a:lnTo>
                <a:lnTo>
                  <a:pt x="510" y="180"/>
                </a:lnTo>
                <a:lnTo>
                  <a:pt x="480" y="180"/>
                </a:lnTo>
                <a:lnTo>
                  <a:pt x="462" y="162"/>
                </a:lnTo>
                <a:lnTo>
                  <a:pt x="450" y="156"/>
                </a:lnTo>
                <a:lnTo>
                  <a:pt x="432" y="120"/>
                </a:lnTo>
                <a:lnTo>
                  <a:pt x="432" y="96"/>
                </a:lnTo>
                <a:lnTo>
                  <a:pt x="426" y="90"/>
                </a:lnTo>
                <a:lnTo>
                  <a:pt x="414" y="66"/>
                </a:lnTo>
                <a:lnTo>
                  <a:pt x="408" y="60"/>
                </a:lnTo>
                <a:lnTo>
                  <a:pt x="396" y="60"/>
                </a:lnTo>
                <a:lnTo>
                  <a:pt x="396" y="30"/>
                </a:lnTo>
                <a:lnTo>
                  <a:pt x="384" y="18"/>
                </a:lnTo>
                <a:lnTo>
                  <a:pt x="378" y="0"/>
                </a:lnTo>
                <a:lnTo>
                  <a:pt x="342" y="6"/>
                </a:lnTo>
                <a:lnTo>
                  <a:pt x="330" y="18"/>
                </a:lnTo>
                <a:lnTo>
                  <a:pt x="306" y="18"/>
                </a:lnTo>
                <a:lnTo>
                  <a:pt x="264" y="60"/>
                </a:lnTo>
                <a:lnTo>
                  <a:pt x="258" y="60"/>
                </a:lnTo>
                <a:lnTo>
                  <a:pt x="258" y="42"/>
                </a:lnTo>
                <a:lnTo>
                  <a:pt x="252" y="42"/>
                </a:lnTo>
                <a:lnTo>
                  <a:pt x="252" y="24"/>
                </a:lnTo>
                <a:lnTo>
                  <a:pt x="246" y="18"/>
                </a:lnTo>
                <a:lnTo>
                  <a:pt x="228" y="18"/>
                </a:lnTo>
                <a:lnTo>
                  <a:pt x="216" y="24"/>
                </a:lnTo>
                <a:lnTo>
                  <a:pt x="168" y="36"/>
                </a:lnTo>
                <a:lnTo>
                  <a:pt x="132" y="36"/>
                </a:lnTo>
                <a:lnTo>
                  <a:pt x="114" y="42"/>
                </a:lnTo>
                <a:lnTo>
                  <a:pt x="78" y="42"/>
                </a:lnTo>
                <a:lnTo>
                  <a:pt x="78" y="216"/>
                </a:lnTo>
                <a:lnTo>
                  <a:pt x="72" y="222"/>
                </a:lnTo>
                <a:lnTo>
                  <a:pt x="78" y="348"/>
                </a:lnTo>
                <a:lnTo>
                  <a:pt x="6" y="348"/>
                </a:lnTo>
                <a:lnTo>
                  <a:pt x="0" y="57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2" name="Bosnia and Herzegovina" descr="© INSCALE GmbH, 05.05.2010&#10;http://www.presentationload.com/">
            <a:extLst>
              <a:ext uri="{FF2B5EF4-FFF2-40B4-BE49-F238E27FC236}">
                <a16:creationId xmlns:a16="http://schemas.microsoft.com/office/drawing/2014/main" id="{36882A36-7F9A-4D54-B777-9F4CD33A6AFD}"/>
              </a:ext>
            </a:extLst>
          </p:cNvPr>
          <p:cNvSpPr>
            <a:spLocks/>
          </p:cNvSpPr>
          <p:nvPr/>
        </p:nvSpPr>
        <p:spPr bwMode="gray">
          <a:xfrm>
            <a:off x="6180827" y="2322380"/>
            <a:ext cx="125396" cy="110643"/>
          </a:xfrm>
          <a:custGeom>
            <a:avLst/>
            <a:gdLst>
              <a:gd name="T0" fmla="*/ 2147483647 w 264"/>
              <a:gd name="T1" fmla="*/ 2147483647 h 234"/>
              <a:gd name="T2" fmla="*/ 2147483647 w 264"/>
              <a:gd name="T3" fmla="*/ 2147483647 h 234"/>
              <a:gd name="T4" fmla="*/ 2147483647 w 264"/>
              <a:gd name="T5" fmla="*/ 2147483647 h 234"/>
              <a:gd name="T6" fmla="*/ 2147483647 w 264"/>
              <a:gd name="T7" fmla="*/ 2147483647 h 234"/>
              <a:gd name="T8" fmla="*/ 2147483647 w 264"/>
              <a:gd name="T9" fmla="*/ 2147483647 h 234"/>
              <a:gd name="T10" fmla="*/ 2147483647 w 264"/>
              <a:gd name="T11" fmla="*/ 2147483647 h 234"/>
              <a:gd name="T12" fmla="*/ 2147483647 w 264"/>
              <a:gd name="T13" fmla="*/ 2147483647 h 234"/>
              <a:gd name="T14" fmla="*/ 2147483647 w 264"/>
              <a:gd name="T15" fmla="*/ 2147483647 h 234"/>
              <a:gd name="T16" fmla="*/ 2147483647 w 264"/>
              <a:gd name="T17" fmla="*/ 2147483647 h 234"/>
              <a:gd name="T18" fmla="*/ 2147483647 w 264"/>
              <a:gd name="T19" fmla="*/ 2147483647 h 234"/>
              <a:gd name="T20" fmla="*/ 2147483647 w 264"/>
              <a:gd name="T21" fmla="*/ 2147483647 h 234"/>
              <a:gd name="T22" fmla="*/ 2147483647 w 264"/>
              <a:gd name="T23" fmla="*/ 2147483647 h 234"/>
              <a:gd name="T24" fmla="*/ 2147483647 w 264"/>
              <a:gd name="T25" fmla="*/ 2147483647 h 234"/>
              <a:gd name="T26" fmla="*/ 2147483647 w 264"/>
              <a:gd name="T27" fmla="*/ 2147483647 h 234"/>
              <a:gd name="T28" fmla="*/ 2147483647 w 264"/>
              <a:gd name="T29" fmla="*/ 2147483647 h 234"/>
              <a:gd name="T30" fmla="*/ 2147483647 w 264"/>
              <a:gd name="T31" fmla="*/ 2147483647 h 234"/>
              <a:gd name="T32" fmla="*/ 2147483647 w 264"/>
              <a:gd name="T33" fmla="*/ 2147483647 h 234"/>
              <a:gd name="T34" fmla="*/ 2147483647 w 264"/>
              <a:gd name="T35" fmla="*/ 2147483647 h 234"/>
              <a:gd name="T36" fmla="*/ 2147483647 w 264"/>
              <a:gd name="T37" fmla="*/ 2147483647 h 234"/>
              <a:gd name="T38" fmla="*/ 2147483647 w 264"/>
              <a:gd name="T39" fmla="*/ 0 h 234"/>
              <a:gd name="T40" fmla="*/ 2147483647 w 264"/>
              <a:gd name="T41" fmla="*/ 0 h 234"/>
              <a:gd name="T42" fmla="*/ 2147483647 w 264"/>
              <a:gd name="T43" fmla="*/ 2147483647 h 234"/>
              <a:gd name="T44" fmla="*/ 0 w 264"/>
              <a:gd name="T45" fmla="*/ 2147483647 h 234"/>
              <a:gd name="T46" fmla="*/ 2147483647 w 264"/>
              <a:gd name="T47" fmla="*/ 2147483647 h 234"/>
              <a:gd name="T48" fmla="*/ 2147483647 w 264"/>
              <a:gd name="T49" fmla="*/ 2147483647 h 234"/>
              <a:gd name="T50" fmla="*/ 2147483647 w 264"/>
              <a:gd name="T51" fmla="*/ 2147483647 h 234"/>
              <a:gd name="T52" fmla="*/ 2147483647 w 264"/>
              <a:gd name="T53" fmla="*/ 2147483647 h 234"/>
              <a:gd name="T54" fmla="*/ 2147483647 w 264"/>
              <a:gd name="T55" fmla="*/ 2147483647 h 234"/>
              <a:gd name="T56" fmla="*/ 2147483647 w 264"/>
              <a:gd name="T57" fmla="*/ 2147483647 h 234"/>
              <a:gd name="T58" fmla="*/ 2147483647 w 264"/>
              <a:gd name="T59" fmla="*/ 2147483647 h 234"/>
              <a:gd name="T60" fmla="*/ 2147483647 w 264"/>
              <a:gd name="T61" fmla="*/ 2147483647 h 234"/>
              <a:gd name="T62" fmla="*/ 2147483647 w 264"/>
              <a:gd name="T63" fmla="*/ 2147483647 h 234"/>
              <a:gd name="T64" fmla="*/ 2147483647 w 264"/>
              <a:gd name="T65" fmla="*/ 2147483647 h 234"/>
              <a:gd name="T66" fmla="*/ 2147483647 w 264"/>
              <a:gd name="T67" fmla="*/ 2147483647 h 234"/>
              <a:gd name="T68" fmla="*/ 2147483647 w 264"/>
              <a:gd name="T69" fmla="*/ 2147483647 h 234"/>
              <a:gd name="T70" fmla="*/ 2147483647 w 264"/>
              <a:gd name="T71" fmla="*/ 2147483647 h 234"/>
              <a:gd name="T72" fmla="*/ 2147483647 w 264"/>
              <a:gd name="T73" fmla="*/ 2147483647 h 234"/>
              <a:gd name="T74" fmla="*/ 2147483647 w 264"/>
              <a:gd name="T75" fmla="*/ 2147483647 h 234"/>
              <a:gd name="T76" fmla="*/ 2147483647 w 264"/>
              <a:gd name="T77" fmla="*/ 2147483647 h 234"/>
              <a:gd name="T78" fmla="*/ 2147483647 w 264"/>
              <a:gd name="T79" fmla="*/ 2147483647 h 234"/>
              <a:gd name="T80" fmla="*/ 2147483647 w 264"/>
              <a:gd name="T81" fmla="*/ 2147483647 h 234"/>
              <a:gd name="T82" fmla="*/ 2147483647 w 264"/>
              <a:gd name="T83" fmla="*/ 2147483647 h 234"/>
              <a:gd name="T84" fmla="*/ 2147483647 w 264"/>
              <a:gd name="T85" fmla="*/ 2147483647 h 234"/>
              <a:gd name="T86" fmla="*/ 2147483647 w 264"/>
              <a:gd name="T87" fmla="*/ 2147483647 h 234"/>
              <a:gd name="T88" fmla="*/ 2147483647 w 264"/>
              <a:gd name="T89" fmla="*/ 2147483647 h 234"/>
              <a:gd name="T90" fmla="*/ 2147483647 w 264"/>
              <a:gd name="T91" fmla="*/ 2147483647 h 234"/>
              <a:gd name="T92" fmla="*/ 2147483647 w 264"/>
              <a:gd name="T93" fmla="*/ 2147483647 h 234"/>
              <a:gd name="T94" fmla="*/ 2147483647 w 264"/>
              <a:gd name="T95" fmla="*/ 2147483647 h 234"/>
              <a:gd name="T96" fmla="*/ 2147483647 w 264"/>
              <a:gd name="T97" fmla="*/ 2147483647 h 234"/>
              <a:gd name="T98" fmla="*/ 2147483647 w 264"/>
              <a:gd name="T99" fmla="*/ 2147483647 h 234"/>
              <a:gd name="T100" fmla="*/ 2147483647 w 264"/>
              <a:gd name="T101" fmla="*/ 2147483647 h 234"/>
              <a:gd name="T102" fmla="*/ 2147483647 w 264"/>
              <a:gd name="T103" fmla="*/ 2147483647 h 234"/>
              <a:gd name="T104" fmla="*/ 2147483647 w 264"/>
              <a:gd name="T105" fmla="*/ 2147483647 h 234"/>
              <a:gd name="T106" fmla="*/ 2147483647 w 264"/>
              <a:gd name="T107" fmla="*/ 2147483647 h 234"/>
              <a:gd name="T108" fmla="*/ 2147483647 w 264"/>
              <a:gd name="T109" fmla="*/ 2147483647 h 234"/>
              <a:gd name="T110" fmla="*/ 2147483647 w 264"/>
              <a:gd name="T111" fmla="*/ 2147483647 h 234"/>
              <a:gd name="T112" fmla="*/ 2147483647 w 264"/>
              <a:gd name="T113" fmla="*/ 2147483647 h 234"/>
              <a:gd name="T114" fmla="*/ 2147483647 w 264"/>
              <a:gd name="T115" fmla="*/ 2147483647 h 234"/>
              <a:gd name="T116" fmla="*/ 2147483647 w 264"/>
              <a:gd name="T117" fmla="*/ 2147483647 h 234"/>
              <a:gd name="T118" fmla="*/ 2147483647 w 264"/>
              <a:gd name="T119" fmla="*/ 2147483647 h 234"/>
              <a:gd name="T120" fmla="*/ 2147483647 w 264"/>
              <a:gd name="T121" fmla="*/ 2147483647 h 234"/>
              <a:gd name="T122" fmla="*/ 2147483647 w 264"/>
              <a:gd name="T123" fmla="*/ 2147483647 h 234"/>
              <a:gd name="T124" fmla="*/ 2147483647 w 264"/>
              <a:gd name="T125" fmla="*/ 2147483647 h 23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234"/>
              <a:gd name="T191" fmla="*/ 264 w 264"/>
              <a:gd name="T192" fmla="*/ 234 h 23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234">
                <a:moveTo>
                  <a:pt x="246" y="78"/>
                </a:moveTo>
                <a:lnTo>
                  <a:pt x="228" y="78"/>
                </a:lnTo>
                <a:lnTo>
                  <a:pt x="228" y="60"/>
                </a:lnTo>
                <a:lnTo>
                  <a:pt x="246" y="42"/>
                </a:lnTo>
                <a:lnTo>
                  <a:pt x="246" y="30"/>
                </a:lnTo>
                <a:lnTo>
                  <a:pt x="234" y="30"/>
                </a:lnTo>
                <a:lnTo>
                  <a:pt x="222" y="36"/>
                </a:lnTo>
                <a:lnTo>
                  <a:pt x="216" y="36"/>
                </a:lnTo>
                <a:lnTo>
                  <a:pt x="216" y="30"/>
                </a:lnTo>
                <a:lnTo>
                  <a:pt x="204" y="30"/>
                </a:lnTo>
                <a:lnTo>
                  <a:pt x="192" y="12"/>
                </a:lnTo>
                <a:lnTo>
                  <a:pt x="138" y="12"/>
                </a:lnTo>
                <a:lnTo>
                  <a:pt x="132" y="6"/>
                </a:lnTo>
                <a:lnTo>
                  <a:pt x="120" y="6"/>
                </a:lnTo>
                <a:lnTo>
                  <a:pt x="108" y="12"/>
                </a:lnTo>
                <a:lnTo>
                  <a:pt x="90" y="6"/>
                </a:lnTo>
                <a:lnTo>
                  <a:pt x="66" y="6"/>
                </a:lnTo>
                <a:lnTo>
                  <a:pt x="42" y="12"/>
                </a:lnTo>
                <a:lnTo>
                  <a:pt x="30" y="6"/>
                </a:lnTo>
                <a:lnTo>
                  <a:pt x="24" y="0"/>
                </a:lnTo>
                <a:lnTo>
                  <a:pt x="18" y="0"/>
                </a:lnTo>
                <a:lnTo>
                  <a:pt x="18" y="24"/>
                </a:lnTo>
                <a:lnTo>
                  <a:pt x="0" y="30"/>
                </a:lnTo>
                <a:lnTo>
                  <a:pt x="12" y="42"/>
                </a:lnTo>
                <a:lnTo>
                  <a:pt x="30" y="48"/>
                </a:lnTo>
                <a:lnTo>
                  <a:pt x="30" y="60"/>
                </a:lnTo>
                <a:lnTo>
                  <a:pt x="36" y="60"/>
                </a:lnTo>
                <a:lnTo>
                  <a:pt x="42" y="66"/>
                </a:lnTo>
                <a:lnTo>
                  <a:pt x="42" y="84"/>
                </a:lnTo>
                <a:lnTo>
                  <a:pt x="60" y="90"/>
                </a:lnTo>
                <a:lnTo>
                  <a:pt x="72" y="120"/>
                </a:lnTo>
                <a:lnTo>
                  <a:pt x="84" y="132"/>
                </a:lnTo>
                <a:lnTo>
                  <a:pt x="96" y="138"/>
                </a:lnTo>
                <a:lnTo>
                  <a:pt x="114" y="150"/>
                </a:lnTo>
                <a:lnTo>
                  <a:pt x="126" y="156"/>
                </a:lnTo>
                <a:lnTo>
                  <a:pt x="132" y="168"/>
                </a:lnTo>
                <a:lnTo>
                  <a:pt x="132" y="174"/>
                </a:lnTo>
                <a:lnTo>
                  <a:pt x="126" y="180"/>
                </a:lnTo>
                <a:lnTo>
                  <a:pt x="138" y="180"/>
                </a:lnTo>
                <a:lnTo>
                  <a:pt x="156" y="198"/>
                </a:lnTo>
                <a:lnTo>
                  <a:pt x="162" y="210"/>
                </a:lnTo>
                <a:lnTo>
                  <a:pt x="174" y="216"/>
                </a:lnTo>
                <a:lnTo>
                  <a:pt x="192" y="234"/>
                </a:lnTo>
                <a:lnTo>
                  <a:pt x="210" y="204"/>
                </a:lnTo>
                <a:lnTo>
                  <a:pt x="198" y="198"/>
                </a:lnTo>
                <a:lnTo>
                  <a:pt x="192" y="198"/>
                </a:lnTo>
                <a:lnTo>
                  <a:pt x="186" y="192"/>
                </a:lnTo>
                <a:lnTo>
                  <a:pt x="186" y="186"/>
                </a:lnTo>
                <a:lnTo>
                  <a:pt x="192" y="180"/>
                </a:lnTo>
                <a:lnTo>
                  <a:pt x="198" y="180"/>
                </a:lnTo>
                <a:lnTo>
                  <a:pt x="204" y="168"/>
                </a:lnTo>
                <a:lnTo>
                  <a:pt x="204" y="162"/>
                </a:lnTo>
                <a:lnTo>
                  <a:pt x="210" y="156"/>
                </a:lnTo>
                <a:lnTo>
                  <a:pt x="228" y="156"/>
                </a:lnTo>
                <a:lnTo>
                  <a:pt x="228" y="132"/>
                </a:lnTo>
                <a:lnTo>
                  <a:pt x="258" y="132"/>
                </a:lnTo>
                <a:lnTo>
                  <a:pt x="258" y="126"/>
                </a:lnTo>
                <a:lnTo>
                  <a:pt x="252" y="114"/>
                </a:lnTo>
                <a:lnTo>
                  <a:pt x="240" y="102"/>
                </a:lnTo>
                <a:lnTo>
                  <a:pt x="264" y="96"/>
                </a:lnTo>
                <a:lnTo>
                  <a:pt x="258" y="84"/>
                </a:lnTo>
                <a:lnTo>
                  <a:pt x="252" y="78"/>
                </a:lnTo>
                <a:lnTo>
                  <a:pt x="246" y="7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3" name="Bolivia" descr="© INSCALE GmbH, 05.05.2010&#10;http://www.presentationload.com/">
            <a:extLst>
              <a:ext uri="{FF2B5EF4-FFF2-40B4-BE49-F238E27FC236}">
                <a16:creationId xmlns:a16="http://schemas.microsoft.com/office/drawing/2014/main" id="{23672591-2440-4CC3-AA24-3C5851A3E7B6}"/>
              </a:ext>
            </a:extLst>
          </p:cNvPr>
          <p:cNvSpPr>
            <a:spLocks/>
          </p:cNvSpPr>
          <p:nvPr/>
        </p:nvSpPr>
        <p:spPr bwMode="gray">
          <a:xfrm>
            <a:off x="3357553" y="4409870"/>
            <a:ext cx="420447" cy="499744"/>
          </a:xfrm>
          <a:custGeom>
            <a:avLst/>
            <a:gdLst>
              <a:gd name="T0" fmla="*/ 2147483647 w 894"/>
              <a:gd name="T1" fmla="*/ 2147483647 h 1056"/>
              <a:gd name="T2" fmla="*/ 2147483647 w 894"/>
              <a:gd name="T3" fmla="*/ 2147483647 h 1056"/>
              <a:gd name="T4" fmla="*/ 2147483647 w 894"/>
              <a:gd name="T5" fmla="*/ 2147483647 h 1056"/>
              <a:gd name="T6" fmla="*/ 2147483647 w 894"/>
              <a:gd name="T7" fmla="*/ 2147483647 h 1056"/>
              <a:gd name="T8" fmla="*/ 2147483647 w 894"/>
              <a:gd name="T9" fmla="*/ 2147483647 h 1056"/>
              <a:gd name="T10" fmla="*/ 2147483647 w 894"/>
              <a:gd name="T11" fmla="*/ 2147483647 h 1056"/>
              <a:gd name="T12" fmla="*/ 2147483647 w 894"/>
              <a:gd name="T13" fmla="*/ 2147483647 h 1056"/>
              <a:gd name="T14" fmla="*/ 2147483647 w 894"/>
              <a:gd name="T15" fmla="*/ 2147483647 h 1056"/>
              <a:gd name="T16" fmla="*/ 2147483647 w 894"/>
              <a:gd name="T17" fmla="*/ 2147483647 h 1056"/>
              <a:gd name="T18" fmla="*/ 2147483647 w 894"/>
              <a:gd name="T19" fmla="*/ 2147483647 h 1056"/>
              <a:gd name="T20" fmla="*/ 2147483647 w 894"/>
              <a:gd name="T21" fmla="*/ 2147483647 h 1056"/>
              <a:gd name="T22" fmla="*/ 2147483647 w 894"/>
              <a:gd name="T23" fmla="*/ 2147483647 h 1056"/>
              <a:gd name="T24" fmla="*/ 2147483647 w 894"/>
              <a:gd name="T25" fmla="*/ 2147483647 h 1056"/>
              <a:gd name="T26" fmla="*/ 2147483647 w 894"/>
              <a:gd name="T27" fmla="*/ 2147483647 h 1056"/>
              <a:gd name="T28" fmla="*/ 2147483647 w 894"/>
              <a:gd name="T29" fmla="*/ 2147483647 h 1056"/>
              <a:gd name="T30" fmla="*/ 2147483647 w 894"/>
              <a:gd name="T31" fmla="*/ 2147483647 h 1056"/>
              <a:gd name="T32" fmla="*/ 2147483647 w 894"/>
              <a:gd name="T33" fmla="*/ 2147483647 h 1056"/>
              <a:gd name="T34" fmla="*/ 2147483647 w 894"/>
              <a:gd name="T35" fmla="*/ 2147483647 h 1056"/>
              <a:gd name="T36" fmla="*/ 2147483647 w 894"/>
              <a:gd name="T37" fmla="*/ 2147483647 h 1056"/>
              <a:gd name="T38" fmla="*/ 2147483647 w 894"/>
              <a:gd name="T39" fmla="*/ 2147483647 h 1056"/>
              <a:gd name="T40" fmla="*/ 2147483647 w 894"/>
              <a:gd name="T41" fmla="*/ 2147483647 h 1056"/>
              <a:gd name="T42" fmla="*/ 2147483647 w 894"/>
              <a:gd name="T43" fmla="*/ 2147483647 h 1056"/>
              <a:gd name="T44" fmla="*/ 2147483647 w 894"/>
              <a:gd name="T45" fmla="*/ 2147483647 h 1056"/>
              <a:gd name="T46" fmla="*/ 2147483647 w 894"/>
              <a:gd name="T47" fmla="*/ 2147483647 h 1056"/>
              <a:gd name="T48" fmla="*/ 0 w 894"/>
              <a:gd name="T49" fmla="*/ 2147483647 h 1056"/>
              <a:gd name="T50" fmla="*/ 2147483647 w 894"/>
              <a:gd name="T51" fmla="*/ 2147483647 h 1056"/>
              <a:gd name="T52" fmla="*/ 2147483647 w 894"/>
              <a:gd name="T53" fmla="*/ 2147483647 h 1056"/>
              <a:gd name="T54" fmla="*/ 2147483647 w 894"/>
              <a:gd name="T55" fmla="*/ 2147483647 h 1056"/>
              <a:gd name="T56" fmla="*/ 2147483647 w 894"/>
              <a:gd name="T57" fmla="*/ 2147483647 h 1056"/>
              <a:gd name="T58" fmla="*/ 2147483647 w 894"/>
              <a:gd name="T59" fmla="*/ 2147483647 h 1056"/>
              <a:gd name="T60" fmla="*/ 2147483647 w 894"/>
              <a:gd name="T61" fmla="*/ 2147483647 h 1056"/>
              <a:gd name="T62" fmla="*/ 2147483647 w 894"/>
              <a:gd name="T63" fmla="*/ 2147483647 h 1056"/>
              <a:gd name="T64" fmla="*/ 2147483647 w 894"/>
              <a:gd name="T65" fmla="*/ 2147483647 h 1056"/>
              <a:gd name="T66" fmla="*/ 2147483647 w 894"/>
              <a:gd name="T67" fmla="*/ 2147483647 h 1056"/>
              <a:gd name="T68" fmla="*/ 2147483647 w 894"/>
              <a:gd name="T69" fmla="*/ 2147483647 h 1056"/>
              <a:gd name="T70" fmla="*/ 2147483647 w 894"/>
              <a:gd name="T71" fmla="*/ 2147483647 h 1056"/>
              <a:gd name="T72" fmla="*/ 2147483647 w 894"/>
              <a:gd name="T73" fmla="*/ 2147483647 h 1056"/>
              <a:gd name="T74" fmla="*/ 2147483647 w 894"/>
              <a:gd name="T75" fmla="*/ 2147483647 h 1056"/>
              <a:gd name="T76" fmla="*/ 2147483647 w 894"/>
              <a:gd name="T77" fmla="*/ 2147483647 h 1056"/>
              <a:gd name="T78" fmla="*/ 2147483647 w 894"/>
              <a:gd name="T79" fmla="*/ 2147483647 h 1056"/>
              <a:gd name="T80" fmla="*/ 2147483647 w 894"/>
              <a:gd name="T81" fmla="*/ 2147483647 h 1056"/>
              <a:gd name="T82" fmla="*/ 2147483647 w 894"/>
              <a:gd name="T83" fmla="*/ 2147483647 h 1056"/>
              <a:gd name="T84" fmla="*/ 2147483647 w 894"/>
              <a:gd name="T85" fmla="*/ 2147483647 h 1056"/>
              <a:gd name="T86" fmla="*/ 2147483647 w 894"/>
              <a:gd name="T87" fmla="*/ 2147483647 h 1056"/>
              <a:gd name="T88" fmla="*/ 2147483647 w 894"/>
              <a:gd name="T89" fmla="*/ 2147483647 h 1056"/>
              <a:gd name="T90" fmla="*/ 2147483647 w 894"/>
              <a:gd name="T91" fmla="*/ 2147483647 h 1056"/>
              <a:gd name="T92" fmla="*/ 2147483647 w 894"/>
              <a:gd name="T93" fmla="*/ 2147483647 h 1056"/>
              <a:gd name="T94" fmla="*/ 2147483647 w 894"/>
              <a:gd name="T95" fmla="*/ 2147483647 h 1056"/>
              <a:gd name="T96" fmla="*/ 2147483647 w 894"/>
              <a:gd name="T97" fmla="*/ 2147483647 h 1056"/>
              <a:gd name="T98" fmla="*/ 2147483647 w 894"/>
              <a:gd name="T99" fmla="*/ 2147483647 h 1056"/>
              <a:gd name="T100" fmla="*/ 2147483647 w 894"/>
              <a:gd name="T101" fmla="*/ 2147483647 h 10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94"/>
              <a:gd name="T154" fmla="*/ 0 h 1056"/>
              <a:gd name="T155" fmla="*/ 894 w 894"/>
              <a:gd name="T156" fmla="*/ 1056 h 105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94" h="1056">
                <a:moveTo>
                  <a:pt x="882" y="744"/>
                </a:moveTo>
                <a:lnTo>
                  <a:pt x="882" y="738"/>
                </a:lnTo>
                <a:lnTo>
                  <a:pt x="888" y="732"/>
                </a:lnTo>
                <a:lnTo>
                  <a:pt x="888" y="708"/>
                </a:lnTo>
                <a:lnTo>
                  <a:pt x="894" y="696"/>
                </a:lnTo>
                <a:lnTo>
                  <a:pt x="894" y="684"/>
                </a:lnTo>
                <a:lnTo>
                  <a:pt x="882" y="648"/>
                </a:lnTo>
                <a:lnTo>
                  <a:pt x="876" y="636"/>
                </a:lnTo>
                <a:lnTo>
                  <a:pt x="864" y="624"/>
                </a:lnTo>
                <a:lnTo>
                  <a:pt x="840" y="612"/>
                </a:lnTo>
                <a:lnTo>
                  <a:pt x="834" y="606"/>
                </a:lnTo>
                <a:lnTo>
                  <a:pt x="822" y="600"/>
                </a:lnTo>
                <a:lnTo>
                  <a:pt x="816" y="588"/>
                </a:lnTo>
                <a:lnTo>
                  <a:pt x="816" y="576"/>
                </a:lnTo>
                <a:lnTo>
                  <a:pt x="822" y="558"/>
                </a:lnTo>
                <a:lnTo>
                  <a:pt x="822" y="546"/>
                </a:lnTo>
                <a:lnTo>
                  <a:pt x="828" y="540"/>
                </a:lnTo>
                <a:lnTo>
                  <a:pt x="828" y="534"/>
                </a:lnTo>
                <a:lnTo>
                  <a:pt x="768" y="534"/>
                </a:lnTo>
                <a:lnTo>
                  <a:pt x="720" y="528"/>
                </a:lnTo>
                <a:lnTo>
                  <a:pt x="690" y="522"/>
                </a:lnTo>
                <a:lnTo>
                  <a:pt x="684" y="516"/>
                </a:lnTo>
                <a:lnTo>
                  <a:pt x="684" y="474"/>
                </a:lnTo>
                <a:lnTo>
                  <a:pt x="690" y="462"/>
                </a:lnTo>
                <a:lnTo>
                  <a:pt x="684" y="456"/>
                </a:lnTo>
                <a:lnTo>
                  <a:pt x="672" y="450"/>
                </a:lnTo>
                <a:lnTo>
                  <a:pt x="666" y="438"/>
                </a:lnTo>
                <a:lnTo>
                  <a:pt x="660" y="432"/>
                </a:lnTo>
                <a:lnTo>
                  <a:pt x="660" y="426"/>
                </a:lnTo>
                <a:lnTo>
                  <a:pt x="678" y="426"/>
                </a:lnTo>
                <a:lnTo>
                  <a:pt x="678" y="396"/>
                </a:lnTo>
                <a:lnTo>
                  <a:pt x="672" y="384"/>
                </a:lnTo>
                <a:lnTo>
                  <a:pt x="666" y="378"/>
                </a:lnTo>
                <a:lnTo>
                  <a:pt x="660" y="366"/>
                </a:lnTo>
                <a:lnTo>
                  <a:pt x="660" y="336"/>
                </a:lnTo>
                <a:lnTo>
                  <a:pt x="654" y="330"/>
                </a:lnTo>
                <a:lnTo>
                  <a:pt x="648" y="318"/>
                </a:lnTo>
                <a:lnTo>
                  <a:pt x="624" y="306"/>
                </a:lnTo>
                <a:lnTo>
                  <a:pt x="564" y="306"/>
                </a:lnTo>
                <a:lnTo>
                  <a:pt x="558" y="300"/>
                </a:lnTo>
                <a:lnTo>
                  <a:pt x="546" y="294"/>
                </a:lnTo>
                <a:lnTo>
                  <a:pt x="534" y="282"/>
                </a:lnTo>
                <a:lnTo>
                  <a:pt x="534" y="276"/>
                </a:lnTo>
                <a:lnTo>
                  <a:pt x="510" y="276"/>
                </a:lnTo>
                <a:lnTo>
                  <a:pt x="498" y="270"/>
                </a:lnTo>
                <a:lnTo>
                  <a:pt x="486" y="258"/>
                </a:lnTo>
                <a:lnTo>
                  <a:pt x="474" y="252"/>
                </a:lnTo>
                <a:lnTo>
                  <a:pt x="468" y="240"/>
                </a:lnTo>
                <a:lnTo>
                  <a:pt x="468" y="234"/>
                </a:lnTo>
                <a:lnTo>
                  <a:pt x="456" y="234"/>
                </a:lnTo>
                <a:lnTo>
                  <a:pt x="450" y="240"/>
                </a:lnTo>
                <a:lnTo>
                  <a:pt x="438" y="240"/>
                </a:lnTo>
                <a:lnTo>
                  <a:pt x="426" y="234"/>
                </a:lnTo>
                <a:lnTo>
                  <a:pt x="420" y="222"/>
                </a:lnTo>
                <a:lnTo>
                  <a:pt x="414" y="228"/>
                </a:lnTo>
                <a:lnTo>
                  <a:pt x="384" y="228"/>
                </a:lnTo>
                <a:lnTo>
                  <a:pt x="372" y="222"/>
                </a:lnTo>
                <a:lnTo>
                  <a:pt x="366" y="216"/>
                </a:lnTo>
                <a:lnTo>
                  <a:pt x="366" y="210"/>
                </a:lnTo>
                <a:lnTo>
                  <a:pt x="360" y="198"/>
                </a:lnTo>
                <a:lnTo>
                  <a:pt x="360" y="192"/>
                </a:lnTo>
                <a:lnTo>
                  <a:pt x="354" y="186"/>
                </a:lnTo>
                <a:lnTo>
                  <a:pt x="330" y="186"/>
                </a:lnTo>
                <a:lnTo>
                  <a:pt x="324" y="156"/>
                </a:lnTo>
                <a:lnTo>
                  <a:pt x="318" y="150"/>
                </a:lnTo>
                <a:lnTo>
                  <a:pt x="306" y="144"/>
                </a:lnTo>
                <a:lnTo>
                  <a:pt x="294" y="132"/>
                </a:lnTo>
                <a:lnTo>
                  <a:pt x="294" y="120"/>
                </a:lnTo>
                <a:lnTo>
                  <a:pt x="300" y="114"/>
                </a:lnTo>
                <a:lnTo>
                  <a:pt x="300" y="96"/>
                </a:lnTo>
                <a:lnTo>
                  <a:pt x="294" y="84"/>
                </a:lnTo>
                <a:lnTo>
                  <a:pt x="288" y="78"/>
                </a:lnTo>
                <a:lnTo>
                  <a:pt x="288" y="48"/>
                </a:lnTo>
                <a:lnTo>
                  <a:pt x="294" y="42"/>
                </a:lnTo>
                <a:lnTo>
                  <a:pt x="294" y="36"/>
                </a:lnTo>
                <a:lnTo>
                  <a:pt x="300" y="30"/>
                </a:lnTo>
                <a:lnTo>
                  <a:pt x="300" y="0"/>
                </a:lnTo>
                <a:lnTo>
                  <a:pt x="288" y="0"/>
                </a:lnTo>
                <a:lnTo>
                  <a:pt x="276" y="6"/>
                </a:lnTo>
                <a:lnTo>
                  <a:pt x="276" y="12"/>
                </a:lnTo>
                <a:lnTo>
                  <a:pt x="270" y="12"/>
                </a:lnTo>
                <a:lnTo>
                  <a:pt x="258" y="0"/>
                </a:lnTo>
                <a:lnTo>
                  <a:pt x="246" y="12"/>
                </a:lnTo>
                <a:lnTo>
                  <a:pt x="210" y="12"/>
                </a:lnTo>
                <a:lnTo>
                  <a:pt x="198" y="18"/>
                </a:lnTo>
                <a:lnTo>
                  <a:pt x="192" y="24"/>
                </a:lnTo>
                <a:lnTo>
                  <a:pt x="186" y="36"/>
                </a:lnTo>
                <a:lnTo>
                  <a:pt x="180" y="42"/>
                </a:lnTo>
                <a:lnTo>
                  <a:pt x="180" y="48"/>
                </a:lnTo>
                <a:lnTo>
                  <a:pt x="144" y="48"/>
                </a:lnTo>
                <a:lnTo>
                  <a:pt x="138" y="78"/>
                </a:lnTo>
                <a:lnTo>
                  <a:pt x="102" y="78"/>
                </a:lnTo>
                <a:lnTo>
                  <a:pt x="90" y="96"/>
                </a:lnTo>
                <a:lnTo>
                  <a:pt x="84" y="102"/>
                </a:lnTo>
                <a:lnTo>
                  <a:pt x="60" y="114"/>
                </a:lnTo>
                <a:lnTo>
                  <a:pt x="42" y="114"/>
                </a:lnTo>
                <a:lnTo>
                  <a:pt x="42" y="108"/>
                </a:lnTo>
                <a:lnTo>
                  <a:pt x="36" y="102"/>
                </a:lnTo>
                <a:lnTo>
                  <a:pt x="12" y="102"/>
                </a:lnTo>
                <a:lnTo>
                  <a:pt x="0" y="96"/>
                </a:lnTo>
                <a:lnTo>
                  <a:pt x="0" y="114"/>
                </a:lnTo>
                <a:lnTo>
                  <a:pt x="6" y="132"/>
                </a:lnTo>
                <a:lnTo>
                  <a:pt x="18" y="144"/>
                </a:lnTo>
                <a:lnTo>
                  <a:pt x="30" y="162"/>
                </a:lnTo>
                <a:lnTo>
                  <a:pt x="42" y="174"/>
                </a:lnTo>
                <a:lnTo>
                  <a:pt x="54" y="192"/>
                </a:lnTo>
                <a:lnTo>
                  <a:pt x="66" y="216"/>
                </a:lnTo>
                <a:lnTo>
                  <a:pt x="66" y="228"/>
                </a:lnTo>
                <a:lnTo>
                  <a:pt x="60" y="234"/>
                </a:lnTo>
                <a:lnTo>
                  <a:pt x="54" y="246"/>
                </a:lnTo>
                <a:lnTo>
                  <a:pt x="48" y="252"/>
                </a:lnTo>
                <a:lnTo>
                  <a:pt x="60" y="300"/>
                </a:lnTo>
                <a:lnTo>
                  <a:pt x="42" y="330"/>
                </a:lnTo>
                <a:lnTo>
                  <a:pt x="48" y="330"/>
                </a:lnTo>
                <a:lnTo>
                  <a:pt x="60" y="342"/>
                </a:lnTo>
                <a:lnTo>
                  <a:pt x="66" y="354"/>
                </a:lnTo>
                <a:lnTo>
                  <a:pt x="66" y="360"/>
                </a:lnTo>
                <a:lnTo>
                  <a:pt x="60" y="372"/>
                </a:lnTo>
                <a:lnTo>
                  <a:pt x="48" y="384"/>
                </a:lnTo>
                <a:lnTo>
                  <a:pt x="36" y="408"/>
                </a:lnTo>
                <a:lnTo>
                  <a:pt x="42" y="426"/>
                </a:lnTo>
                <a:lnTo>
                  <a:pt x="48" y="438"/>
                </a:lnTo>
                <a:lnTo>
                  <a:pt x="54" y="444"/>
                </a:lnTo>
                <a:lnTo>
                  <a:pt x="54" y="450"/>
                </a:lnTo>
                <a:lnTo>
                  <a:pt x="42" y="468"/>
                </a:lnTo>
                <a:lnTo>
                  <a:pt x="54" y="480"/>
                </a:lnTo>
                <a:lnTo>
                  <a:pt x="78" y="498"/>
                </a:lnTo>
                <a:lnTo>
                  <a:pt x="78" y="516"/>
                </a:lnTo>
                <a:lnTo>
                  <a:pt x="102" y="528"/>
                </a:lnTo>
                <a:lnTo>
                  <a:pt x="90" y="558"/>
                </a:lnTo>
                <a:lnTo>
                  <a:pt x="78" y="546"/>
                </a:lnTo>
                <a:lnTo>
                  <a:pt x="78" y="558"/>
                </a:lnTo>
                <a:lnTo>
                  <a:pt x="66" y="582"/>
                </a:lnTo>
                <a:lnTo>
                  <a:pt x="54" y="588"/>
                </a:lnTo>
                <a:lnTo>
                  <a:pt x="36" y="606"/>
                </a:lnTo>
                <a:lnTo>
                  <a:pt x="48" y="630"/>
                </a:lnTo>
                <a:lnTo>
                  <a:pt x="42" y="636"/>
                </a:lnTo>
                <a:lnTo>
                  <a:pt x="60" y="666"/>
                </a:lnTo>
                <a:lnTo>
                  <a:pt x="84" y="666"/>
                </a:lnTo>
                <a:lnTo>
                  <a:pt x="96" y="744"/>
                </a:lnTo>
                <a:lnTo>
                  <a:pt x="108" y="750"/>
                </a:lnTo>
                <a:lnTo>
                  <a:pt x="114" y="750"/>
                </a:lnTo>
                <a:lnTo>
                  <a:pt x="138" y="762"/>
                </a:lnTo>
                <a:lnTo>
                  <a:pt x="144" y="774"/>
                </a:lnTo>
                <a:lnTo>
                  <a:pt x="144" y="780"/>
                </a:lnTo>
                <a:lnTo>
                  <a:pt x="138" y="792"/>
                </a:lnTo>
                <a:lnTo>
                  <a:pt x="126" y="804"/>
                </a:lnTo>
                <a:lnTo>
                  <a:pt x="144" y="822"/>
                </a:lnTo>
                <a:lnTo>
                  <a:pt x="138" y="828"/>
                </a:lnTo>
                <a:lnTo>
                  <a:pt x="132" y="840"/>
                </a:lnTo>
                <a:lnTo>
                  <a:pt x="126" y="846"/>
                </a:lnTo>
                <a:lnTo>
                  <a:pt x="126" y="858"/>
                </a:lnTo>
                <a:lnTo>
                  <a:pt x="132" y="870"/>
                </a:lnTo>
                <a:lnTo>
                  <a:pt x="138" y="876"/>
                </a:lnTo>
                <a:lnTo>
                  <a:pt x="138" y="900"/>
                </a:lnTo>
                <a:lnTo>
                  <a:pt x="144" y="900"/>
                </a:lnTo>
                <a:lnTo>
                  <a:pt x="150" y="906"/>
                </a:lnTo>
                <a:lnTo>
                  <a:pt x="162" y="912"/>
                </a:lnTo>
                <a:lnTo>
                  <a:pt x="168" y="918"/>
                </a:lnTo>
                <a:lnTo>
                  <a:pt x="180" y="924"/>
                </a:lnTo>
                <a:lnTo>
                  <a:pt x="186" y="930"/>
                </a:lnTo>
                <a:lnTo>
                  <a:pt x="186" y="996"/>
                </a:lnTo>
                <a:lnTo>
                  <a:pt x="210" y="1020"/>
                </a:lnTo>
                <a:lnTo>
                  <a:pt x="210" y="1044"/>
                </a:lnTo>
                <a:lnTo>
                  <a:pt x="216" y="1056"/>
                </a:lnTo>
                <a:lnTo>
                  <a:pt x="270" y="1056"/>
                </a:lnTo>
                <a:lnTo>
                  <a:pt x="270" y="1026"/>
                </a:lnTo>
                <a:lnTo>
                  <a:pt x="282" y="1026"/>
                </a:lnTo>
                <a:lnTo>
                  <a:pt x="282" y="1008"/>
                </a:lnTo>
                <a:lnTo>
                  <a:pt x="306" y="1002"/>
                </a:lnTo>
                <a:lnTo>
                  <a:pt x="318" y="978"/>
                </a:lnTo>
                <a:lnTo>
                  <a:pt x="324" y="984"/>
                </a:lnTo>
                <a:lnTo>
                  <a:pt x="348" y="996"/>
                </a:lnTo>
                <a:lnTo>
                  <a:pt x="360" y="996"/>
                </a:lnTo>
                <a:lnTo>
                  <a:pt x="378" y="1002"/>
                </a:lnTo>
                <a:lnTo>
                  <a:pt x="432" y="1002"/>
                </a:lnTo>
                <a:lnTo>
                  <a:pt x="462" y="1050"/>
                </a:lnTo>
                <a:lnTo>
                  <a:pt x="474" y="996"/>
                </a:lnTo>
                <a:lnTo>
                  <a:pt x="546" y="990"/>
                </a:lnTo>
                <a:lnTo>
                  <a:pt x="582" y="1014"/>
                </a:lnTo>
                <a:lnTo>
                  <a:pt x="582" y="996"/>
                </a:lnTo>
                <a:lnTo>
                  <a:pt x="594" y="924"/>
                </a:lnTo>
                <a:lnTo>
                  <a:pt x="594" y="900"/>
                </a:lnTo>
                <a:lnTo>
                  <a:pt x="588" y="894"/>
                </a:lnTo>
                <a:lnTo>
                  <a:pt x="588" y="888"/>
                </a:lnTo>
                <a:lnTo>
                  <a:pt x="576" y="864"/>
                </a:lnTo>
                <a:lnTo>
                  <a:pt x="576" y="852"/>
                </a:lnTo>
                <a:lnTo>
                  <a:pt x="582" y="846"/>
                </a:lnTo>
                <a:lnTo>
                  <a:pt x="594" y="840"/>
                </a:lnTo>
                <a:lnTo>
                  <a:pt x="606" y="828"/>
                </a:lnTo>
                <a:lnTo>
                  <a:pt x="612" y="798"/>
                </a:lnTo>
                <a:lnTo>
                  <a:pt x="714" y="780"/>
                </a:lnTo>
                <a:lnTo>
                  <a:pt x="792" y="768"/>
                </a:lnTo>
                <a:lnTo>
                  <a:pt x="846" y="810"/>
                </a:lnTo>
                <a:lnTo>
                  <a:pt x="864" y="846"/>
                </a:lnTo>
                <a:lnTo>
                  <a:pt x="864" y="840"/>
                </a:lnTo>
                <a:lnTo>
                  <a:pt x="870" y="834"/>
                </a:lnTo>
                <a:lnTo>
                  <a:pt x="882" y="828"/>
                </a:lnTo>
                <a:lnTo>
                  <a:pt x="888" y="822"/>
                </a:lnTo>
                <a:lnTo>
                  <a:pt x="876" y="816"/>
                </a:lnTo>
                <a:lnTo>
                  <a:pt x="870" y="810"/>
                </a:lnTo>
                <a:lnTo>
                  <a:pt x="870" y="786"/>
                </a:lnTo>
                <a:lnTo>
                  <a:pt x="876" y="774"/>
                </a:lnTo>
                <a:lnTo>
                  <a:pt x="882" y="768"/>
                </a:lnTo>
                <a:lnTo>
                  <a:pt x="888" y="756"/>
                </a:lnTo>
                <a:lnTo>
                  <a:pt x="882" y="74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4" name="Bhutan" descr="© INSCALE GmbH, 05.05.2010&#10;http://www.presentationload.com/">
            <a:extLst>
              <a:ext uri="{FF2B5EF4-FFF2-40B4-BE49-F238E27FC236}">
                <a16:creationId xmlns:a16="http://schemas.microsoft.com/office/drawing/2014/main" id="{C775CFAB-9DC1-4867-A334-4D4C8D027A19}"/>
              </a:ext>
            </a:extLst>
          </p:cNvPr>
          <p:cNvSpPr>
            <a:spLocks/>
          </p:cNvSpPr>
          <p:nvPr/>
        </p:nvSpPr>
        <p:spPr bwMode="gray">
          <a:xfrm>
            <a:off x="8574433" y="2964118"/>
            <a:ext cx="110644" cy="62699"/>
          </a:xfrm>
          <a:custGeom>
            <a:avLst/>
            <a:gdLst>
              <a:gd name="T0" fmla="*/ 2147483647 w 234"/>
              <a:gd name="T1" fmla="*/ 2147483647 h 132"/>
              <a:gd name="T2" fmla="*/ 2147483647 w 234"/>
              <a:gd name="T3" fmla="*/ 2147483647 h 132"/>
              <a:gd name="T4" fmla="*/ 2147483647 w 234"/>
              <a:gd name="T5" fmla="*/ 2147483647 h 132"/>
              <a:gd name="T6" fmla="*/ 2147483647 w 234"/>
              <a:gd name="T7" fmla="*/ 2147483647 h 132"/>
              <a:gd name="T8" fmla="*/ 2147483647 w 234"/>
              <a:gd name="T9" fmla="*/ 2147483647 h 132"/>
              <a:gd name="T10" fmla="*/ 2147483647 w 234"/>
              <a:gd name="T11" fmla="*/ 2147483647 h 132"/>
              <a:gd name="T12" fmla="*/ 2147483647 w 234"/>
              <a:gd name="T13" fmla="*/ 2147483647 h 132"/>
              <a:gd name="T14" fmla="*/ 2147483647 w 234"/>
              <a:gd name="T15" fmla="*/ 2147483647 h 132"/>
              <a:gd name="T16" fmla="*/ 2147483647 w 234"/>
              <a:gd name="T17" fmla="*/ 2147483647 h 132"/>
              <a:gd name="T18" fmla="*/ 2147483647 w 234"/>
              <a:gd name="T19" fmla="*/ 2147483647 h 132"/>
              <a:gd name="T20" fmla="*/ 2147483647 w 234"/>
              <a:gd name="T21" fmla="*/ 2147483647 h 132"/>
              <a:gd name="T22" fmla="*/ 2147483647 w 234"/>
              <a:gd name="T23" fmla="*/ 2147483647 h 132"/>
              <a:gd name="T24" fmla="*/ 2147483647 w 234"/>
              <a:gd name="T25" fmla="*/ 2147483647 h 132"/>
              <a:gd name="T26" fmla="*/ 2147483647 w 234"/>
              <a:gd name="T27" fmla="*/ 2147483647 h 132"/>
              <a:gd name="T28" fmla="*/ 2147483647 w 234"/>
              <a:gd name="T29" fmla="*/ 2147483647 h 132"/>
              <a:gd name="T30" fmla="*/ 2147483647 w 234"/>
              <a:gd name="T31" fmla="*/ 2147483647 h 132"/>
              <a:gd name="T32" fmla="*/ 2147483647 w 234"/>
              <a:gd name="T33" fmla="*/ 2147483647 h 132"/>
              <a:gd name="T34" fmla="*/ 2147483647 w 234"/>
              <a:gd name="T35" fmla="*/ 2147483647 h 132"/>
              <a:gd name="T36" fmla="*/ 2147483647 w 234"/>
              <a:gd name="T37" fmla="*/ 2147483647 h 132"/>
              <a:gd name="T38" fmla="*/ 2147483647 w 234"/>
              <a:gd name="T39" fmla="*/ 2147483647 h 132"/>
              <a:gd name="T40" fmla="*/ 2147483647 w 234"/>
              <a:gd name="T41" fmla="*/ 2147483647 h 132"/>
              <a:gd name="T42" fmla="*/ 2147483647 w 234"/>
              <a:gd name="T43" fmla="*/ 2147483647 h 132"/>
              <a:gd name="T44" fmla="*/ 2147483647 w 234"/>
              <a:gd name="T45" fmla="*/ 2147483647 h 132"/>
              <a:gd name="T46" fmla="*/ 2147483647 w 234"/>
              <a:gd name="T47" fmla="*/ 2147483647 h 132"/>
              <a:gd name="T48" fmla="*/ 2147483647 w 234"/>
              <a:gd name="T49" fmla="*/ 2147483647 h 132"/>
              <a:gd name="T50" fmla="*/ 2147483647 w 234"/>
              <a:gd name="T51" fmla="*/ 2147483647 h 132"/>
              <a:gd name="T52" fmla="*/ 2147483647 w 234"/>
              <a:gd name="T53" fmla="*/ 2147483647 h 132"/>
              <a:gd name="T54" fmla="*/ 2147483647 w 234"/>
              <a:gd name="T55" fmla="*/ 2147483647 h 132"/>
              <a:gd name="T56" fmla="*/ 2147483647 w 234"/>
              <a:gd name="T57" fmla="*/ 2147483647 h 132"/>
              <a:gd name="T58" fmla="*/ 2147483647 w 234"/>
              <a:gd name="T59" fmla="*/ 0 h 132"/>
              <a:gd name="T60" fmla="*/ 2147483647 w 234"/>
              <a:gd name="T61" fmla="*/ 0 h 132"/>
              <a:gd name="T62" fmla="*/ 2147483647 w 234"/>
              <a:gd name="T63" fmla="*/ 2147483647 h 132"/>
              <a:gd name="T64" fmla="*/ 2147483647 w 234"/>
              <a:gd name="T65" fmla="*/ 2147483647 h 132"/>
              <a:gd name="T66" fmla="*/ 2147483647 w 234"/>
              <a:gd name="T67" fmla="*/ 2147483647 h 132"/>
              <a:gd name="T68" fmla="*/ 2147483647 w 234"/>
              <a:gd name="T69" fmla="*/ 2147483647 h 132"/>
              <a:gd name="T70" fmla="*/ 2147483647 w 234"/>
              <a:gd name="T71" fmla="*/ 2147483647 h 132"/>
              <a:gd name="T72" fmla="*/ 2147483647 w 234"/>
              <a:gd name="T73" fmla="*/ 2147483647 h 132"/>
              <a:gd name="T74" fmla="*/ 2147483647 w 234"/>
              <a:gd name="T75" fmla="*/ 2147483647 h 132"/>
              <a:gd name="T76" fmla="*/ 0 w 234"/>
              <a:gd name="T77" fmla="*/ 2147483647 h 132"/>
              <a:gd name="T78" fmla="*/ 0 w 234"/>
              <a:gd name="T79" fmla="*/ 2147483647 h 132"/>
              <a:gd name="T80" fmla="*/ 2147483647 w 234"/>
              <a:gd name="T81" fmla="*/ 2147483647 h 132"/>
              <a:gd name="T82" fmla="*/ 2147483647 w 234"/>
              <a:gd name="T83" fmla="*/ 2147483647 h 132"/>
              <a:gd name="T84" fmla="*/ 2147483647 w 234"/>
              <a:gd name="T85" fmla="*/ 2147483647 h 132"/>
              <a:gd name="T86" fmla="*/ 2147483647 w 234"/>
              <a:gd name="T87" fmla="*/ 2147483647 h 132"/>
              <a:gd name="T88" fmla="*/ 2147483647 w 234"/>
              <a:gd name="T89" fmla="*/ 2147483647 h 132"/>
              <a:gd name="T90" fmla="*/ 2147483647 w 234"/>
              <a:gd name="T91" fmla="*/ 2147483647 h 132"/>
              <a:gd name="T92" fmla="*/ 2147483647 w 234"/>
              <a:gd name="T93" fmla="*/ 2147483647 h 1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34"/>
              <a:gd name="T142" fmla="*/ 0 h 132"/>
              <a:gd name="T143" fmla="*/ 234 w 234"/>
              <a:gd name="T144" fmla="*/ 132 h 1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34" h="132">
                <a:moveTo>
                  <a:pt x="78" y="132"/>
                </a:moveTo>
                <a:lnTo>
                  <a:pt x="90" y="132"/>
                </a:lnTo>
                <a:lnTo>
                  <a:pt x="102" y="126"/>
                </a:lnTo>
                <a:lnTo>
                  <a:pt x="108" y="120"/>
                </a:lnTo>
                <a:lnTo>
                  <a:pt x="126" y="120"/>
                </a:lnTo>
                <a:lnTo>
                  <a:pt x="138" y="126"/>
                </a:lnTo>
                <a:lnTo>
                  <a:pt x="168" y="126"/>
                </a:lnTo>
                <a:lnTo>
                  <a:pt x="180" y="120"/>
                </a:lnTo>
                <a:lnTo>
                  <a:pt x="192" y="120"/>
                </a:lnTo>
                <a:lnTo>
                  <a:pt x="198" y="126"/>
                </a:lnTo>
                <a:lnTo>
                  <a:pt x="210" y="126"/>
                </a:lnTo>
                <a:lnTo>
                  <a:pt x="234" y="114"/>
                </a:lnTo>
                <a:lnTo>
                  <a:pt x="234" y="108"/>
                </a:lnTo>
                <a:lnTo>
                  <a:pt x="222" y="96"/>
                </a:lnTo>
                <a:lnTo>
                  <a:pt x="222" y="72"/>
                </a:lnTo>
                <a:lnTo>
                  <a:pt x="198" y="72"/>
                </a:lnTo>
                <a:lnTo>
                  <a:pt x="192" y="66"/>
                </a:lnTo>
                <a:lnTo>
                  <a:pt x="192" y="42"/>
                </a:lnTo>
                <a:lnTo>
                  <a:pt x="186" y="30"/>
                </a:lnTo>
                <a:lnTo>
                  <a:pt x="174" y="18"/>
                </a:lnTo>
                <a:lnTo>
                  <a:pt x="162" y="12"/>
                </a:lnTo>
                <a:lnTo>
                  <a:pt x="150" y="12"/>
                </a:lnTo>
                <a:lnTo>
                  <a:pt x="138" y="18"/>
                </a:lnTo>
                <a:lnTo>
                  <a:pt x="126" y="18"/>
                </a:lnTo>
                <a:lnTo>
                  <a:pt x="114" y="24"/>
                </a:lnTo>
                <a:lnTo>
                  <a:pt x="108" y="30"/>
                </a:lnTo>
                <a:lnTo>
                  <a:pt x="102" y="30"/>
                </a:lnTo>
                <a:lnTo>
                  <a:pt x="102" y="6"/>
                </a:lnTo>
                <a:lnTo>
                  <a:pt x="78" y="6"/>
                </a:lnTo>
                <a:lnTo>
                  <a:pt x="66" y="0"/>
                </a:lnTo>
                <a:lnTo>
                  <a:pt x="54" y="0"/>
                </a:lnTo>
                <a:lnTo>
                  <a:pt x="48" y="12"/>
                </a:lnTo>
                <a:lnTo>
                  <a:pt x="36" y="24"/>
                </a:lnTo>
                <a:lnTo>
                  <a:pt x="30" y="36"/>
                </a:lnTo>
                <a:lnTo>
                  <a:pt x="18" y="54"/>
                </a:lnTo>
                <a:lnTo>
                  <a:pt x="12" y="66"/>
                </a:lnTo>
                <a:lnTo>
                  <a:pt x="6" y="72"/>
                </a:lnTo>
                <a:lnTo>
                  <a:pt x="6" y="78"/>
                </a:lnTo>
                <a:lnTo>
                  <a:pt x="0" y="78"/>
                </a:lnTo>
                <a:lnTo>
                  <a:pt x="0" y="90"/>
                </a:lnTo>
                <a:lnTo>
                  <a:pt x="18" y="108"/>
                </a:lnTo>
                <a:lnTo>
                  <a:pt x="42" y="120"/>
                </a:lnTo>
                <a:lnTo>
                  <a:pt x="54" y="120"/>
                </a:lnTo>
                <a:lnTo>
                  <a:pt x="54" y="114"/>
                </a:lnTo>
                <a:lnTo>
                  <a:pt x="54" y="120"/>
                </a:lnTo>
                <a:lnTo>
                  <a:pt x="66" y="132"/>
                </a:lnTo>
                <a:lnTo>
                  <a:pt x="78" y="13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5" name="Benin" descr="© INSCALE GmbH, 05.05.2010&#10;http://www.presentationload.com/">
            <a:extLst>
              <a:ext uri="{FF2B5EF4-FFF2-40B4-BE49-F238E27FC236}">
                <a16:creationId xmlns:a16="http://schemas.microsoft.com/office/drawing/2014/main" id="{F8EAD8B4-F498-4757-A08F-8532B92F3D15}"/>
              </a:ext>
            </a:extLst>
          </p:cNvPr>
          <p:cNvSpPr>
            <a:spLocks/>
          </p:cNvSpPr>
          <p:nvPr/>
        </p:nvSpPr>
        <p:spPr bwMode="gray">
          <a:xfrm>
            <a:off x="5705056" y="3570818"/>
            <a:ext cx="105113" cy="234197"/>
          </a:xfrm>
          <a:custGeom>
            <a:avLst/>
            <a:gdLst>
              <a:gd name="T0" fmla="*/ 2147483647 w 222"/>
              <a:gd name="T1" fmla="*/ 2147483647 h 498"/>
              <a:gd name="T2" fmla="*/ 2147483647 w 222"/>
              <a:gd name="T3" fmla="*/ 2147483647 h 498"/>
              <a:gd name="T4" fmla="*/ 2147483647 w 222"/>
              <a:gd name="T5" fmla="*/ 2147483647 h 498"/>
              <a:gd name="T6" fmla="*/ 2147483647 w 222"/>
              <a:gd name="T7" fmla="*/ 2147483647 h 498"/>
              <a:gd name="T8" fmla="*/ 2147483647 w 222"/>
              <a:gd name="T9" fmla="*/ 2147483647 h 498"/>
              <a:gd name="T10" fmla="*/ 2147483647 w 222"/>
              <a:gd name="T11" fmla="*/ 2147483647 h 498"/>
              <a:gd name="T12" fmla="*/ 2147483647 w 222"/>
              <a:gd name="T13" fmla="*/ 2147483647 h 498"/>
              <a:gd name="T14" fmla="*/ 2147483647 w 222"/>
              <a:gd name="T15" fmla="*/ 2147483647 h 498"/>
              <a:gd name="T16" fmla="*/ 2147483647 w 222"/>
              <a:gd name="T17" fmla="*/ 2147483647 h 498"/>
              <a:gd name="T18" fmla="*/ 2147483647 w 222"/>
              <a:gd name="T19" fmla="*/ 2147483647 h 498"/>
              <a:gd name="T20" fmla="*/ 2147483647 w 222"/>
              <a:gd name="T21" fmla="*/ 2147483647 h 498"/>
              <a:gd name="T22" fmla="*/ 2147483647 w 222"/>
              <a:gd name="T23" fmla="*/ 2147483647 h 498"/>
              <a:gd name="T24" fmla="*/ 2147483647 w 222"/>
              <a:gd name="T25" fmla="*/ 2147483647 h 498"/>
              <a:gd name="T26" fmla="*/ 2147483647 w 222"/>
              <a:gd name="T27" fmla="*/ 2147483647 h 498"/>
              <a:gd name="T28" fmla="*/ 2147483647 w 222"/>
              <a:gd name="T29" fmla="*/ 2147483647 h 498"/>
              <a:gd name="T30" fmla="*/ 2147483647 w 222"/>
              <a:gd name="T31" fmla="*/ 2147483647 h 498"/>
              <a:gd name="T32" fmla="*/ 2147483647 w 222"/>
              <a:gd name="T33" fmla="*/ 2147483647 h 498"/>
              <a:gd name="T34" fmla="*/ 2147483647 w 222"/>
              <a:gd name="T35" fmla="*/ 2147483647 h 498"/>
              <a:gd name="T36" fmla="*/ 2147483647 w 222"/>
              <a:gd name="T37" fmla="*/ 2147483647 h 498"/>
              <a:gd name="T38" fmla="*/ 2147483647 w 222"/>
              <a:gd name="T39" fmla="*/ 2147483647 h 498"/>
              <a:gd name="T40" fmla="*/ 2147483647 w 222"/>
              <a:gd name="T41" fmla="*/ 2147483647 h 498"/>
              <a:gd name="T42" fmla="*/ 2147483647 w 222"/>
              <a:gd name="T43" fmla="*/ 2147483647 h 498"/>
              <a:gd name="T44" fmla="*/ 2147483647 w 222"/>
              <a:gd name="T45" fmla="*/ 2147483647 h 498"/>
              <a:gd name="T46" fmla="*/ 0 w 222"/>
              <a:gd name="T47" fmla="*/ 2147483647 h 498"/>
              <a:gd name="T48" fmla="*/ 2147483647 w 222"/>
              <a:gd name="T49" fmla="*/ 2147483647 h 498"/>
              <a:gd name="T50" fmla="*/ 2147483647 w 222"/>
              <a:gd name="T51" fmla="*/ 2147483647 h 498"/>
              <a:gd name="T52" fmla="*/ 2147483647 w 222"/>
              <a:gd name="T53" fmla="*/ 2147483647 h 498"/>
              <a:gd name="T54" fmla="*/ 2147483647 w 222"/>
              <a:gd name="T55" fmla="*/ 2147483647 h 498"/>
              <a:gd name="T56" fmla="*/ 2147483647 w 222"/>
              <a:gd name="T57" fmla="*/ 2147483647 h 498"/>
              <a:gd name="T58" fmla="*/ 2147483647 w 222"/>
              <a:gd name="T59" fmla="*/ 2147483647 h 498"/>
              <a:gd name="T60" fmla="*/ 2147483647 w 222"/>
              <a:gd name="T61" fmla="*/ 2147483647 h 498"/>
              <a:gd name="T62" fmla="*/ 2147483647 w 222"/>
              <a:gd name="T63" fmla="*/ 2147483647 h 498"/>
              <a:gd name="T64" fmla="*/ 2147483647 w 222"/>
              <a:gd name="T65" fmla="*/ 2147483647 h 498"/>
              <a:gd name="T66" fmla="*/ 2147483647 w 222"/>
              <a:gd name="T67" fmla="*/ 2147483647 h 498"/>
              <a:gd name="T68" fmla="*/ 2147483647 w 222"/>
              <a:gd name="T69" fmla="*/ 2147483647 h 4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2"/>
              <a:gd name="T106" fmla="*/ 0 h 498"/>
              <a:gd name="T107" fmla="*/ 222 w 222"/>
              <a:gd name="T108" fmla="*/ 498 h 49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2" h="498">
                <a:moveTo>
                  <a:pt x="138" y="372"/>
                </a:moveTo>
                <a:lnTo>
                  <a:pt x="144" y="342"/>
                </a:lnTo>
                <a:lnTo>
                  <a:pt x="138" y="306"/>
                </a:lnTo>
                <a:lnTo>
                  <a:pt x="144" y="276"/>
                </a:lnTo>
                <a:lnTo>
                  <a:pt x="162" y="276"/>
                </a:lnTo>
                <a:lnTo>
                  <a:pt x="174" y="252"/>
                </a:lnTo>
                <a:lnTo>
                  <a:pt x="174" y="222"/>
                </a:lnTo>
                <a:lnTo>
                  <a:pt x="180" y="216"/>
                </a:lnTo>
                <a:lnTo>
                  <a:pt x="186" y="204"/>
                </a:lnTo>
                <a:lnTo>
                  <a:pt x="198" y="198"/>
                </a:lnTo>
                <a:lnTo>
                  <a:pt x="198" y="156"/>
                </a:lnTo>
                <a:lnTo>
                  <a:pt x="210" y="150"/>
                </a:lnTo>
                <a:lnTo>
                  <a:pt x="216" y="150"/>
                </a:lnTo>
                <a:lnTo>
                  <a:pt x="222" y="144"/>
                </a:lnTo>
                <a:lnTo>
                  <a:pt x="222" y="132"/>
                </a:lnTo>
                <a:lnTo>
                  <a:pt x="216" y="126"/>
                </a:lnTo>
                <a:lnTo>
                  <a:pt x="216" y="114"/>
                </a:lnTo>
                <a:lnTo>
                  <a:pt x="210" y="102"/>
                </a:lnTo>
                <a:lnTo>
                  <a:pt x="204" y="96"/>
                </a:lnTo>
                <a:lnTo>
                  <a:pt x="192" y="72"/>
                </a:lnTo>
                <a:lnTo>
                  <a:pt x="198" y="66"/>
                </a:lnTo>
                <a:lnTo>
                  <a:pt x="198" y="60"/>
                </a:lnTo>
                <a:lnTo>
                  <a:pt x="204" y="48"/>
                </a:lnTo>
                <a:lnTo>
                  <a:pt x="198" y="42"/>
                </a:lnTo>
                <a:lnTo>
                  <a:pt x="186" y="36"/>
                </a:lnTo>
                <a:lnTo>
                  <a:pt x="180" y="36"/>
                </a:lnTo>
                <a:lnTo>
                  <a:pt x="174" y="30"/>
                </a:lnTo>
                <a:lnTo>
                  <a:pt x="168" y="30"/>
                </a:lnTo>
                <a:lnTo>
                  <a:pt x="162" y="24"/>
                </a:lnTo>
                <a:lnTo>
                  <a:pt x="156" y="12"/>
                </a:lnTo>
                <a:lnTo>
                  <a:pt x="144" y="0"/>
                </a:lnTo>
                <a:lnTo>
                  <a:pt x="114" y="12"/>
                </a:lnTo>
                <a:lnTo>
                  <a:pt x="114" y="36"/>
                </a:lnTo>
                <a:lnTo>
                  <a:pt x="120" y="36"/>
                </a:lnTo>
                <a:lnTo>
                  <a:pt x="114" y="42"/>
                </a:lnTo>
                <a:lnTo>
                  <a:pt x="108" y="60"/>
                </a:lnTo>
                <a:lnTo>
                  <a:pt x="96" y="60"/>
                </a:lnTo>
                <a:lnTo>
                  <a:pt x="90" y="66"/>
                </a:lnTo>
                <a:lnTo>
                  <a:pt x="84" y="66"/>
                </a:lnTo>
                <a:lnTo>
                  <a:pt x="84" y="78"/>
                </a:lnTo>
                <a:lnTo>
                  <a:pt x="78" y="72"/>
                </a:lnTo>
                <a:lnTo>
                  <a:pt x="48" y="72"/>
                </a:lnTo>
                <a:lnTo>
                  <a:pt x="30" y="90"/>
                </a:lnTo>
                <a:lnTo>
                  <a:pt x="24" y="102"/>
                </a:lnTo>
                <a:lnTo>
                  <a:pt x="12" y="102"/>
                </a:lnTo>
                <a:lnTo>
                  <a:pt x="6" y="114"/>
                </a:lnTo>
                <a:lnTo>
                  <a:pt x="0" y="132"/>
                </a:lnTo>
                <a:lnTo>
                  <a:pt x="0" y="162"/>
                </a:lnTo>
                <a:lnTo>
                  <a:pt x="12" y="168"/>
                </a:lnTo>
                <a:lnTo>
                  <a:pt x="42" y="198"/>
                </a:lnTo>
                <a:lnTo>
                  <a:pt x="42" y="240"/>
                </a:lnTo>
                <a:lnTo>
                  <a:pt x="54" y="252"/>
                </a:lnTo>
                <a:lnTo>
                  <a:pt x="60" y="264"/>
                </a:lnTo>
                <a:lnTo>
                  <a:pt x="60" y="294"/>
                </a:lnTo>
                <a:lnTo>
                  <a:pt x="66" y="306"/>
                </a:lnTo>
                <a:lnTo>
                  <a:pt x="54" y="318"/>
                </a:lnTo>
                <a:lnTo>
                  <a:pt x="54" y="378"/>
                </a:lnTo>
                <a:lnTo>
                  <a:pt x="66" y="390"/>
                </a:lnTo>
                <a:lnTo>
                  <a:pt x="54" y="396"/>
                </a:lnTo>
                <a:lnTo>
                  <a:pt x="60" y="462"/>
                </a:lnTo>
                <a:lnTo>
                  <a:pt x="60" y="468"/>
                </a:lnTo>
                <a:lnTo>
                  <a:pt x="72" y="480"/>
                </a:lnTo>
                <a:lnTo>
                  <a:pt x="72" y="492"/>
                </a:lnTo>
                <a:lnTo>
                  <a:pt x="84" y="492"/>
                </a:lnTo>
                <a:lnTo>
                  <a:pt x="96" y="498"/>
                </a:lnTo>
                <a:lnTo>
                  <a:pt x="108" y="498"/>
                </a:lnTo>
                <a:lnTo>
                  <a:pt x="120" y="474"/>
                </a:lnTo>
                <a:lnTo>
                  <a:pt x="126" y="480"/>
                </a:lnTo>
                <a:lnTo>
                  <a:pt x="138" y="486"/>
                </a:lnTo>
                <a:lnTo>
                  <a:pt x="138" y="37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6" name="Belize" descr="© INSCALE GmbH, 05.05.2010&#10;http://www.presentationload.com/">
            <a:extLst>
              <a:ext uri="{FF2B5EF4-FFF2-40B4-BE49-F238E27FC236}">
                <a16:creationId xmlns:a16="http://schemas.microsoft.com/office/drawing/2014/main" id="{04988B34-36C5-4F77-A0AA-91B0F5F37C60}"/>
              </a:ext>
            </a:extLst>
          </p:cNvPr>
          <p:cNvSpPr>
            <a:spLocks/>
          </p:cNvSpPr>
          <p:nvPr/>
        </p:nvSpPr>
        <p:spPr bwMode="gray">
          <a:xfrm>
            <a:off x="2717661" y="3338464"/>
            <a:ext cx="51633" cy="99579"/>
          </a:xfrm>
          <a:custGeom>
            <a:avLst/>
            <a:gdLst>
              <a:gd name="T0" fmla="*/ 2147483647 w 108"/>
              <a:gd name="T1" fmla="*/ 2147483647 h 210"/>
              <a:gd name="T2" fmla="*/ 2147483647 w 108"/>
              <a:gd name="T3" fmla="*/ 2147483647 h 210"/>
              <a:gd name="T4" fmla="*/ 2147483647 w 108"/>
              <a:gd name="T5" fmla="*/ 2147483647 h 210"/>
              <a:gd name="T6" fmla="*/ 2147483647 w 108"/>
              <a:gd name="T7" fmla="*/ 2147483647 h 210"/>
              <a:gd name="T8" fmla="*/ 2147483647 w 108"/>
              <a:gd name="T9" fmla="*/ 2147483647 h 210"/>
              <a:gd name="T10" fmla="*/ 2147483647 w 108"/>
              <a:gd name="T11" fmla="*/ 0 h 210"/>
              <a:gd name="T12" fmla="*/ 2147483647 w 108"/>
              <a:gd name="T13" fmla="*/ 2147483647 h 210"/>
              <a:gd name="T14" fmla="*/ 2147483647 w 108"/>
              <a:gd name="T15" fmla="*/ 2147483647 h 210"/>
              <a:gd name="T16" fmla="*/ 2147483647 w 108"/>
              <a:gd name="T17" fmla="*/ 2147483647 h 210"/>
              <a:gd name="T18" fmla="*/ 2147483647 w 108"/>
              <a:gd name="T19" fmla="*/ 2147483647 h 210"/>
              <a:gd name="T20" fmla="*/ 2147483647 w 108"/>
              <a:gd name="T21" fmla="*/ 2147483647 h 210"/>
              <a:gd name="T22" fmla="*/ 2147483647 w 108"/>
              <a:gd name="T23" fmla="*/ 2147483647 h 210"/>
              <a:gd name="T24" fmla="*/ 2147483647 w 108"/>
              <a:gd name="T25" fmla="*/ 2147483647 h 210"/>
              <a:gd name="T26" fmla="*/ 2147483647 w 108"/>
              <a:gd name="T27" fmla="*/ 2147483647 h 210"/>
              <a:gd name="T28" fmla="*/ 2147483647 w 108"/>
              <a:gd name="T29" fmla="*/ 2147483647 h 210"/>
              <a:gd name="T30" fmla="*/ 2147483647 w 108"/>
              <a:gd name="T31" fmla="*/ 2147483647 h 210"/>
              <a:gd name="T32" fmla="*/ 2147483647 w 108"/>
              <a:gd name="T33" fmla="*/ 2147483647 h 210"/>
              <a:gd name="T34" fmla="*/ 2147483647 w 108"/>
              <a:gd name="T35" fmla="*/ 2147483647 h 210"/>
              <a:gd name="T36" fmla="*/ 0 w 108"/>
              <a:gd name="T37" fmla="*/ 2147483647 h 210"/>
              <a:gd name="T38" fmla="*/ 2147483647 w 108"/>
              <a:gd name="T39" fmla="*/ 2147483647 h 210"/>
              <a:gd name="T40" fmla="*/ 2147483647 w 108"/>
              <a:gd name="T41" fmla="*/ 2147483647 h 210"/>
              <a:gd name="T42" fmla="*/ 2147483647 w 108"/>
              <a:gd name="T43" fmla="*/ 2147483647 h 210"/>
              <a:gd name="T44" fmla="*/ 2147483647 w 108"/>
              <a:gd name="T45" fmla="*/ 2147483647 h 210"/>
              <a:gd name="T46" fmla="*/ 2147483647 w 108"/>
              <a:gd name="T47" fmla="*/ 2147483647 h 210"/>
              <a:gd name="T48" fmla="*/ 2147483647 w 108"/>
              <a:gd name="T49" fmla="*/ 2147483647 h 210"/>
              <a:gd name="T50" fmla="*/ 2147483647 w 108"/>
              <a:gd name="T51" fmla="*/ 2147483647 h 210"/>
              <a:gd name="T52" fmla="*/ 2147483647 w 108"/>
              <a:gd name="T53" fmla="*/ 2147483647 h 210"/>
              <a:gd name="T54" fmla="*/ 2147483647 w 108"/>
              <a:gd name="T55" fmla="*/ 2147483647 h 21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8"/>
              <a:gd name="T85" fmla="*/ 0 h 210"/>
              <a:gd name="T86" fmla="*/ 108 w 108"/>
              <a:gd name="T87" fmla="*/ 210 h 21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8" h="210">
                <a:moveTo>
                  <a:pt x="108" y="30"/>
                </a:moveTo>
                <a:lnTo>
                  <a:pt x="108" y="24"/>
                </a:lnTo>
                <a:lnTo>
                  <a:pt x="102" y="24"/>
                </a:lnTo>
                <a:lnTo>
                  <a:pt x="90" y="18"/>
                </a:lnTo>
                <a:lnTo>
                  <a:pt x="84" y="12"/>
                </a:lnTo>
                <a:lnTo>
                  <a:pt x="78" y="0"/>
                </a:lnTo>
                <a:lnTo>
                  <a:pt x="78" y="6"/>
                </a:lnTo>
                <a:lnTo>
                  <a:pt x="72" y="12"/>
                </a:lnTo>
                <a:lnTo>
                  <a:pt x="72" y="24"/>
                </a:lnTo>
                <a:lnTo>
                  <a:pt x="66" y="36"/>
                </a:lnTo>
                <a:lnTo>
                  <a:pt x="54" y="42"/>
                </a:lnTo>
                <a:lnTo>
                  <a:pt x="48" y="48"/>
                </a:lnTo>
                <a:lnTo>
                  <a:pt x="42" y="48"/>
                </a:lnTo>
                <a:lnTo>
                  <a:pt x="42" y="42"/>
                </a:lnTo>
                <a:lnTo>
                  <a:pt x="36" y="36"/>
                </a:lnTo>
                <a:lnTo>
                  <a:pt x="30" y="36"/>
                </a:lnTo>
                <a:lnTo>
                  <a:pt x="30" y="42"/>
                </a:lnTo>
                <a:lnTo>
                  <a:pt x="24" y="54"/>
                </a:lnTo>
                <a:lnTo>
                  <a:pt x="0" y="210"/>
                </a:lnTo>
                <a:lnTo>
                  <a:pt x="30" y="210"/>
                </a:lnTo>
                <a:lnTo>
                  <a:pt x="42" y="168"/>
                </a:lnTo>
                <a:lnTo>
                  <a:pt x="60" y="174"/>
                </a:lnTo>
                <a:lnTo>
                  <a:pt x="84" y="150"/>
                </a:lnTo>
                <a:lnTo>
                  <a:pt x="84" y="90"/>
                </a:lnTo>
                <a:lnTo>
                  <a:pt x="90" y="78"/>
                </a:lnTo>
                <a:lnTo>
                  <a:pt x="96" y="60"/>
                </a:lnTo>
                <a:lnTo>
                  <a:pt x="108" y="36"/>
                </a:lnTo>
                <a:lnTo>
                  <a:pt x="108" y="3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7" name="Belgium" descr="© INSCALE GmbH, 05.05.2010&#10;http://www.presentationload.com/">
            <a:extLst>
              <a:ext uri="{FF2B5EF4-FFF2-40B4-BE49-F238E27FC236}">
                <a16:creationId xmlns:a16="http://schemas.microsoft.com/office/drawing/2014/main" id="{DFDF7D30-2C70-4845-A4D9-763C7EB823BE}"/>
              </a:ext>
            </a:extLst>
          </p:cNvPr>
          <p:cNvSpPr>
            <a:spLocks/>
          </p:cNvSpPr>
          <p:nvPr/>
        </p:nvSpPr>
        <p:spPr bwMode="gray">
          <a:xfrm>
            <a:off x="5804636" y="2095560"/>
            <a:ext cx="105113" cy="71919"/>
          </a:xfrm>
          <a:custGeom>
            <a:avLst/>
            <a:gdLst>
              <a:gd name="T0" fmla="*/ 0 w 222"/>
              <a:gd name="T1" fmla="*/ 2147483647 h 150"/>
              <a:gd name="T2" fmla="*/ 2147483647 w 222"/>
              <a:gd name="T3" fmla="*/ 2147483647 h 150"/>
              <a:gd name="T4" fmla="*/ 2147483647 w 222"/>
              <a:gd name="T5" fmla="*/ 2147483647 h 150"/>
              <a:gd name="T6" fmla="*/ 2147483647 w 222"/>
              <a:gd name="T7" fmla="*/ 2147483647 h 150"/>
              <a:gd name="T8" fmla="*/ 2147483647 w 222"/>
              <a:gd name="T9" fmla="*/ 2147483647 h 150"/>
              <a:gd name="T10" fmla="*/ 2147483647 w 222"/>
              <a:gd name="T11" fmla="*/ 2147483647 h 150"/>
              <a:gd name="T12" fmla="*/ 2147483647 w 222"/>
              <a:gd name="T13" fmla="*/ 2147483647 h 150"/>
              <a:gd name="T14" fmla="*/ 2147483647 w 222"/>
              <a:gd name="T15" fmla="*/ 2147483647 h 150"/>
              <a:gd name="T16" fmla="*/ 2147483647 w 222"/>
              <a:gd name="T17" fmla="*/ 2147483647 h 150"/>
              <a:gd name="T18" fmla="*/ 2147483647 w 222"/>
              <a:gd name="T19" fmla="*/ 2147483647 h 150"/>
              <a:gd name="T20" fmla="*/ 2147483647 w 222"/>
              <a:gd name="T21" fmla="*/ 2147483647 h 150"/>
              <a:gd name="T22" fmla="*/ 2147483647 w 222"/>
              <a:gd name="T23" fmla="*/ 2147483647 h 150"/>
              <a:gd name="T24" fmla="*/ 2147483647 w 222"/>
              <a:gd name="T25" fmla="*/ 2147483647 h 150"/>
              <a:gd name="T26" fmla="*/ 2147483647 w 222"/>
              <a:gd name="T27" fmla="*/ 2147483647 h 150"/>
              <a:gd name="T28" fmla="*/ 2147483647 w 222"/>
              <a:gd name="T29" fmla="*/ 2147483647 h 150"/>
              <a:gd name="T30" fmla="*/ 2147483647 w 222"/>
              <a:gd name="T31" fmla="*/ 2147483647 h 150"/>
              <a:gd name="T32" fmla="*/ 2147483647 w 222"/>
              <a:gd name="T33" fmla="*/ 2147483647 h 150"/>
              <a:gd name="T34" fmla="*/ 2147483647 w 222"/>
              <a:gd name="T35" fmla="*/ 2147483647 h 150"/>
              <a:gd name="T36" fmla="*/ 2147483647 w 222"/>
              <a:gd name="T37" fmla="*/ 2147483647 h 150"/>
              <a:gd name="T38" fmla="*/ 2147483647 w 222"/>
              <a:gd name="T39" fmla="*/ 2147483647 h 150"/>
              <a:gd name="T40" fmla="*/ 2147483647 w 222"/>
              <a:gd name="T41" fmla="*/ 2147483647 h 150"/>
              <a:gd name="T42" fmla="*/ 2147483647 w 222"/>
              <a:gd name="T43" fmla="*/ 2147483647 h 150"/>
              <a:gd name="T44" fmla="*/ 2147483647 w 222"/>
              <a:gd name="T45" fmla="*/ 2147483647 h 150"/>
              <a:gd name="T46" fmla="*/ 2147483647 w 222"/>
              <a:gd name="T47" fmla="*/ 2147483647 h 150"/>
              <a:gd name="T48" fmla="*/ 2147483647 w 222"/>
              <a:gd name="T49" fmla="*/ 2147483647 h 150"/>
              <a:gd name="T50" fmla="*/ 2147483647 w 222"/>
              <a:gd name="T51" fmla="*/ 2147483647 h 150"/>
              <a:gd name="T52" fmla="*/ 2147483647 w 222"/>
              <a:gd name="T53" fmla="*/ 2147483647 h 150"/>
              <a:gd name="T54" fmla="*/ 2147483647 w 222"/>
              <a:gd name="T55" fmla="*/ 2147483647 h 150"/>
              <a:gd name="T56" fmla="*/ 2147483647 w 222"/>
              <a:gd name="T57" fmla="*/ 2147483647 h 150"/>
              <a:gd name="T58" fmla="*/ 2147483647 w 222"/>
              <a:gd name="T59" fmla="*/ 2147483647 h 150"/>
              <a:gd name="T60" fmla="*/ 2147483647 w 222"/>
              <a:gd name="T61" fmla="*/ 2147483647 h 150"/>
              <a:gd name="T62" fmla="*/ 2147483647 w 222"/>
              <a:gd name="T63" fmla="*/ 2147483647 h 150"/>
              <a:gd name="T64" fmla="*/ 2147483647 w 222"/>
              <a:gd name="T65" fmla="*/ 2147483647 h 150"/>
              <a:gd name="T66" fmla="*/ 2147483647 w 222"/>
              <a:gd name="T67" fmla="*/ 2147483647 h 150"/>
              <a:gd name="T68" fmla="*/ 2147483647 w 222"/>
              <a:gd name="T69" fmla="*/ 2147483647 h 150"/>
              <a:gd name="T70" fmla="*/ 2147483647 w 222"/>
              <a:gd name="T71" fmla="*/ 2147483647 h 150"/>
              <a:gd name="T72" fmla="*/ 2147483647 w 222"/>
              <a:gd name="T73" fmla="*/ 2147483647 h 150"/>
              <a:gd name="T74" fmla="*/ 2147483647 w 222"/>
              <a:gd name="T75" fmla="*/ 2147483647 h 150"/>
              <a:gd name="T76" fmla="*/ 2147483647 w 222"/>
              <a:gd name="T77" fmla="*/ 2147483647 h 150"/>
              <a:gd name="T78" fmla="*/ 2147483647 w 222"/>
              <a:gd name="T79" fmla="*/ 2147483647 h 150"/>
              <a:gd name="T80" fmla="*/ 2147483647 w 222"/>
              <a:gd name="T81" fmla="*/ 0 h 150"/>
              <a:gd name="T82" fmla="*/ 2147483647 w 222"/>
              <a:gd name="T83" fmla="*/ 0 h 150"/>
              <a:gd name="T84" fmla="*/ 2147483647 w 222"/>
              <a:gd name="T85" fmla="*/ 2147483647 h 150"/>
              <a:gd name="T86" fmla="*/ 2147483647 w 222"/>
              <a:gd name="T87" fmla="*/ 0 h 150"/>
              <a:gd name="T88" fmla="*/ 2147483647 w 222"/>
              <a:gd name="T89" fmla="*/ 2147483647 h 150"/>
              <a:gd name="T90" fmla="*/ 2147483647 w 222"/>
              <a:gd name="T91" fmla="*/ 2147483647 h 150"/>
              <a:gd name="T92" fmla="*/ 2147483647 w 222"/>
              <a:gd name="T93" fmla="*/ 2147483647 h 150"/>
              <a:gd name="T94" fmla="*/ 2147483647 w 222"/>
              <a:gd name="T95" fmla="*/ 2147483647 h 150"/>
              <a:gd name="T96" fmla="*/ 2147483647 w 222"/>
              <a:gd name="T97" fmla="*/ 2147483647 h 150"/>
              <a:gd name="T98" fmla="*/ 2147483647 w 222"/>
              <a:gd name="T99" fmla="*/ 2147483647 h 150"/>
              <a:gd name="T100" fmla="*/ 2147483647 w 222"/>
              <a:gd name="T101" fmla="*/ 2147483647 h 150"/>
              <a:gd name="T102" fmla="*/ 0 w 222"/>
              <a:gd name="T103" fmla="*/ 2147483647 h 150"/>
              <a:gd name="T104" fmla="*/ 0 w 222"/>
              <a:gd name="T105" fmla="*/ 2147483647 h 15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22"/>
              <a:gd name="T160" fmla="*/ 0 h 150"/>
              <a:gd name="T161" fmla="*/ 222 w 222"/>
              <a:gd name="T162" fmla="*/ 150 h 15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22" h="150">
                <a:moveTo>
                  <a:pt x="0" y="42"/>
                </a:moveTo>
                <a:lnTo>
                  <a:pt x="6" y="60"/>
                </a:lnTo>
                <a:lnTo>
                  <a:pt x="30" y="66"/>
                </a:lnTo>
                <a:lnTo>
                  <a:pt x="42" y="78"/>
                </a:lnTo>
                <a:lnTo>
                  <a:pt x="66" y="78"/>
                </a:lnTo>
                <a:lnTo>
                  <a:pt x="78" y="84"/>
                </a:lnTo>
                <a:lnTo>
                  <a:pt x="84" y="90"/>
                </a:lnTo>
                <a:lnTo>
                  <a:pt x="84" y="114"/>
                </a:lnTo>
                <a:lnTo>
                  <a:pt x="108" y="114"/>
                </a:lnTo>
                <a:lnTo>
                  <a:pt x="120" y="102"/>
                </a:lnTo>
                <a:lnTo>
                  <a:pt x="120" y="126"/>
                </a:lnTo>
                <a:lnTo>
                  <a:pt x="132" y="126"/>
                </a:lnTo>
                <a:lnTo>
                  <a:pt x="144" y="132"/>
                </a:lnTo>
                <a:lnTo>
                  <a:pt x="150" y="132"/>
                </a:lnTo>
                <a:lnTo>
                  <a:pt x="162" y="144"/>
                </a:lnTo>
                <a:lnTo>
                  <a:pt x="180" y="144"/>
                </a:lnTo>
                <a:lnTo>
                  <a:pt x="192" y="150"/>
                </a:lnTo>
                <a:lnTo>
                  <a:pt x="192" y="144"/>
                </a:lnTo>
                <a:lnTo>
                  <a:pt x="186" y="132"/>
                </a:lnTo>
                <a:lnTo>
                  <a:pt x="174" y="120"/>
                </a:lnTo>
                <a:lnTo>
                  <a:pt x="174" y="114"/>
                </a:lnTo>
                <a:lnTo>
                  <a:pt x="180" y="114"/>
                </a:lnTo>
                <a:lnTo>
                  <a:pt x="192" y="108"/>
                </a:lnTo>
                <a:lnTo>
                  <a:pt x="198" y="102"/>
                </a:lnTo>
                <a:lnTo>
                  <a:pt x="204" y="102"/>
                </a:lnTo>
                <a:lnTo>
                  <a:pt x="204" y="96"/>
                </a:lnTo>
                <a:lnTo>
                  <a:pt x="210" y="90"/>
                </a:lnTo>
                <a:lnTo>
                  <a:pt x="222" y="90"/>
                </a:lnTo>
                <a:lnTo>
                  <a:pt x="216" y="84"/>
                </a:lnTo>
                <a:lnTo>
                  <a:pt x="216" y="66"/>
                </a:lnTo>
                <a:lnTo>
                  <a:pt x="204" y="54"/>
                </a:lnTo>
                <a:lnTo>
                  <a:pt x="180" y="54"/>
                </a:lnTo>
                <a:lnTo>
                  <a:pt x="180" y="42"/>
                </a:lnTo>
                <a:lnTo>
                  <a:pt x="186" y="36"/>
                </a:lnTo>
                <a:lnTo>
                  <a:pt x="186" y="18"/>
                </a:lnTo>
                <a:lnTo>
                  <a:pt x="180" y="12"/>
                </a:lnTo>
                <a:lnTo>
                  <a:pt x="174" y="12"/>
                </a:lnTo>
                <a:lnTo>
                  <a:pt x="162" y="18"/>
                </a:lnTo>
                <a:lnTo>
                  <a:pt x="150" y="18"/>
                </a:lnTo>
                <a:lnTo>
                  <a:pt x="144" y="12"/>
                </a:lnTo>
                <a:lnTo>
                  <a:pt x="144" y="0"/>
                </a:lnTo>
                <a:lnTo>
                  <a:pt x="108" y="0"/>
                </a:lnTo>
                <a:lnTo>
                  <a:pt x="108" y="6"/>
                </a:lnTo>
                <a:lnTo>
                  <a:pt x="96" y="0"/>
                </a:lnTo>
                <a:lnTo>
                  <a:pt x="96" y="12"/>
                </a:lnTo>
                <a:lnTo>
                  <a:pt x="78" y="6"/>
                </a:lnTo>
                <a:lnTo>
                  <a:pt x="72" y="18"/>
                </a:lnTo>
                <a:lnTo>
                  <a:pt x="66" y="12"/>
                </a:lnTo>
                <a:lnTo>
                  <a:pt x="42" y="12"/>
                </a:lnTo>
                <a:lnTo>
                  <a:pt x="36" y="6"/>
                </a:lnTo>
                <a:lnTo>
                  <a:pt x="24" y="6"/>
                </a:lnTo>
                <a:lnTo>
                  <a:pt x="0" y="24"/>
                </a:lnTo>
                <a:lnTo>
                  <a:pt x="0" y="4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8" name="Bangladesh" descr="© INSCALE GmbH, 05.05.2010&#10;http://www.presentationload.com/">
            <a:extLst>
              <a:ext uri="{FF2B5EF4-FFF2-40B4-BE49-F238E27FC236}">
                <a16:creationId xmlns:a16="http://schemas.microsoft.com/office/drawing/2014/main" id="{80369C05-A4BF-419B-9D3B-97B7607C612D}"/>
              </a:ext>
            </a:extLst>
          </p:cNvPr>
          <p:cNvSpPr>
            <a:spLocks/>
          </p:cNvSpPr>
          <p:nvPr/>
        </p:nvSpPr>
        <p:spPr bwMode="gray">
          <a:xfrm>
            <a:off x="8559681" y="3032348"/>
            <a:ext cx="177031" cy="201004"/>
          </a:xfrm>
          <a:custGeom>
            <a:avLst/>
            <a:gdLst>
              <a:gd name="T0" fmla="*/ 2147483647 w 372"/>
              <a:gd name="T1" fmla="*/ 2147483647 h 426"/>
              <a:gd name="T2" fmla="*/ 2147483647 w 372"/>
              <a:gd name="T3" fmla="*/ 2147483647 h 426"/>
              <a:gd name="T4" fmla="*/ 2147483647 w 372"/>
              <a:gd name="T5" fmla="*/ 2147483647 h 426"/>
              <a:gd name="T6" fmla="*/ 2147483647 w 372"/>
              <a:gd name="T7" fmla="*/ 2147483647 h 426"/>
              <a:gd name="T8" fmla="*/ 2147483647 w 372"/>
              <a:gd name="T9" fmla="*/ 2147483647 h 426"/>
              <a:gd name="T10" fmla="*/ 2147483647 w 372"/>
              <a:gd name="T11" fmla="*/ 2147483647 h 426"/>
              <a:gd name="T12" fmla="*/ 2147483647 w 372"/>
              <a:gd name="T13" fmla="*/ 2147483647 h 426"/>
              <a:gd name="T14" fmla="*/ 2147483647 w 372"/>
              <a:gd name="T15" fmla="*/ 2147483647 h 426"/>
              <a:gd name="T16" fmla="*/ 2147483647 w 372"/>
              <a:gd name="T17" fmla="*/ 2147483647 h 426"/>
              <a:gd name="T18" fmla="*/ 2147483647 w 372"/>
              <a:gd name="T19" fmla="*/ 2147483647 h 426"/>
              <a:gd name="T20" fmla="*/ 2147483647 w 372"/>
              <a:gd name="T21" fmla="*/ 2147483647 h 426"/>
              <a:gd name="T22" fmla="*/ 2147483647 w 372"/>
              <a:gd name="T23" fmla="*/ 2147483647 h 426"/>
              <a:gd name="T24" fmla="*/ 2147483647 w 372"/>
              <a:gd name="T25" fmla="*/ 2147483647 h 426"/>
              <a:gd name="T26" fmla="*/ 2147483647 w 372"/>
              <a:gd name="T27" fmla="*/ 2147483647 h 426"/>
              <a:gd name="T28" fmla="*/ 2147483647 w 372"/>
              <a:gd name="T29" fmla="*/ 2147483647 h 426"/>
              <a:gd name="T30" fmla="*/ 2147483647 w 372"/>
              <a:gd name="T31" fmla="*/ 2147483647 h 426"/>
              <a:gd name="T32" fmla="*/ 2147483647 w 372"/>
              <a:gd name="T33" fmla="*/ 2147483647 h 426"/>
              <a:gd name="T34" fmla="*/ 2147483647 w 372"/>
              <a:gd name="T35" fmla="*/ 2147483647 h 426"/>
              <a:gd name="T36" fmla="*/ 2147483647 w 372"/>
              <a:gd name="T37" fmla="*/ 2147483647 h 426"/>
              <a:gd name="T38" fmla="*/ 2147483647 w 372"/>
              <a:gd name="T39" fmla="*/ 2147483647 h 426"/>
              <a:gd name="T40" fmla="*/ 2147483647 w 372"/>
              <a:gd name="T41" fmla="*/ 2147483647 h 426"/>
              <a:gd name="T42" fmla="*/ 2147483647 w 372"/>
              <a:gd name="T43" fmla="*/ 2147483647 h 426"/>
              <a:gd name="T44" fmla="*/ 2147483647 w 372"/>
              <a:gd name="T45" fmla="*/ 2147483647 h 426"/>
              <a:gd name="T46" fmla="*/ 2147483647 w 372"/>
              <a:gd name="T47" fmla="*/ 2147483647 h 426"/>
              <a:gd name="T48" fmla="*/ 2147483647 w 372"/>
              <a:gd name="T49" fmla="*/ 2147483647 h 426"/>
              <a:gd name="T50" fmla="*/ 2147483647 w 372"/>
              <a:gd name="T51" fmla="*/ 2147483647 h 426"/>
              <a:gd name="T52" fmla="*/ 2147483647 w 372"/>
              <a:gd name="T53" fmla="*/ 2147483647 h 426"/>
              <a:gd name="T54" fmla="*/ 2147483647 w 372"/>
              <a:gd name="T55" fmla="*/ 2147483647 h 426"/>
              <a:gd name="T56" fmla="*/ 2147483647 w 372"/>
              <a:gd name="T57" fmla="*/ 2147483647 h 426"/>
              <a:gd name="T58" fmla="*/ 2147483647 w 372"/>
              <a:gd name="T59" fmla="*/ 2147483647 h 426"/>
              <a:gd name="T60" fmla="*/ 2147483647 w 372"/>
              <a:gd name="T61" fmla="*/ 2147483647 h 426"/>
              <a:gd name="T62" fmla="*/ 2147483647 w 372"/>
              <a:gd name="T63" fmla="*/ 2147483647 h 426"/>
              <a:gd name="T64" fmla="*/ 2147483647 w 372"/>
              <a:gd name="T65" fmla="*/ 2147483647 h 426"/>
              <a:gd name="T66" fmla="*/ 2147483647 w 372"/>
              <a:gd name="T67" fmla="*/ 2147483647 h 426"/>
              <a:gd name="T68" fmla="*/ 2147483647 w 372"/>
              <a:gd name="T69" fmla="*/ 2147483647 h 426"/>
              <a:gd name="T70" fmla="*/ 2147483647 w 372"/>
              <a:gd name="T71" fmla="*/ 2147483647 h 426"/>
              <a:gd name="T72" fmla="*/ 2147483647 w 372"/>
              <a:gd name="T73" fmla="*/ 2147483647 h 426"/>
              <a:gd name="T74" fmla="*/ 2147483647 w 372"/>
              <a:gd name="T75" fmla="*/ 2147483647 h 426"/>
              <a:gd name="T76" fmla="*/ 2147483647 w 372"/>
              <a:gd name="T77" fmla="*/ 2147483647 h 426"/>
              <a:gd name="T78" fmla="*/ 2147483647 w 372"/>
              <a:gd name="T79" fmla="*/ 2147483647 h 426"/>
              <a:gd name="T80" fmla="*/ 2147483647 w 372"/>
              <a:gd name="T81" fmla="*/ 2147483647 h 426"/>
              <a:gd name="T82" fmla="*/ 2147483647 w 372"/>
              <a:gd name="T83" fmla="*/ 2147483647 h 426"/>
              <a:gd name="T84" fmla="*/ 2147483647 w 372"/>
              <a:gd name="T85" fmla="*/ 0 h 426"/>
              <a:gd name="T86" fmla="*/ 2147483647 w 372"/>
              <a:gd name="T87" fmla="*/ 2147483647 h 426"/>
              <a:gd name="T88" fmla="*/ 0 w 372"/>
              <a:gd name="T89" fmla="*/ 2147483647 h 426"/>
              <a:gd name="T90" fmla="*/ 2147483647 w 372"/>
              <a:gd name="T91" fmla="*/ 2147483647 h 426"/>
              <a:gd name="T92" fmla="*/ 2147483647 w 372"/>
              <a:gd name="T93" fmla="*/ 2147483647 h 426"/>
              <a:gd name="T94" fmla="*/ 2147483647 w 372"/>
              <a:gd name="T95" fmla="*/ 2147483647 h 426"/>
              <a:gd name="T96" fmla="*/ 2147483647 w 372"/>
              <a:gd name="T97" fmla="*/ 2147483647 h 426"/>
              <a:gd name="T98" fmla="*/ 2147483647 w 372"/>
              <a:gd name="T99" fmla="*/ 2147483647 h 426"/>
              <a:gd name="T100" fmla="*/ 2147483647 w 372"/>
              <a:gd name="T101" fmla="*/ 2147483647 h 426"/>
              <a:gd name="T102" fmla="*/ 2147483647 w 372"/>
              <a:gd name="T103" fmla="*/ 2147483647 h 426"/>
              <a:gd name="T104" fmla="*/ 2147483647 w 372"/>
              <a:gd name="T105" fmla="*/ 2147483647 h 426"/>
              <a:gd name="T106" fmla="*/ 2147483647 w 372"/>
              <a:gd name="T107" fmla="*/ 2147483647 h 426"/>
              <a:gd name="T108" fmla="*/ 2147483647 w 372"/>
              <a:gd name="T109" fmla="*/ 2147483647 h 426"/>
              <a:gd name="T110" fmla="*/ 2147483647 w 372"/>
              <a:gd name="T111" fmla="*/ 2147483647 h 426"/>
              <a:gd name="T112" fmla="*/ 2147483647 w 372"/>
              <a:gd name="T113" fmla="*/ 2147483647 h 426"/>
              <a:gd name="T114" fmla="*/ 2147483647 w 372"/>
              <a:gd name="T115" fmla="*/ 2147483647 h 4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72"/>
              <a:gd name="T175" fmla="*/ 0 h 426"/>
              <a:gd name="T176" fmla="*/ 372 w 372"/>
              <a:gd name="T177" fmla="*/ 426 h 42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72" h="426">
                <a:moveTo>
                  <a:pt x="132" y="414"/>
                </a:moveTo>
                <a:lnTo>
                  <a:pt x="138" y="354"/>
                </a:lnTo>
                <a:lnTo>
                  <a:pt x="144" y="354"/>
                </a:lnTo>
                <a:lnTo>
                  <a:pt x="150" y="360"/>
                </a:lnTo>
                <a:lnTo>
                  <a:pt x="162" y="360"/>
                </a:lnTo>
                <a:lnTo>
                  <a:pt x="174" y="366"/>
                </a:lnTo>
                <a:lnTo>
                  <a:pt x="192" y="372"/>
                </a:lnTo>
                <a:lnTo>
                  <a:pt x="216" y="372"/>
                </a:lnTo>
                <a:lnTo>
                  <a:pt x="210" y="366"/>
                </a:lnTo>
                <a:lnTo>
                  <a:pt x="210" y="348"/>
                </a:lnTo>
                <a:lnTo>
                  <a:pt x="204" y="342"/>
                </a:lnTo>
                <a:lnTo>
                  <a:pt x="222" y="342"/>
                </a:lnTo>
                <a:lnTo>
                  <a:pt x="258" y="360"/>
                </a:lnTo>
                <a:lnTo>
                  <a:pt x="270" y="360"/>
                </a:lnTo>
                <a:lnTo>
                  <a:pt x="282" y="348"/>
                </a:lnTo>
                <a:lnTo>
                  <a:pt x="282" y="336"/>
                </a:lnTo>
                <a:lnTo>
                  <a:pt x="270" y="300"/>
                </a:lnTo>
                <a:lnTo>
                  <a:pt x="318" y="354"/>
                </a:lnTo>
                <a:lnTo>
                  <a:pt x="318" y="360"/>
                </a:lnTo>
                <a:lnTo>
                  <a:pt x="312" y="366"/>
                </a:lnTo>
                <a:lnTo>
                  <a:pt x="312" y="390"/>
                </a:lnTo>
                <a:lnTo>
                  <a:pt x="306" y="402"/>
                </a:lnTo>
                <a:lnTo>
                  <a:pt x="306" y="414"/>
                </a:lnTo>
                <a:lnTo>
                  <a:pt x="312" y="420"/>
                </a:lnTo>
                <a:lnTo>
                  <a:pt x="324" y="420"/>
                </a:lnTo>
                <a:lnTo>
                  <a:pt x="330" y="426"/>
                </a:lnTo>
                <a:lnTo>
                  <a:pt x="336" y="414"/>
                </a:lnTo>
                <a:lnTo>
                  <a:pt x="336" y="408"/>
                </a:lnTo>
                <a:lnTo>
                  <a:pt x="372" y="414"/>
                </a:lnTo>
                <a:lnTo>
                  <a:pt x="360" y="354"/>
                </a:lnTo>
                <a:lnTo>
                  <a:pt x="360" y="348"/>
                </a:lnTo>
                <a:lnTo>
                  <a:pt x="354" y="342"/>
                </a:lnTo>
                <a:lnTo>
                  <a:pt x="348" y="330"/>
                </a:lnTo>
                <a:lnTo>
                  <a:pt x="342" y="312"/>
                </a:lnTo>
                <a:lnTo>
                  <a:pt x="336" y="300"/>
                </a:lnTo>
                <a:lnTo>
                  <a:pt x="336" y="288"/>
                </a:lnTo>
                <a:lnTo>
                  <a:pt x="330" y="276"/>
                </a:lnTo>
                <a:lnTo>
                  <a:pt x="330" y="270"/>
                </a:lnTo>
                <a:lnTo>
                  <a:pt x="324" y="258"/>
                </a:lnTo>
                <a:lnTo>
                  <a:pt x="324" y="240"/>
                </a:lnTo>
                <a:lnTo>
                  <a:pt x="318" y="234"/>
                </a:lnTo>
                <a:lnTo>
                  <a:pt x="306" y="228"/>
                </a:lnTo>
                <a:lnTo>
                  <a:pt x="288" y="228"/>
                </a:lnTo>
                <a:lnTo>
                  <a:pt x="288" y="252"/>
                </a:lnTo>
                <a:lnTo>
                  <a:pt x="282" y="288"/>
                </a:lnTo>
                <a:lnTo>
                  <a:pt x="264" y="264"/>
                </a:lnTo>
                <a:lnTo>
                  <a:pt x="258" y="264"/>
                </a:lnTo>
                <a:lnTo>
                  <a:pt x="240" y="246"/>
                </a:lnTo>
                <a:lnTo>
                  <a:pt x="234" y="234"/>
                </a:lnTo>
                <a:lnTo>
                  <a:pt x="234" y="216"/>
                </a:lnTo>
                <a:lnTo>
                  <a:pt x="240" y="204"/>
                </a:lnTo>
                <a:lnTo>
                  <a:pt x="252" y="192"/>
                </a:lnTo>
                <a:lnTo>
                  <a:pt x="258" y="192"/>
                </a:lnTo>
                <a:lnTo>
                  <a:pt x="270" y="186"/>
                </a:lnTo>
                <a:lnTo>
                  <a:pt x="276" y="186"/>
                </a:lnTo>
                <a:lnTo>
                  <a:pt x="282" y="180"/>
                </a:lnTo>
                <a:lnTo>
                  <a:pt x="288" y="168"/>
                </a:lnTo>
                <a:lnTo>
                  <a:pt x="294" y="150"/>
                </a:lnTo>
                <a:lnTo>
                  <a:pt x="294" y="138"/>
                </a:lnTo>
                <a:lnTo>
                  <a:pt x="300" y="138"/>
                </a:lnTo>
                <a:lnTo>
                  <a:pt x="306" y="132"/>
                </a:lnTo>
                <a:lnTo>
                  <a:pt x="306" y="126"/>
                </a:lnTo>
                <a:lnTo>
                  <a:pt x="282" y="102"/>
                </a:lnTo>
                <a:lnTo>
                  <a:pt x="276" y="102"/>
                </a:lnTo>
                <a:lnTo>
                  <a:pt x="228" y="114"/>
                </a:lnTo>
                <a:lnTo>
                  <a:pt x="210" y="114"/>
                </a:lnTo>
                <a:lnTo>
                  <a:pt x="198" y="108"/>
                </a:lnTo>
                <a:lnTo>
                  <a:pt x="138" y="108"/>
                </a:lnTo>
                <a:lnTo>
                  <a:pt x="132" y="102"/>
                </a:lnTo>
                <a:lnTo>
                  <a:pt x="126" y="102"/>
                </a:lnTo>
                <a:lnTo>
                  <a:pt x="126" y="66"/>
                </a:lnTo>
                <a:lnTo>
                  <a:pt x="120" y="66"/>
                </a:lnTo>
                <a:lnTo>
                  <a:pt x="120" y="36"/>
                </a:lnTo>
                <a:lnTo>
                  <a:pt x="114" y="30"/>
                </a:lnTo>
                <a:lnTo>
                  <a:pt x="108" y="30"/>
                </a:lnTo>
                <a:lnTo>
                  <a:pt x="102" y="24"/>
                </a:lnTo>
                <a:lnTo>
                  <a:pt x="96" y="42"/>
                </a:lnTo>
                <a:lnTo>
                  <a:pt x="90" y="36"/>
                </a:lnTo>
                <a:lnTo>
                  <a:pt x="78" y="36"/>
                </a:lnTo>
                <a:lnTo>
                  <a:pt x="72" y="30"/>
                </a:lnTo>
                <a:lnTo>
                  <a:pt x="66" y="18"/>
                </a:lnTo>
                <a:lnTo>
                  <a:pt x="66" y="12"/>
                </a:lnTo>
                <a:lnTo>
                  <a:pt x="60" y="0"/>
                </a:lnTo>
                <a:lnTo>
                  <a:pt x="42" y="6"/>
                </a:lnTo>
                <a:lnTo>
                  <a:pt x="48" y="12"/>
                </a:lnTo>
                <a:lnTo>
                  <a:pt x="24" y="0"/>
                </a:lnTo>
                <a:lnTo>
                  <a:pt x="6" y="0"/>
                </a:lnTo>
                <a:lnTo>
                  <a:pt x="18" y="18"/>
                </a:lnTo>
                <a:lnTo>
                  <a:pt x="6" y="30"/>
                </a:lnTo>
                <a:lnTo>
                  <a:pt x="0" y="42"/>
                </a:lnTo>
                <a:lnTo>
                  <a:pt x="0" y="48"/>
                </a:lnTo>
                <a:lnTo>
                  <a:pt x="6" y="60"/>
                </a:lnTo>
                <a:lnTo>
                  <a:pt x="18" y="66"/>
                </a:lnTo>
                <a:lnTo>
                  <a:pt x="30" y="78"/>
                </a:lnTo>
                <a:lnTo>
                  <a:pt x="36" y="78"/>
                </a:lnTo>
                <a:lnTo>
                  <a:pt x="66" y="96"/>
                </a:lnTo>
                <a:lnTo>
                  <a:pt x="66" y="108"/>
                </a:lnTo>
                <a:lnTo>
                  <a:pt x="30" y="108"/>
                </a:lnTo>
                <a:lnTo>
                  <a:pt x="30" y="138"/>
                </a:lnTo>
                <a:lnTo>
                  <a:pt x="24" y="138"/>
                </a:lnTo>
                <a:lnTo>
                  <a:pt x="12" y="150"/>
                </a:lnTo>
                <a:lnTo>
                  <a:pt x="24" y="162"/>
                </a:lnTo>
                <a:lnTo>
                  <a:pt x="36" y="168"/>
                </a:lnTo>
                <a:lnTo>
                  <a:pt x="54" y="168"/>
                </a:lnTo>
                <a:lnTo>
                  <a:pt x="66" y="174"/>
                </a:lnTo>
                <a:lnTo>
                  <a:pt x="72" y="180"/>
                </a:lnTo>
                <a:lnTo>
                  <a:pt x="72" y="186"/>
                </a:lnTo>
                <a:lnTo>
                  <a:pt x="66" y="204"/>
                </a:lnTo>
                <a:lnTo>
                  <a:pt x="60" y="210"/>
                </a:lnTo>
                <a:lnTo>
                  <a:pt x="54" y="222"/>
                </a:lnTo>
                <a:lnTo>
                  <a:pt x="66" y="252"/>
                </a:lnTo>
                <a:lnTo>
                  <a:pt x="96" y="276"/>
                </a:lnTo>
                <a:lnTo>
                  <a:pt x="96" y="306"/>
                </a:lnTo>
                <a:lnTo>
                  <a:pt x="114" y="348"/>
                </a:lnTo>
                <a:lnTo>
                  <a:pt x="108" y="378"/>
                </a:lnTo>
                <a:lnTo>
                  <a:pt x="132" y="41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69" name="Bahrain" descr="© INSCALE GmbH, 05.05.2010&#10;http://www.presentationload.com/">
            <a:extLst>
              <a:ext uri="{FF2B5EF4-FFF2-40B4-BE49-F238E27FC236}">
                <a16:creationId xmlns:a16="http://schemas.microsoft.com/office/drawing/2014/main" id="{FE127472-FF16-4EA3-B070-20AF28C597B9}"/>
              </a:ext>
            </a:extLst>
          </p:cNvPr>
          <p:cNvSpPr>
            <a:spLocks/>
          </p:cNvSpPr>
          <p:nvPr/>
        </p:nvSpPr>
        <p:spPr bwMode="gray">
          <a:xfrm>
            <a:off x="7338905" y="3039725"/>
            <a:ext cx="12909" cy="25817"/>
          </a:xfrm>
          <a:custGeom>
            <a:avLst/>
            <a:gdLst>
              <a:gd name="T0" fmla="*/ 2147483647 w 15"/>
              <a:gd name="T1" fmla="*/ 0 h 28"/>
              <a:gd name="T2" fmla="*/ 2147483647 w 15"/>
              <a:gd name="T3" fmla="*/ 2147483647 h 28"/>
              <a:gd name="T4" fmla="*/ 2147483647 w 15"/>
              <a:gd name="T5" fmla="*/ 2147483647 h 28"/>
              <a:gd name="T6" fmla="*/ 2032697641 w 15"/>
              <a:gd name="T7" fmla="*/ 2147483647 h 28"/>
              <a:gd name="T8" fmla="*/ 813299296 w 15"/>
              <a:gd name="T9" fmla="*/ 2147483647 h 28"/>
              <a:gd name="T10" fmla="*/ 2147483647 w 15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"/>
              <a:gd name="T19" fmla="*/ 0 h 28"/>
              <a:gd name="T20" fmla="*/ 15 w 15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" h="28">
                <a:moveTo>
                  <a:pt x="9" y="0"/>
                </a:moveTo>
                <a:cubicBezTo>
                  <a:pt x="14" y="0"/>
                  <a:pt x="15" y="10"/>
                  <a:pt x="14" y="14"/>
                </a:cubicBezTo>
                <a:cubicBezTo>
                  <a:pt x="13" y="18"/>
                  <a:pt x="15" y="28"/>
                  <a:pt x="9" y="28"/>
                </a:cubicBezTo>
                <a:cubicBezTo>
                  <a:pt x="4" y="27"/>
                  <a:pt x="5" y="21"/>
                  <a:pt x="5" y="18"/>
                </a:cubicBezTo>
                <a:cubicBezTo>
                  <a:pt x="5" y="14"/>
                  <a:pt x="0" y="14"/>
                  <a:pt x="2" y="8"/>
                </a:cubicBez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0" name="Belarus" descr="© INSCALE GmbH, 05.05.2010&#10;http://www.presentationload.com/">
            <a:extLst>
              <a:ext uri="{FF2B5EF4-FFF2-40B4-BE49-F238E27FC236}">
                <a16:creationId xmlns:a16="http://schemas.microsoft.com/office/drawing/2014/main" id="{106ACE37-5E17-429C-B15A-4177AEA1B3D0}"/>
              </a:ext>
            </a:extLst>
          </p:cNvPr>
          <p:cNvSpPr>
            <a:spLocks/>
          </p:cNvSpPr>
          <p:nvPr/>
        </p:nvSpPr>
        <p:spPr bwMode="gray">
          <a:xfrm>
            <a:off x="6392896" y="1924060"/>
            <a:ext cx="269235" cy="175187"/>
          </a:xfrm>
          <a:custGeom>
            <a:avLst/>
            <a:gdLst>
              <a:gd name="T0" fmla="*/ 2147483647 w 570"/>
              <a:gd name="T1" fmla="*/ 2147483647 h 372"/>
              <a:gd name="T2" fmla="*/ 2147483647 w 570"/>
              <a:gd name="T3" fmla="*/ 2147483647 h 372"/>
              <a:gd name="T4" fmla="*/ 2147483647 w 570"/>
              <a:gd name="T5" fmla="*/ 2147483647 h 372"/>
              <a:gd name="T6" fmla="*/ 2147483647 w 570"/>
              <a:gd name="T7" fmla="*/ 2147483647 h 372"/>
              <a:gd name="T8" fmla="*/ 2147483647 w 570"/>
              <a:gd name="T9" fmla="*/ 2147483647 h 372"/>
              <a:gd name="T10" fmla="*/ 2147483647 w 570"/>
              <a:gd name="T11" fmla="*/ 2147483647 h 372"/>
              <a:gd name="T12" fmla="*/ 2147483647 w 570"/>
              <a:gd name="T13" fmla="*/ 2147483647 h 372"/>
              <a:gd name="T14" fmla="*/ 2147483647 w 570"/>
              <a:gd name="T15" fmla="*/ 2147483647 h 372"/>
              <a:gd name="T16" fmla="*/ 2147483647 w 570"/>
              <a:gd name="T17" fmla="*/ 2147483647 h 372"/>
              <a:gd name="T18" fmla="*/ 2147483647 w 570"/>
              <a:gd name="T19" fmla="*/ 2147483647 h 372"/>
              <a:gd name="T20" fmla="*/ 2147483647 w 570"/>
              <a:gd name="T21" fmla="*/ 2147483647 h 372"/>
              <a:gd name="T22" fmla="*/ 2147483647 w 570"/>
              <a:gd name="T23" fmla="*/ 2147483647 h 372"/>
              <a:gd name="T24" fmla="*/ 2147483647 w 570"/>
              <a:gd name="T25" fmla="*/ 2147483647 h 372"/>
              <a:gd name="T26" fmla="*/ 2147483647 w 570"/>
              <a:gd name="T27" fmla="*/ 2147483647 h 372"/>
              <a:gd name="T28" fmla="*/ 2147483647 w 570"/>
              <a:gd name="T29" fmla="*/ 2147483647 h 372"/>
              <a:gd name="T30" fmla="*/ 2147483647 w 570"/>
              <a:gd name="T31" fmla="*/ 2147483647 h 372"/>
              <a:gd name="T32" fmla="*/ 2147483647 w 570"/>
              <a:gd name="T33" fmla="*/ 2147483647 h 372"/>
              <a:gd name="T34" fmla="*/ 2147483647 w 570"/>
              <a:gd name="T35" fmla="*/ 2147483647 h 372"/>
              <a:gd name="T36" fmla="*/ 2147483647 w 570"/>
              <a:gd name="T37" fmla="*/ 2147483647 h 372"/>
              <a:gd name="T38" fmla="*/ 2147483647 w 570"/>
              <a:gd name="T39" fmla="*/ 2147483647 h 372"/>
              <a:gd name="T40" fmla="*/ 2147483647 w 570"/>
              <a:gd name="T41" fmla="*/ 2147483647 h 372"/>
              <a:gd name="T42" fmla="*/ 2147483647 w 570"/>
              <a:gd name="T43" fmla="*/ 2147483647 h 372"/>
              <a:gd name="T44" fmla="*/ 2147483647 w 570"/>
              <a:gd name="T45" fmla="*/ 2147483647 h 372"/>
              <a:gd name="T46" fmla="*/ 2147483647 w 570"/>
              <a:gd name="T47" fmla="*/ 2147483647 h 372"/>
              <a:gd name="T48" fmla="*/ 2147483647 w 570"/>
              <a:gd name="T49" fmla="*/ 2147483647 h 372"/>
              <a:gd name="T50" fmla="*/ 2147483647 w 570"/>
              <a:gd name="T51" fmla="*/ 2147483647 h 372"/>
              <a:gd name="T52" fmla="*/ 2147483647 w 570"/>
              <a:gd name="T53" fmla="*/ 2147483647 h 372"/>
              <a:gd name="T54" fmla="*/ 2147483647 w 570"/>
              <a:gd name="T55" fmla="*/ 2147483647 h 372"/>
              <a:gd name="T56" fmla="*/ 2147483647 w 570"/>
              <a:gd name="T57" fmla="*/ 0 h 372"/>
              <a:gd name="T58" fmla="*/ 2147483647 w 570"/>
              <a:gd name="T59" fmla="*/ 2147483647 h 372"/>
              <a:gd name="T60" fmla="*/ 2147483647 w 570"/>
              <a:gd name="T61" fmla="*/ 2147483647 h 372"/>
              <a:gd name="T62" fmla="*/ 2147483647 w 570"/>
              <a:gd name="T63" fmla="*/ 2147483647 h 372"/>
              <a:gd name="T64" fmla="*/ 2147483647 w 570"/>
              <a:gd name="T65" fmla="*/ 2147483647 h 372"/>
              <a:gd name="T66" fmla="*/ 2147483647 w 570"/>
              <a:gd name="T67" fmla="*/ 2147483647 h 372"/>
              <a:gd name="T68" fmla="*/ 2147483647 w 570"/>
              <a:gd name="T69" fmla="*/ 2147483647 h 372"/>
              <a:gd name="T70" fmla="*/ 2147483647 w 570"/>
              <a:gd name="T71" fmla="*/ 2147483647 h 372"/>
              <a:gd name="T72" fmla="*/ 2147483647 w 570"/>
              <a:gd name="T73" fmla="*/ 2147483647 h 372"/>
              <a:gd name="T74" fmla="*/ 2147483647 w 570"/>
              <a:gd name="T75" fmla="*/ 2147483647 h 372"/>
              <a:gd name="T76" fmla="*/ 2147483647 w 570"/>
              <a:gd name="T77" fmla="*/ 2147483647 h 372"/>
              <a:gd name="T78" fmla="*/ 2147483647 w 570"/>
              <a:gd name="T79" fmla="*/ 2147483647 h 372"/>
              <a:gd name="T80" fmla="*/ 2147483647 w 570"/>
              <a:gd name="T81" fmla="*/ 2147483647 h 372"/>
              <a:gd name="T82" fmla="*/ 2147483647 w 570"/>
              <a:gd name="T83" fmla="*/ 2147483647 h 372"/>
              <a:gd name="T84" fmla="*/ 2147483647 w 570"/>
              <a:gd name="T85" fmla="*/ 2147483647 h 372"/>
              <a:gd name="T86" fmla="*/ 2147483647 w 570"/>
              <a:gd name="T87" fmla="*/ 2147483647 h 372"/>
              <a:gd name="T88" fmla="*/ 2147483647 w 570"/>
              <a:gd name="T89" fmla="*/ 2147483647 h 372"/>
              <a:gd name="T90" fmla="*/ 2147483647 w 570"/>
              <a:gd name="T91" fmla="*/ 2147483647 h 372"/>
              <a:gd name="T92" fmla="*/ 2147483647 w 570"/>
              <a:gd name="T93" fmla="*/ 2147483647 h 372"/>
              <a:gd name="T94" fmla="*/ 2147483647 w 570"/>
              <a:gd name="T95" fmla="*/ 2147483647 h 372"/>
              <a:gd name="T96" fmla="*/ 2147483647 w 570"/>
              <a:gd name="T97" fmla="*/ 2147483647 h 37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70"/>
              <a:gd name="T148" fmla="*/ 0 h 372"/>
              <a:gd name="T149" fmla="*/ 570 w 570"/>
              <a:gd name="T150" fmla="*/ 372 h 37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70" h="372">
                <a:moveTo>
                  <a:pt x="24" y="312"/>
                </a:moveTo>
                <a:lnTo>
                  <a:pt x="24" y="342"/>
                </a:lnTo>
                <a:lnTo>
                  <a:pt x="30" y="354"/>
                </a:lnTo>
                <a:lnTo>
                  <a:pt x="36" y="360"/>
                </a:lnTo>
                <a:lnTo>
                  <a:pt x="48" y="360"/>
                </a:lnTo>
                <a:lnTo>
                  <a:pt x="60" y="354"/>
                </a:lnTo>
                <a:lnTo>
                  <a:pt x="72" y="342"/>
                </a:lnTo>
                <a:lnTo>
                  <a:pt x="72" y="336"/>
                </a:lnTo>
                <a:lnTo>
                  <a:pt x="108" y="336"/>
                </a:lnTo>
                <a:lnTo>
                  <a:pt x="120" y="330"/>
                </a:lnTo>
                <a:lnTo>
                  <a:pt x="126" y="324"/>
                </a:lnTo>
                <a:lnTo>
                  <a:pt x="174" y="324"/>
                </a:lnTo>
                <a:lnTo>
                  <a:pt x="174" y="330"/>
                </a:lnTo>
                <a:lnTo>
                  <a:pt x="180" y="336"/>
                </a:lnTo>
                <a:lnTo>
                  <a:pt x="216" y="336"/>
                </a:lnTo>
                <a:lnTo>
                  <a:pt x="240" y="342"/>
                </a:lnTo>
                <a:lnTo>
                  <a:pt x="258" y="354"/>
                </a:lnTo>
                <a:lnTo>
                  <a:pt x="264" y="348"/>
                </a:lnTo>
                <a:lnTo>
                  <a:pt x="282" y="360"/>
                </a:lnTo>
                <a:lnTo>
                  <a:pt x="294" y="348"/>
                </a:lnTo>
                <a:lnTo>
                  <a:pt x="300" y="360"/>
                </a:lnTo>
                <a:lnTo>
                  <a:pt x="318" y="354"/>
                </a:lnTo>
                <a:lnTo>
                  <a:pt x="324" y="360"/>
                </a:lnTo>
                <a:lnTo>
                  <a:pt x="336" y="354"/>
                </a:lnTo>
                <a:lnTo>
                  <a:pt x="348" y="366"/>
                </a:lnTo>
                <a:lnTo>
                  <a:pt x="348" y="360"/>
                </a:lnTo>
                <a:lnTo>
                  <a:pt x="354" y="354"/>
                </a:lnTo>
                <a:lnTo>
                  <a:pt x="372" y="354"/>
                </a:lnTo>
                <a:lnTo>
                  <a:pt x="378" y="360"/>
                </a:lnTo>
                <a:lnTo>
                  <a:pt x="378" y="372"/>
                </a:lnTo>
                <a:lnTo>
                  <a:pt x="384" y="372"/>
                </a:lnTo>
                <a:lnTo>
                  <a:pt x="396" y="366"/>
                </a:lnTo>
                <a:lnTo>
                  <a:pt x="420" y="366"/>
                </a:lnTo>
                <a:lnTo>
                  <a:pt x="426" y="372"/>
                </a:lnTo>
                <a:lnTo>
                  <a:pt x="444" y="372"/>
                </a:lnTo>
                <a:lnTo>
                  <a:pt x="450" y="366"/>
                </a:lnTo>
                <a:lnTo>
                  <a:pt x="450" y="354"/>
                </a:lnTo>
                <a:lnTo>
                  <a:pt x="444" y="348"/>
                </a:lnTo>
                <a:lnTo>
                  <a:pt x="450" y="336"/>
                </a:lnTo>
                <a:lnTo>
                  <a:pt x="456" y="330"/>
                </a:lnTo>
                <a:lnTo>
                  <a:pt x="468" y="324"/>
                </a:lnTo>
                <a:lnTo>
                  <a:pt x="474" y="312"/>
                </a:lnTo>
                <a:lnTo>
                  <a:pt x="498" y="312"/>
                </a:lnTo>
                <a:lnTo>
                  <a:pt x="516" y="318"/>
                </a:lnTo>
                <a:lnTo>
                  <a:pt x="516" y="300"/>
                </a:lnTo>
                <a:lnTo>
                  <a:pt x="510" y="288"/>
                </a:lnTo>
                <a:lnTo>
                  <a:pt x="504" y="282"/>
                </a:lnTo>
                <a:lnTo>
                  <a:pt x="504" y="264"/>
                </a:lnTo>
                <a:lnTo>
                  <a:pt x="480" y="240"/>
                </a:lnTo>
                <a:lnTo>
                  <a:pt x="480" y="234"/>
                </a:lnTo>
                <a:lnTo>
                  <a:pt x="486" y="228"/>
                </a:lnTo>
                <a:lnTo>
                  <a:pt x="510" y="228"/>
                </a:lnTo>
                <a:lnTo>
                  <a:pt x="510" y="234"/>
                </a:lnTo>
                <a:lnTo>
                  <a:pt x="516" y="234"/>
                </a:lnTo>
                <a:lnTo>
                  <a:pt x="522" y="240"/>
                </a:lnTo>
                <a:lnTo>
                  <a:pt x="528" y="240"/>
                </a:lnTo>
                <a:lnTo>
                  <a:pt x="552" y="228"/>
                </a:lnTo>
                <a:lnTo>
                  <a:pt x="558" y="216"/>
                </a:lnTo>
                <a:lnTo>
                  <a:pt x="570" y="210"/>
                </a:lnTo>
                <a:lnTo>
                  <a:pt x="546" y="198"/>
                </a:lnTo>
                <a:lnTo>
                  <a:pt x="552" y="192"/>
                </a:lnTo>
                <a:lnTo>
                  <a:pt x="552" y="186"/>
                </a:lnTo>
                <a:lnTo>
                  <a:pt x="546" y="186"/>
                </a:lnTo>
                <a:lnTo>
                  <a:pt x="540" y="180"/>
                </a:lnTo>
                <a:lnTo>
                  <a:pt x="504" y="180"/>
                </a:lnTo>
                <a:lnTo>
                  <a:pt x="504" y="156"/>
                </a:lnTo>
                <a:lnTo>
                  <a:pt x="474" y="144"/>
                </a:lnTo>
                <a:lnTo>
                  <a:pt x="474" y="132"/>
                </a:lnTo>
                <a:lnTo>
                  <a:pt x="456" y="114"/>
                </a:lnTo>
                <a:lnTo>
                  <a:pt x="444" y="108"/>
                </a:lnTo>
                <a:lnTo>
                  <a:pt x="438" y="102"/>
                </a:lnTo>
                <a:lnTo>
                  <a:pt x="444" y="84"/>
                </a:lnTo>
                <a:lnTo>
                  <a:pt x="432" y="66"/>
                </a:lnTo>
                <a:lnTo>
                  <a:pt x="438" y="60"/>
                </a:lnTo>
                <a:lnTo>
                  <a:pt x="438" y="48"/>
                </a:lnTo>
                <a:lnTo>
                  <a:pt x="432" y="42"/>
                </a:lnTo>
                <a:lnTo>
                  <a:pt x="396" y="24"/>
                </a:lnTo>
                <a:lnTo>
                  <a:pt x="390" y="18"/>
                </a:lnTo>
                <a:lnTo>
                  <a:pt x="384" y="18"/>
                </a:lnTo>
                <a:lnTo>
                  <a:pt x="354" y="36"/>
                </a:lnTo>
                <a:lnTo>
                  <a:pt x="348" y="18"/>
                </a:lnTo>
                <a:lnTo>
                  <a:pt x="312" y="12"/>
                </a:lnTo>
                <a:lnTo>
                  <a:pt x="300" y="18"/>
                </a:lnTo>
                <a:lnTo>
                  <a:pt x="300" y="12"/>
                </a:lnTo>
                <a:lnTo>
                  <a:pt x="294" y="6"/>
                </a:lnTo>
                <a:lnTo>
                  <a:pt x="276" y="6"/>
                </a:lnTo>
                <a:lnTo>
                  <a:pt x="270" y="0"/>
                </a:lnTo>
                <a:lnTo>
                  <a:pt x="258" y="0"/>
                </a:lnTo>
                <a:lnTo>
                  <a:pt x="252" y="6"/>
                </a:lnTo>
                <a:lnTo>
                  <a:pt x="246" y="18"/>
                </a:lnTo>
                <a:lnTo>
                  <a:pt x="240" y="24"/>
                </a:lnTo>
                <a:lnTo>
                  <a:pt x="234" y="24"/>
                </a:lnTo>
                <a:lnTo>
                  <a:pt x="228" y="30"/>
                </a:lnTo>
                <a:lnTo>
                  <a:pt x="222" y="24"/>
                </a:lnTo>
                <a:lnTo>
                  <a:pt x="198" y="24"/>
                </a:lnTo>
                <a:lnTo>
                  <a:pt x="192" y="30"/>
                </a:lnTo>
                <a:lnTo>
                  <a:pt x="180" y="36"/>
                </a:lnTo>
                <a:lnTo>
                  <a:pt x="174" y="42"/>
                </a:lnTo>
                <a:lnTo>
                  <a:pt x="174" y="54"/>
                </a:lnTo>
                <a:lnTo>
                  <a:pt x="192" y="72"/>
                </a:lnTo>
                <a:lnTo>
                  <a:pt x="186" y="78"/>
                </a:lnTo>
                <a:lnTo>
                  <a:pt x="168" y="78"/>
                </a:lnTo>
                <a:lnTo>
                  <a:pt x="162" y="72"/>
                </a:lnTo>
                <a:lnTo>
                  <a:pt x="156" y="72"/>
                </a:lnTo>
                <a:lnTo>
                  <a:pt x="162" y="90"/>
                </a:lnTo>
                <a:lnTo>
                  <a:pt x="144" y="90"/>
                </a:lnTo>
                <a:lnTo>
                  <a:pt x="138" y="96"/>
                </a:lnTo>
                <a:lnTo>
                  <a:pt x="138" y="102"/>
                </a:lnTo>
                <a:lnTo>
                  <a:pt x="144" y="114"/>
                </a:lnTo>
                <a:lnTo>
                  <a:pt x="144" y="120"/>
                </a:lnTo>
                <a:lnTo>
                  <a:pt x="132" y="120"/>
                </a:lnTo>
                <a:lnTo>
                  <a:pt x="132" y="126"/>
                </a:lnTo>
                <a:lnTo>
                  <a:pt x="138" y="132"/>
                </a:lnTo>
                <a:lnTo>
                  <a:pt x="138" y="144"/>
                </a:lnTo>
                <a:lnTo>
                  <a:pt x="144" y="150"/>
                </a:lnTo>
                <a:lnTo>
                  <a:pt x="144" y="156"/>
                </a:lnTo>
                <a:lnTo>
                  <a:pt x="132" y="156"/>
                </a:lnTo>
                <a:lnTo>
                  <a:pt x="138" y="150"/>
                </a:lnTo>
                <a:lnTo>
                  <a:pt x="138" y="144"/>
                </a:lnTo>
                <a:lnTo>
                  <a:pt x="120" y="144"/>
                </a:lnTo>
                <a:lnTo>
                  <a:pt x="108" y="150"/>
                </a:lnTo>
                <a:lnTo>
                  <a:pt x="102" y="156"/>
                </a:lnTo>
                <a:lnTo>
                  <a:pt x="96" y="168"/>
                </a:lnTo>
                <a:lnTo>
                  <a:pt x="84" y="156"/>
                </a:lnTo>
                <a:lnTo>
                  <a:pt x="84" y="174"/>
                </a:lnTo>
                <a:lnTo>
                  <a:pt x="54" y="174"/>
                </a:lnTo>
                <a:lnTo>
                  <a:pt x="54" y="168"/>
                </a:lnTo>
                <a:lnTo>
                  <a:pt x="48" y="162"/>
                </a:lnTo>
                <a:lnTo>
                  <a:pt x="42" y="162"/>
                </a:lnTo>
                <a:lnTo>
                  <a:pt x="30" y="168"/>
                </a:lnTo>
                <a:lnTo>
                  <a:pt x="18" y="168"/>
                </a:lnTo>
                <a:lnTo>
                  <a:pt x="12" y="174"/>
                </a:lnTo>
                <a:lnTo>
                  <a:pt x="6" y="174"/>
                </a:lnTo>
                <a:lnTo>
                  <a:pt x="12" y="186"/>
                </a:lnTo>
                <a:lnTo>
                  <a:pt x="18" y="192"/>
                </a:lnTo>
                <a:lnTo>
                  <a:pt x="18" y="204"/>
                </a:lnTo>
                <a:lnTo>
                  <a:pt x="24" y="210"/>
                </a:lnTo>
                <a:lnTo>
                  <a:pt x="36" y="234"/>
                </a:lnTo>
                <a:lnTo>
                  <a:pt x="42" y="240"/>
                </a:lnTo>
                <a:lnTo>
                  <a:pt x="42" y="246"/>
                </a:lnTo>
                <a:lnTo>
                  <a:pt x="36" y="252"/>
                </a:lnTo>
                <a:lnTo>
                  <a:pt x="36" y="264"/>
                </a:lnTo>
                <a:lnTo>
                  <a:pt x="12" y="270"/>
                </a:lnTo>
                <a:lnTo>
                  <a:pt x="12" y="288"/>
                </a:lnTo>
                <a:lnTo>
                  <a:pt x="0" y="288"/>
                </a:lnTo>
                <a:lnTo>
                  <a:pt x="0" y="294"/>
                </a:lnTo>
                <a:lnTo>
                  <a:pt x="6" y="300"/>
                </a:lnTo>
                <a:lnTo>
                  <a:pt x="12" y="300"/>
                </a:lnTo>
                <a:lnTo>
                  <a:pt x="24" y="31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1" name="Azerbaijan" descr="© INSCALE GmbH, 05.05.2010&#10;http://www.presentationload.com/">
            <a:extLst>
              <a:ext uri="{FF2B5EF4-FFF2-40B4-BE49-F238E27FC236}">
                <a16:creationId xmlns:a16="http://schemas.microsoft.com/office/drawing/2014/main" id="{0F2AF24C-0C85-42F4-B412-1CC5DB633C26}"/>
              </a:ext>
            </a:extLst>
          </p:cNvPr>
          <p:cNvSpPr>
            <a:spLocks noEditPoints="1"/>
          </p:cNvSpPr>
          <p:nvPr/>
        </p:nvSpPr>
        <p:spPr bwMode="gray">
          <a:xfrm>
            <a:off x="7091801" y="2449622"/>
            <a:ext cx="169654" cy="136461"/>
          </a:xfrm>
          <a:custGeom>
            <a:avLst/>
            <a:gdLst>
              <a:gd name="T0" fmla="*/ 2147483647 w 360"/>
              <a:gd name="T1" fmla="*/ 2147483647 h 288"/>
              <a:gd name="T2" fmla="*/ 2147483647 w 360"/>
              <a:gd name="T3" fmla="*/ 2147483647 h 288"/>
              <a:gd name="T4" fmla="*/ 2147483647 w 360"/>
              <a:gd name="T5" fmla="*/ 2147483647 h 288"/>
              <a:gd name="T6" fmla="*/ 2147483647 w 360"/>
              <a:gd name="T7" fmla="*/ 2147483647 h 288"/>
              <a:gd name="T8" fmla="*/ 2147483647 w 360"/>
              <a:gd name="T9" fmla="*/ 2147483647 h 288"/>
              <a:gd name="T10" fmla="*/ 2147483647 w 360"/>
              <a:gd name="T11" fmla="*/ 2147483647 h 288"/>
              <a:gd name="T12" fmla="*/ 2147483647 w 360"/>
              <a:gd name="T13" fmla="*/ 2147483647 h 288"/>
              <a:gd name="T14" fmla="*/ 2147483647 w 360"/>
              <a:gd name="T15" fmla="*/ 2147483647 h 288"/>
              <a:gd name="T16" fmla="*/ 2147483647 w 360"/>
              <a:gd name="T17" fmla="*/ 2147483647 h 288"/>
              <a:gd name="T18" fmla="*/ 2147483647 w 360"/>
              <a:gd name="T19" fmla="*/ 2147483647 h 288"/>
              <a:gd name="T20" fmla="*/ 2147483647 w 360"/>
              <a:gd name="T21" fmla="*/ 2147483647 h 288"/>
              <a:gd name="T22" fmla="*/ 2147483647 w 360"/>
              <a:gd name="T23" fmla="*/ 2147483647 h 288"/>
              <a:gd name="T24" fmla="*/ 2147483647 w 360"/>
              <a:gd name="T25" fmla="*/ 2147483647 h 288"/>
              <a:gd name="T26" fmla="*/ 2147483647 w 360"/>
              <a:gd name="T27" fmla="*/ 0 h 288"/>
              <a:gd name="T28" fmla="*/ 2147483647 w 360"/>
              <a:gd name="T29" fmla="*/ 2147483647 h 288"/>
              <a:gd name="T30" fmla="*/ 2147483647 w 360"/>
              <a:gd name="T31" fmla="*/ 2147483647 h 288"/>
              <a:gd name="T32" fmla="*/ 2147483647 w 360"/>
              <a:gd name="T33" fmla="*/ 2147483647 h 288"/>
              <a:gd name="T34" fmla="*/ 2147483647 w 360"/>
              <a:gd name="T35" fmla="*/ 2147483647 h 288"/>
              <a:gd name="T36" fmla="*/ 2147483647 w 360"/>
              <a:gd name="T37" fmla="*/ 2147483647 h 288"/>
              <a:gd name="T38" fmla="*/ 2147483647 w 360"/>
              <a:gd name="T39" fmla="*/ 0 h 288"/>
              <a:gd name="T40" fmla="*/ 2147483647 w 360"/>
              <a:gd name="T41" fmla="*/ 2147483647 h 288"/>
              <a:gd name="T42" fmla="*/ 2147483647 w 360"/>
              <a:gd name="T43" fmla="*/ 2147483647 h 288"/>
              <a:gd name="T44" fmla="*/ 2147483647 w 360"/>
              <a:gd name="T45" fmla="*/ 2147483647 h 288"/>
              <a:gd name="T46" fmla="*/ 2147483647 w 360"/>
              <a:gd name="T47" fmla="*/ 2147483647 h 288"/>
              <a:gd name="T48" fmla="*/ 2147483647 w 360"/>
              <a:gd name="T49" fmla="*/ 2147483647 h 288"/>
              <a:gd name="T50" fmla="*/ 2147483647 w 360"/>
              <a:gd name="T51" fmla="*/ 2147483647 h 288"/>
              <a:gd name="T52" fmla="*/ 2147483647 w 360"/>
              <a:gd name="T53" fmla="*/ 2147483647 h 288"/>
              <a:gd name="T54" fmla="*/ 0 w 360"/>
              <a:gd name="T55" fmla="*/ 2147483647 h 288"/>
              <a:gd name="T56" fmla="*/ 2147483647 w 360"/>
              <a:gd name="T57" fmla="*/ 2147483647 h 288"/>
              <a:gd name="T58" fmla="*/ 2147483647 w 360"/>
              <a:gd name="T59" fmla="*/ 2147483647 h 288"/>
              <a:gd name="T60" fmla="*/ 2147483647 w 360"/>
              <a:gd name="T61" fmla="*/ 2147483647 h 288"/>
              <a:gd name="T62" fmla="*/ 2147483647 w 360"/>
              <a:gd name="T63" fmla="*/ 2147483647 h 288"/>
              <a:gd name="T64" fmla="*/ 2147483647 w 360"/>
              <a:gd name="T65" fmla="*/ 2147483647 h 288"/>
              <a:gd name="T66" fmla="*/ 2147483647 w 360"/>
              <a:gd name="T67" fmla="*/ 2147483647 h 288"/>
              <a:gd name="T68" fmla="*/ 2147483647 w 360"/>
              <a:gd name="T69" fmla="*/ 2147483647 h 288"/>
              <a:gd name="T70" fmla="*/ 2147483647 w 360"/>
              <a:gd name="T71" fmla="*/ 2147483647 h 288"/>
              <a:gd name="T72" fmla="*/ 2147483647 w 360"/>
              <a:gd name="T73" fmla="*/ 2147483647 h 288"/>
              <a:gd name="T74" fmla="*/ 2147483647 w 360"/>
              <a:gd name="T75" fmla="*/ 2147483647 h 288"/>
              <a:gd name="T76" fmla="*/ 2147483647 w 360"/>
              <a:gd name="T77" fmla="*/ 2147483647 h 288"/>
              <a:gd name="T78" fmla="*/ 2147483647 w 360"/>
              <a:gd name="T79" fmla="*/ 2147483647 h 288"/>
              <a:gd name="T80" fmla="*/ 2147483647 w 360"/>
              <a:gd name="T81" fmla="*/ 2147483647 h 288"/>
              <a:gd name="T82" fmla="*/ 2147483647 w 360"/>
              <a:gd name="T83" fmla="*/ 2147483647 h 288"/>
              <a:gd name="T84" fmla="*/ 2147483647 w 360"/>
              <a:gd name="T85" fmla="*/ 2147483647 h 288"/>
              <a:gd name="T86" fmla="*/ 2147483647 w 360"/>
              <a:gd name="T87" fmla="*/ 2147483647 h 288"/>
              <a:gd name="T88" fmla="*/ 2147483647 w 360"/>
              <a:gd name="T89" fmla="*/ 2147483647 h 288"/>
              <a:gd name="T90" fmla="*/ 2147483647 w 360"/>
              <a:gd name="T91" fmla="*/ 2147483647 h 288"/>
              <a:gd name="T92" fmla="*/ 2147483647 w 360"/>
              <a:gd name="T93" fmla="*/ 2147483647 h 288"/>
              <a:gd name="T94" fmla="*/ 2147483647 w 360"/>
              <a:gd name="T95" fmla="*/ 2147483647 h 288"/>
              <a:gd name="T96" fmla="*/ 2147483647 w 360"/>
              <a:gd name="T97" fmla="*/ 2147483647 h 288"/>
              <a:gd name="T98" fmla="*/ 2147483647 w 360"/>
              <a:gd name="T99" fmla="*/ 2147483647 h 288"/>
              <a:gd name="T100" fmla="*/ 2147483647 w 360"/>
              <a:gd name="T101" fmla="*/ 2147483647 h 288"/>
              <a:gd name="T102" fmla="*/ 2147483647 w 360"/>
              <a:gd name="T103" fmla="*/ 2147483647 h 288"/>
              <a:gd name="T104" fmla="*/ 2147483647 w 360"/>
              <a:gd name="T105" fmla="*/ 2147483647 h 288"/>
              <a:gd name="T106" fmla="*/ 2147483647 w 360"/>
              <a:gd name="T107" fmla="*/ 2147483647 h 288"/>
              <a:gd name="T108" fmla="*/ 2147483647 w 360"/>
              <a:gd name="T109" fmla="*/ 2147483647 h 288"/>
              <a:gd name="T110" fmla="*/ 2147483647 w 360"/>
              <a:gd name="T111" fmla="*/ 2147483647 h 288"/>
              <a:gd name="T112" fmla="*/ 2147483647 w 360"/>
              <a:gd name="T113" fmla="*/ 2147483647 h 288"/>
              <a:gd name="T114" fmla="*/ 2147483647 w 360"/>
              <a:gd name="T115" fmla="*/ 2147483647 h 288"/>
              <a:gd name="T116" fmla="*/ 2147483647 w 360"/>
              <a:gd name="T117" fmla="*/ 2147483647 h 288"/>
              <a:gd name="T118" fmla="*/ 2147483647 w 360"/>
              <a:gd name="T119" fmla="*/ 2147483647 h 288"/>
              <a:gd name="T120" fmla="*/ 2147483647 w 360"/>
              <a:gd name="T121" fmla="*/ 2147483647 h 2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60"/>
              <a:gd name="T184" fmla="*/ 0 h 288"/>
              <a:gd name="T185" fmla="*/ 360 w 360"/>
              <a:gd name="T186" fmla="*/ 288 h 28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60" h="288">
                <a:moveTo>
                  <a:pt x="66" y="186"/>
                </a:moveTo>
                <a:lnTo>
                  <a:pt x="36" y="186"/>
                </a:lnTo>
                <a:lnTo>
                  <a:pt x="24" y="174"/>
                </a:lnTo>
                <a:lnTo>
                  <a:pt x="6" y="174"/>
                </a:lnTo>
                <a:lnTo>
                  <a:pt x="12" y="186"/>
                </a:lnTo>
                <a:lnTo>
                  <a:pt x="12" y="192"/>
                </a:lnTo>
                <a:lnTo>
                  <a:pt x="18" y="204"/>
                </a:lnTo>
                <a:lnTo>
                  <a:pt x="36" y="222"/>
                </a:lnTo>
                <a:lnTo>
                  <a:pt x="48" y="228"/>
                </a:lnTo>
                <a:lnTo>
                  <a:pt x="84" y="240"/>
                </a:lnTo>
                <a:lnTo>
                  <a:pt x="90" y="240"/>
                </a:lnTo>
                <a:lnTo>
                  <a:pt x="84" y="234"/>
                </a:lnTo>
                <a:lnTo>
                  <a:pt x="84" y="222"/>
                </a:lnTo>
                <a:lnTo>
                  <a:pt x="78" y="216"/>
                </a:lnTo>
                <a:lnTo>
                  <a:pt x="78" y="204"/>
                </a:lnTo>
                <a:lnTo>
                  <a:pt x="72" y="198"/>
                </a:lnTo>
                <a:lnTo>
                  <a:pt x="72" y="186"/>
                </a:lnTo>
                <a:lnTo>
                  <a:pt x="66" y="186"/>
                </a:lnTo>
                <a:close/>
                <a:moveTo>
                  <a:pt x="354" y="108"/>
                </a:moveTo>
                <a:lnTo>
                  <a:pt x="348" y="102"/>
                </a:lnTo>
                <a:lnTo>
                  <a:pt x="330" y="102"/>
                </a:lnTo>
                <a:lnTo>
                  <a:pt x="318" y="108"/>
                </a:lnTo>
                <a:lnTo>
                  <a:pt x="306" y="108"/>
                </a:lnTo>
                <a:lnTo>
                  <a:pt x="288" y="90"/>
                </a:lnTo>
                <a:lnTo>
                  <a:pt x="288" y="84"/>
                </a:lnTo>
                <a:lnTo>
                  <a:pt x="264" y="54"/>
                </a:lnTo>
                <a:lnTo>
                  <a:pt x="264" y="42"/>
                </a:lnTo>
                <a:lnTo>
                  <a:pt x="216" y="0"/>
                </a:lnTo>
                <a:lnTo>
                  <a:pt x="216" y="30"/>
                </a:lnTo>
                <a:lnTo>
                  <a:pt x="210" y="36"/>
                </a:lnTo>
                <a:lnTo>
                  <a:pt x="192" y="36"/>
                </a:lnTo>
                <a:lnTo>
                  <a:pt x="192" y="48"/>
                </a:lnTo>
                <a:lnTo>
                  <a:pt x="186" y="54"/>
                </a:lnTo>
                <a:lnTo>
                  <a:pt x="162" y="54"/>
                </a:lnTo>
                <a:lnTo>
                  <a:pt x="156" y="48"/>
                </a:lnTo>
                <a:lnTo>
                  <a:pt x="144" y="42"/>
                </a:lnTo>
                <a:lnTo>
                  <a:pt x="138" y="30"/>
                </a:lnTo>
                <a:lnTo>
                  <a:pt x="120" y="12"/>
                </a:lnTo>
                <a:lnTo>
                  <a:pt x="84" y="0"/>
                </a:lnTo>
                <a:lnTo>
                  <a:pt x="72" y="0"/>
                </a:lnTo>
                <a:lnTo>
                  <a:pt x="60" y="12"/>
                </a:lnTo>
                <a:lnTo>
                  <a:pt x="78" y="30"/>
                </a:lnTo>
                <a:lnTo>
                  <a:pt x="84" y="30"/>
                </a:lnTo>
                <a:lnTo>
                  <a:pt x="90" y="36"/>
                </a:lnTo>
                <a:lnTo>
                  <a:pt x="96" y="48"/>
                </a:lnTo>
                <a:lnTo>
                  <a:pt x="102" y="54"/>
                </a:lnTo>
                <a:lnTo>
                  <a:pt x="108" y="66"/>
                </a:lnTo>
                <a:lnTo>
                  <a:pt x="102" y="72"/>
                </a:lnTo>
                <a:lnTo>
                  <a:pt x="84" y="54"/>
                </a:lnTo>
                <a:lnTo>
                  <a:pt x="72" y="54"/>
                </a:lnTo>
                <a:lnTo>
                  <a:pt x="60" y="60"/>
                </a:lnTo>
                <a:lnTo>
                  <a:pt x="42" y="42"/>
                </a:lnTo>
                <a:lnTo>
                  <a:pt x="42" y="36"/>
                </a:lnTo>
                <a:lnTo>
                  <a:pt x="36" y="30"/>
                </a:lnTo>
                <a:lnTo>
                  <a:pt x="12" y="30"/>
                </a:lnTo>
                <a:lnTo>
                  <a:pt x="0" y="42"/>
                </a:lnTo>
                <a:lnTo>
                  <a:pt x="0" y="48"/>
                </a:lnTo>
                <a:lnTo>
                  <a:pt x="6" y="48"/>
                </a:lnTo>
                <a:lnTo>
                  <a:pt x="12" y="54"/>
                </a:lnTo>
                <a:lnTo>
                  <a:pt x="12" y="66"/>
                </a:lnTo>
                <a:lnTo>
                  <a:pt x="30" y="66"/>
                </a:lnTo>
                <a:lnTo>
                  <a:pt x="36" y="72"/>
                </a:lnTo>
                <a:lnTo>
                  <a:pt x="36" y="96"/>
                </a:lnTo>
                <a:lnTo>
                  <a:pt x="30" y="102"/>
                </a:lnTo>
                <a:lnTo>
                  <a:pt x="36" y="102"/>
                </a:lnTo>
                <a:lnTo>
                  <a:pt x="42" y="108"/>
                </a:lnTo>
                <a:lnTo>
                  <a:pt x="66" y="120"/>
                </a:lnTo>
                <a:lnTo>
                  <a:pt x="72" y="126"/>
                </a:lnTo>
                <a:lnTo>
                  <a:pt x="72" y="132"/>
                </a:lnTo>
                <a:lnTo>
                  <a:pt x="54" y="150"/>
                </a:lnTo>
                <a:lnTo>
                  <a:pt x="42" y="150"/>
                </a:lnTo>
                <a:lnTo>
                  <a:pt x="72" y="162"/>
                </a:lnTo>
                <a:lnTo>
                  <a:pt x="84" y="180"/>
                </a:lnTo>
                <a:lnTo>
                  <a:pt x="114" y="186"/>
                </a:lnTo>
                <a:lnTo>
                  <a:pt x="114" y="198"/>
                </a:lnTo>
                <a:lnTo>
                  <a:pt x="120" y="210"/>
                </a:lnTo>
                <a:lnTo>
                  <a:pt x="120" y="240"/>
                </a:lnTo>
                <a:lnTo>
                  <a:pt x="132" y="240"/>
                </a:lnTo>
                <a:lnTo>
                  <a:pt x="138" y="228"/>
                </a:lnTo>
                <a:lnTo>
                  <a:pt x="144" y="222"/>
                </a:lnTo>
                <a:lnTo>
                  <a:pt x="144" y="216"/>
                </a:lnTo>
                <a:lnTo>
                  <a:pt x="156" y="204"/>
                </a:lnTo>
                <a:lnTo>
                  <a:pt x="174" y="192"/>
                </a:lnTo>
                <a:lnTo>
                  <a:pt x="186" y="186"/>
                </a:lnTo>
                <a:lnTo>
                  <a:pt x="198" y="174"/>
                </a:lnTo>
                <a:lnTo>
                  <a:pt x="210" y="168"/>
                </a:lnTo>
                <a:lnTo>
                  <a:pt x="222" y="168"/>
                </a:lnTo>
                <a:lnTo>
                  <a:pt x="228" y="180"/>
                </a:lnTo>
                <a:lnTo>
                  <a:pt x="234" y="186"/>
                </a:lnTo>
                <a:lnTo>
                  <a:pt x="234" y="204"/>
                </a:lnTo>
                <a:lnTo>
                  <a:pt x="228" y="210"/>
                </a:lnTo>
                <a:lnTo>
                  <a:pt x="228" y="222"/>
                </a:lnTo>
                <a:lnTo>
                  <a:pt x="234" y="222"/>
                </a:lnTo>
                <a:lnTo>
                  <a:pt x="240" y="228"/>
                </a:lnTo>
                <a:lnTo>
                  <a:pt x="240" y="234"/>
                </a:lnTo>
                <a:lnTo>
                  <a:pt x="234" y="240"/>
                </a:lnTo>
                <a:lnTo>
                  <a:pt x="222" y="240"/>
                </a:lnTo>
                <a:lnTo>
                  <a:pt x="222" y="246"/>
                </a:lnTo>
                <a:lnTo>
                  <a:pt x="234" y="258"/>
                </a:lnTo>
                <a:lnTo>
                  <a:pt x="246" y="264"/>
                </a:lnTo>
                <a:lnTo>
                  <a:pt x="252" y="270"/>
                </a:lnTo>
                <a:lnTo>
                  <a:pt x="258" y="270"/>
                </a:lnTo>
                <a:lnTo>
                  <a:pt x="264" y="276"/>
                </a:lnTo>
                <a:lnTo>
                  <a:pt x="264" y="282"/>
                </a:lnTo>
                <a:lnTo>
                  <a:pt x="282" y="282"/>
                </a:lnTo>
                <a:lnTo>
                  <a:pt x="282" y="288"/>
                </a:lnTo>
                <a:lnTo>
                  <a:pt x="288" y="282"/>
                </a:lnTo>
                <a:lnTo>
                  <a:pt x="288" y="258"/>
                </a:lnTo>
                <a:lnTo>
                  <a:pt x="282" y="252"/>
                </a:lnTo>
                <a:lnTo>
                  <a:pt x="276" y="252"/>
                </a:lnTo>
                <a:lnTo>
                  <a:pt x="270" y="246"/>
                </a:lnTo>
                <a:lnTo>
                  <a:pt x="288" y="240"/>
                </a:lnTo>
                <a:lnTo>
                  <a:pt x="288" y="210"/>
                </a:lnTo>
                <a:lnTo>
                  <a:pt x="300" y="222"/>
                </a:lnTo>
                <a:lnTo>
                  <a:pt x="306" y="222"/>
                </a:lnTo>
                <a:lnTo>
                  <a:pt x="318" y="210"/>
                </a:lnTo>
                <a:lnTo>
                  <a:pt x="300" y="192"/>
                </a:lnTo>
                <a:lnTo>
                  <a:pt x="300" y="138"/>
                </a:lnTo>
                <a:lnTo>
                  <a:pt x="318" y="138"/>
                </a:lnTo>
                <a:lnTo>
                  <a:pt x="330" y="126"/>
                </a:lnTo>
                <a:lnTo>
                  <a:pt x="360" y="132"/>
                </a:lnTo>
                <a:lnTo>
                  <a:pt x="360" y="120"/>
                </a:lnTo>
                <a:lnTo>
                  <a:pt x="354" y="10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2" name="Austria" descr="© INSCALE GmbH, 05.05.2010&#10;http://www.presentationload.com/">
            <a:extLst>
              <a:ext uri="{FF2B5EF4-FFF2-40B4-BE49-F238E27FC236}">
                <a16:creationId xmlns:a16="http://schemas.microsoft.com/office/drawing/2014/main" id="{6E467DDB-7D1E-4E0D-8BC4-2382C6403301}"/>
              </a:ext>
            </a:extLst>
          </p:cNvPr>
          <p:cNvSpPr>
            <a:spLocks/>
          </p:cNvSpPr>
          <p:nvPr/>
        </p:nvSpPr>
        <p:spPr bwMode="gray">
          <a:xfrm>
            <a:off x="6001953" y="2184075"/>
            <a:ext cx="215756" cy="95891"/>
          </a:xfrm>
          <a:custGeom>
            <a:avLst/>
            <a:gdLst>
              <a:gd name="T0" fmla="*/ 2147483647 w 456"/>
              <a:gd name="T1" fmla="*/ 2147483647 h 204"/>
              <a:gd name="T2" fmla="*/ 2147483647 w 456"/>
              <a:gd name="T3" fmla="*/ 2147483647 h 204"/>
              <a:gd name="T4" fmla="*/ 2147483647 w 456"/>
              <a:gd name="T5" fmla="*/ 2147483647 h 204"/>
              <a:gd name="T6" fmla="*/ 2147483647 w 456"/>
              <a:gd name="T7" fmla="*/ 2147483647 h 204"/>
              <a:gd name="T8" fmla="*/ 2147483647 w 456"/>
              <a:gd name="T9" fmla="*/ 2147483647 h 204"/>
              <a:gd name="T10" fmla="*/ 2147483647 w 456"/>
              <a:gd name="T11" fmla="*/ 2147483647 h 204"/>
              <a:gd name="T12" fmla="*/ 2147483647 w 456"/>
              <a:gd name="T13" fmla="*/ 2147483647 h 204"/>
              <a:gd name="T14" fmla="*/ 2147483647 w 456"/>
              <a:gd name="T15" fmla="*/ 0 h 204"/>
              <a:gd name="T16" fmla="*/ 2147483647 w 456"/>
              <a:gd name="T17" fmla="*/ 2147483647 h 204"/>
              <a:gd name="T18" fmla="*/ 2147483647 w 456"/>
              <a:gd name="T19" fmla="*/ 2147483647 h 204"/>
              <a:gd name="T20" fmla="*/ 2147483647 w 456"/>
              <a:gd name="T21" fmla="*/ 2147483647 h 204"/>
              <a:gd name="T22" fmla="*/ 2147483647 w 456"/>
              <a:gd name="T23" fmla="*/ 2147483647 h 204"/>
              <a:gd name="T24" fmla="*/ 2147483647 w 456"/>
              <a:gd name="T25" fmla="*/ 2147483647 h 204"/>
              <a:gd name="T26" fmla="*/ 2147483647 w 456"/>
              <a:gd name="T27" fmla="*/ 2147483647 h 204"/>
              <a:gd name="T28" fmla="*/ 2147483647 w 456"/>
              <a:gd name="T29" fmla="*/ 2147483647 h 204"/>
              <a:gd name="T30" fmla="*/ 2147483647 w 456"/>
              <a:gd name="T31" fmla="*/ 2147483647 h 204"/>
              <a:gd name="T32" fmla="*/ 2147483647 w 456"/>
              <a:gd name="T33" fmla="*/ 2147483647 h 204"/>
              <a:gd name="T34" fmla="*/ 2147483647 w 456"/>
              <a:gd name="T35" fmla="*/ 2147483647 h 204"/>
              <a:gd name="T36" fmla="*/ 2147483647 w 456"/>
              <a:gd name="T37" fmla="*/ 2147483647 h 204"/>
              <a:gd name="T38" fmla="*/ 2147483647 w 456"/>
              <a:gd name="T39" fmla="*/ 2147483647 h 204"/>
              <a:gd name="T40" fmla="*/ 2147483647 w 456"/>
              <a:gd name="T41" fmla="*/ 2147483647 h 204"/>
              <a:gd name="T42" fmla="*/ 2147483647 w 456"/>
              <a:gd name="T43" fmla="*/ 2147483647 h 204"/>
              <a:gd name="T44" fmla="*/ 2147483647 w 456"/>
              <a:gd name="T45" fmla="*/ 2147483647 h 204"/>
              <a:gd name="T46" fmla="*/ 2147483647 w 456"/>
              <a:gd name="T47" fmla="*/ 2147483647 h 204"/>
              <a:gd name="T48" fmla="*/ 2147483647 w 456"/>
              <a:gd name="T49" fmla="*/ 2147483647 h 204"/>
              <a:gd name="T50" fmla="*/ 2147483647 w 456"/>
              <a:gd name="T51" fmla="*/ 2147483647 h 204"/>
              <a:gd name="T52" fmla="*/ 2147483647 w 456"/>
              <a:gd name="T53" fmla="*/ 2147483647 h 204"/>
              <a:gd name="T54" fmla="*/ 0 w 456"/>
              <a:gd name="T55" fmla="*/ 2147483647 h 204"/>
              <a:gd name="T56" fmla="*/ 2147483647 w 456"/>
              <a:gd name="T57" fmla="*/ 2147483647 h 204"/>
              <a:gd name="T58" fmla="*/ 2147483647 w 456"/>
              <a:gd name="T59" fmla="*/ 2147483647 h 204"/>
              <a:gd name="T60" fmla="*/ 2147483647 w 456"/>
              <a:gd name="T61" fmla="*/ 2147483647 h 204"/>
              <a:gd name="T62" fmla="*/ 2147483647 w 456"/>
              <a:gd name="T63" fmla="*/ 2147483647 h 204"/>
              <a:gd name="T64" fmla="*/ 2147483647 w 456"/>
              <a:gd name="T65" fmla="*/ 2147483647 h 204"/>
              <a:gd name="T66" fmla="*/ 2147483647 w 456"/>
              <a:gd name="T67" fmla="*/ 2147483647 h 204"/>
              <a:gd name="T68" fmla="*/ 2147483647 w 456"/>
              <a:gd name="T69" fmla="*/ 2147483647 h 204"/>
              <a:gd name="T70" fmla="*/ 2147483647 w 456"/>
              <a:gd name="T71" fmla="*/ 2147483647 h 204"/>
              <a:gd name="T72" fmla="*/ 2147483647 w 456"/>
              <a:gd name="T73" fmla="*/ 2147483647 h 204"/>
              <a:gd name="T74" fmla="*/ 2147483647 w 456"/>
              <a:gd name="T75" fmla="*/ 2147483647 h 204"/>
              <a:gd name="T76" fmla="*/ 2147483647 w 456"/>
              <a:gd name="T77" fmla="*/ 2147483647 h 204"/>
              <a:gd name="T78" fmla="*/ 2147483647 w 456"/>
              <a:gd name="T79" fmla="*/ 2147483647 h 204"/>
              <a:gd name="T80" fmla="*/ 2147483647 w 456"/>
              <a:gd name="T81" fmla="*/ 2147483647 h 204"/>
              <a:gd name="T82" fmla="*/ 2147483647 w 456"/>
              <a:gd name="T83" fmla="*/ 2147483647 h 204"/>
              <a:gd name="T84" fmla="*/ 2147483647 w 456"/>
              <a:gd name="T85" fmla="*/ 2147483647 h 204"/>
              <a:gd name="T86" fmla="*/ 2147483647 w 456"/>
              <a:gd name="T87" fmla="*/ 2147483647 h 204"/>
              <a:gd name="T88" fmla="*/ 2147483647 w 456"/>
              <a:gd name="T89" fmla="*/ 2147483647 h 204"/>
              <a:gd name="T90" fmla="*/ 2147483647 w 456"/>
              <a:gd name="T91" fmla="*/ 2147483647 h 2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6"/>
              <a:gd name="T139" fmla="*/ 0 h 204"/>
              <a:gd name="T140" fmla="*/ 456 w 456"/>
              <a:gd name="T141" fmla="*/ 204 h 20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6" h="204">
                <a:moveTo>
                  <a:pt x="456" y="102"/>
                </a:moveTo>
                <a:lnTo>
                  <a:pt x="456" y="60"/>
                </a:lnTo>
                <a:lnTo>
                  <a:pt x="450" y="60"/>
                </a:lnTo>
                <a:lnTo>
                  <a:pt x="450" y="48"/>
                </a:lnTo>
                <a:lnTo>
                  <a:pt x="456" y="24"/>
                </a:lnTo>
                <a:lnTo>
                  <a:pt x="444" y="18"/>
                </a:lnTo>
                <a:lnTo>
                  <a:pt x="438" y="18"/>
                </a:lnTo>
                <a:lnTo>
                  <a:pt x="432" y="12"/>
                </a:lnTo>
                <a:lnTo>
                  <a:pt x="420" y="12"/>
                </a:lnTo>
                <a:lnTo>
                  <a:pt x="414" y="18"/>
                </a:lnTo>
                <a:lnTo>
                  <a:pt x="402" y="24"/>
                </a:lnTo>
                <a:lnTo>
                  <a:pt x="390" y="12"/>
                </a:lnTo>
                <a:lnTo>
                  <a:pt x="378" y="18"/>
                </a:lnTo>
                <a:lnTo>
                  <a:pt x="366" y="6"/>
                </a:lnTo>
                <a:lnTo>
                  <a:pt x="354" y="0"/>
                </a:lnTo>
                <a:lnTo>
                  <a:pt x="336" y="0"/>
                </a:lnTo>
                <a:lnTo>
                  <a:pt x="330" y="6"/>
                </a:lnTo>
                <a:lnTo>
                  <a:pt x="324" y="18"/>
                </a:lnTo>
                <a:lnTo>
                  <a:pt x="318" y="18"/>
                </a:lnTo>
                <a:lnTo>
                  <a:pt x="318" y="36"/>
                </a:lnTo>
                <a:lnTo>
                  <a:pt x="306" y="30"/>
                </a:lnTo>
                <a:lnTo>
                  <a:pt x="300" y="30"/>
                </a:lnTo>
                <a:lnTo>
                  <a:pt x="288" y="36"/>
                </a:lnTo>
                <a:lnTo>
                  <a:pt x="276" y="36"/>
                </a:lnTo>
                <a:lnTo>
                  <a:pt x="258" y="18"/>
                </a:lnTo>
                <a:lnTo>
                  <a:pt x="252" y="36"/>
                </a:lnTo>
                <a:lnTo>
                  <a:pt x="234" y="36"/>
                </a:lnTo>
                <a:lnTo>
                  <a:pt x="240" y="48"/>
                </a:lnTo>
                <a:lnTo>
                  <a:pt x="240" y="66"/>
                </a:lnTo>
                <a:lnTo>
                  <a:pt x="234" y="66"/>
                </a:lnTo>
                <a:lnTo>
                  <a:pt x="228" y="60"/>
                </a:lnTo>
                <a:lnTo>
                  <a:pt x="210" y="60"/>
                </a:lnTo>
                <a:lnTo>
                  <a:pt x="204" y="66"/>
                </a:lnTo>
                <a:lnTo>
                  <a:pt x="204" y="72"/>
                </a:lnTo>
                <a:lnTo>
                  <a:pt x="198" y="78"/>
                </a:lnTo>
                <a:lnTo>
                  <a:pt x="198" y="84"/>
                </a:lnTo>
                <a:lnTo>
                  <a:pt x="210" y="84"/>
                </a:lnTo>
                <a:lnTo>
                  <a:pt x="210" y="126"/>
                </a:lnTo>
                <a:lnTo>
                  <a:pt x="204" y="126"/>
                </a:lnTo>
                <a:lnTo>
                  <a:pt x="192" y="114"/>
                </a:lnTo>
                <a:lnTo>
                  <a:pt x="174" y="108"/>
                </a:lnTo>
                <a:lnTo>
                  <a:pt x="162" y="102"/>
                </a:lnTo>
                <a:lnTo>
                  <a:pt x="144" y="114"/>
                </a:lnTo>
                <a:lnTo>
                  <a:pt x="126" y="114"/>
                </a:lnTo>
                <a:lnTo>
                  <a:pt x="108" y="126"/>
                </a:lnTo>
                <a:lnTo>
                  <a:pt x="102" y="132"/>
                </a:lnTo>
                <a:lnTo>
                  <a:pt x="84" y="132"/>
                </a:lnTo>
                <a:lnTo>
                  <a:pt x="66" y="114"/>
                </a:lnTo>
                <a:lnTo>
                  <a:pt x="48" y="114"/>
                </a:lnTo>
                <a:lnTo>
                  <a:pt x="48" y="126"/>
                </a:lnTo>
                <a:lnTo>
                  <a:pt x="42" y="132"/>
                </a:lnTo>
                <a:lnTo>
                  <a:pt x="30" y="132"/>
                </a:lnTo>
                <a:lnTo>
                  <a:pt x="30" y="126"/>
                </a:lnTo>
                <a:lnTo>
                  <a:pt x="24" y="120"/>
                </a:lnTo>
                <a:lnTo>
                  <a:pt x="0" y="120"/>
                </a:lnTo>
                <a:lnTo>
                  <a:pt x="0" y="156"/>
                </a:lnTo>
                <a:lnTo>
                  <a:pt x="18" y="156"/>
                </a:lnTo>
                <a:lnTo>
                  <a:pt x="18" y="174"/>
                </a:lnTo>
                <a:lnTo>
                  <a:pt x="24" y="174"/>
                </a:lnTo>
                <a:lnTo>
                  <a:pt x="42" y="156"/>
                </a:lnTo>
                <a:lnTo>
                  <a:pt x="48" y="156"/>
                </a:lnTo>
                <a:lnTo>
                  <a:pt x="60" y="168"/>
                </a:lnTo>
                <a:lnTo>
                  <a:pt x="60" y="174"/>
                </a:lnTo>
                <a:lnTo>
                  <a:pt x="72" y="174"/>
                </a:lnTo>
                <a:lnTo>
                  <a:pt x="84" y="180"/>
                </a:lnTo>
                <a:lnTo>
                  <a:pt x="96" y="162"/>
                </a:lnTo>
                <a:lnTo>
                  <a:pt x="138" y="162"/>
                </a:lnTo>
                <a:lnTo>
                  <a:pt x="138" y="156"/>
                </a:lnTo>
                <a:lnTo>
                  <a:pt x="144" y="150"/>
                </a:lnTo>
                <a:lnTo>
                  <a:pt x="162" y="150"/>
                </a:lnTo>
                <a:lnTo>
                  <a:pt x="168" y="156"/>
                </a:lnTo>
                <a:lnTo>
                  <a:pt x="168" y="174"/>
                </a:lnTo>
                <a:lnTo>
                  <a:pt x="180" y="174"/>
                </a:lnTo>
                <a:lnTo>
                  <a:pt x="186" y="192"/>
                </a:lnTo>
                <a:lnTo>
                  <a:pt x="240" y="192"/>
                </a:lnTo>
                <a:lnTo>
                  <a:pt x="240" y="204"/>
                </a:lnTo>
                <a:lnTo>
                  <a:pt x="258" y="204"/>
                </a:lnTo>
                <a:lnTo>
                  <a:pt x="264" y="198"/>
                </a:lnTo>
                <a:lnTo>
                  <a:pt x="282" y="198"/>
                </a:lnTo>
                <a:lnTo>
                  <a:pt x="288" y="204"/>
                </a:lnTo>
                <a:lnTo>
                  <a:pt x="318" y="204"/>
                </a:lnTo>
                <a:lnTo>
                  <a:pt x="318" y="192"/>
                </a:lnTo>
                <a:lnTo>
                  <a:pt x="366" y="192"/>
                </a:lnTo>
                <a:lnTo>
                  <a:pt x="378" y="186"/>
                </a:lnTo>
                <a:lnTo>
                  <a:pt x="402" y="192"/>
                </a:lnTo>
                <a:lnTo>
                  <a:pt x="414" y="156"/>
                </a:lnTo>
                <a:lnTo>
                  <a:pt x="432" y="156"/>
                </a:lnTo>
                <a:lnTo>
                  <a:pt x="432" y="132"/>
                </a:lnTo>
                <a:lnTo>
                  <a:pt x="444" y="114"/>
                </a:lnTo>
                <a:lnTo>
                  <a:pt x="432" y="114"/>
                </a:lnTo>
                <a:lnTo>
                  <a:pt x="438" y="102"/>
                </a:lnTo>
                <a:lnTo>
                  <a:pt x="456" y="102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3" name="Australia" descr="© INSCALE GmbH, 05.05.2010&#10;http://www.presentationload.com/">
            <a:extLst>
              <a:ext uri="{FF2B5EF4-FFF2-40B4-BE49-F238E27FC236}">
                <a16:creationId xmlns:a16="http://schemas.microsoft.com/office/drawing/2014/main" id="{3042BBE1-0C76-4474-9DAF-B981BC3DDA54}"/>
              </a:ext>
            </a:extLst>
          </p:cNvPr>
          <p:cNvSpPr>
            <a:spLocks noEditPoints="1"/>
          </p:cNvSpPr>
          <p:nvPr/>
        </p:nvSpPr>
        <p:spPr bwMode="gray">
          <a:xfrm>
            <a:off x="9330503" y="4444906"/>
            <a:ext cx="1338797" cy="1255814"/>
          </a:xfrm>
          <a:custGeom>
            <a:avLst/>
            <a:gdLst>
              <a:gd name="T0" fmla="*/ 2147483647 w 2838"/>
              <a:gd name="T1" fmla="*/ 2147483647 h 2664"/>
              <a:gd name="T2" fmla="*/ 2147483647 w 2838"/>
              <a:gd name="T3" fmla="*/ 2147483647 h 2664"/>
              <a:gd name="T4" fmla="*/ 2147483647 w 2838"/>
              <a:gd name="T5" fmla="*/ 2147483647 h 2664"/>
              <a:gd name="T6" fmla="*/ 2147483647 w 2838"/>
              <a:gd name="T7" fmla="*/ 2147483647 h 2664"/>
              <a:gd name="T8" fmla="*/ 2147483647 w 2838"/>
              <a:gd name="T9" fmla="*/ 2147483647 h 2664"/>
              <a:gd name="T10" fmla="*/ 2147483647 w 2838"/>
              <a:gd name="T11" fmla="*/ 2147483647 h 2664"/>
              <a:gd name="T12" fmla="*/ 2147483647 w 2838"/>
              <a:gd name="T13" fmla="*/ 2147483647 h 2664"/>
              <a:gd name="T14" fmla="*/ 2147483647 w 2838"/>
              <a:gd name="T15" fmla="*/ 2147483647 h 2664"/>
              <a:gd name="T16" fmla="*/ 2147483647 w 2838"/>
              <a:gd name="T17" fmla="*/ 2147483647 h 2664"/>
              <a:gd name="T18" fmla="*/ 2147483647 w 2838"/>
              <a:gd name="T19" fmla="*/ 2147483647 h 2664"/>
              <a:gd name="T20" fmla="*/ 2147483647 w 2838"/>
              <a:gd name="T21" fmla="*/ 2147483647 h 2664"/>
              <a:gd name="T22" fmla="*/ 2147483647 w 2838"/>
              <a:gd name="T23" fmla="*/ 2147483647 h 2664"/>
              <a:gd name="T24" fmla="*/ 2147483647 w 2838"/>
              <a:gd name="T25" fmla="*/ 2147483647 h 2664"/>
              <a:gd name="T26" fmla="*/ 2147483647 w 2838"/>
              <a:gd name="T27" fmla="*/ 2147483647 h 2664"/>
              <a:gd name="T28" fmla="*/ 2147483647 w 2838"/>
              <a:gd name="T29" fmla="*/ 2147483647 h 2664"/>
              <a:gd name="T30" fmla="*/ 2147483647 w 2838"/>
              <a:gd name="T31" fmla="*/ 2147483647 h 2664"/>
              <a:gd name="T32" fmla="*/ 2147483647 w 2838"/>
              <a:gd name="T33" fmla="*/ 2147483647 h 2664"/>
              <a:gd name="T34" fmla="*/ 2147483647 w 2838"/>
              <a:gd name="T35" fmla="*/ 2147483647 h 2664"/>
              <a:gd name="T36" fmla="*/ 2147483647 w 2838"/>
              <a:gd name="T37" fmla="*/ 2147483647 h 2664"/>
              <a:gd name="T38" fmla="*/ 2147483647 w 2838"/>
              <a:gd name="T39" fmla="*/ 2147483647 h 2664"/>
              <a:gd name="T40" fmla="*/ 2147483647 w 2838"/>
              <a:gd name="T41" fmla="*/ 2147483647 h 2664"/>
              <a:gd name="T42" fmla="*/ 2147483647 w 2838"/>
              <a:gd name="T43" fmla="*/ 2147483647 h 2664"/>
              <a:gd name="T44" fmla="*/ 2147483647 w 2838"/>
              <a:gd name="T45" fmla="*/ 2147483647 h 2664"/>
              <a:gd name="T46" fmla="*/ 2147483647 w 2838"/>
              <a:gd name="T47" fmla="*/ 2147483647 h 2664"/>
              <a:gd name="T48" fmla="*/ 2147483647 w 2838"/>
              <a:gd name="T49" fmla="*/ 2147483647 h 2664"/>
              <a:gd name="T50" fmla="*/ 2147483647 w 2838"/>
              <a:gd name="T51" fmla="*/ 2147483647 h 2664"/>
              <a:gd name="T52" fmla="*/ 2147483647 w 2838"/>
              <a:gd name="T53" fmla="*/ 2147483647 h 2664"/>
              <a:gd name="T54" fmla="*/ 2147483647 w 2838"/>
              <a:gd name="T55" fmla="*/ 2147483647 h 2664"/>
              <a:gd name="T56" fmla="*/ 2147483647 w 2838"/>
              <a:gd name="T57" fmla="*/ 2147483647 h 2664"/>
              <a:gd name="T58" fmla="*/ 2147483647 w 2838"/>
              <a:gd name="T59" fmla="*/ 2147483647 h 2664"/>
              <a:gd name="T60" fmla="*/ 2147483647 w 2838"/>
              <a:gd name="T61" fmla="*/ 2147483647 h 2664"/>
              <a:gd name="T62" fmla="*/ 2147483647 w 2838"/>
              <a:gd name="T63" fmla="*/ 2147483647 h 2664"/>
              <a:gd name="T64" fmla="*/ 2147483647 w 2838"/>
              <a:gd name="T65" fmla="*/ 2147483647 h 2664"/>
              <a:gd name="T66" fmla="*/ 2147483647 w 2838"/>
              <a:gd name="T67" fmla="*/ 2147483647 h 2664"/>
              <a:gd name="T68" fmla="*/ 2147483647 w 2838"/>
              <a:gd name="T69" fmla="*/ 2147483647 h 2664"/>
              <a:gd name="T70" fmla="*/ 2147483647 w 2838"/>
              <a:gd name="T71" fmla="*/ 2147483647 h 2664"/>
              <a:gd name="T72" fmla="*/ 2147483647 w 2838"/>
              <a:gd name="T73" fmla="*/ 2147483647 h 2664"/>
              <a:gd name="T74" fmla="*/ 2147483647 w 2838"/>
              <a:gd name="T75" fmla="*/ 2147483647 h 2664"/>
              <a:gd name="T76" fmla="*/ 2147483647 w 2838"/>
              <a:gd name="T77" fmla="*/ 2147483647 h 2664"/>
              <a:gd name="T78" fmla="*/ 2147483647 w 2838"/>
              <a:gd name="T79" fmla="*/ 2147483647 h 2664"/>
              <a:gd name="T80" fmla="*/ 2147483647 w 2838"/>
              <a:gd name="T81" fmla="*/ 2147483647 h 2664"/>
              <a:gd name="T82" fmla="*/ 2147483647 w 2838"/>
              <a:gd name="T83" fmla="*/ 2147483647 h 2664"/>
              <a:gd name="T84" fmla="*/ 2147483647 w 2838"/>
              <a:gd name="T85" fmla="*/ 2147483647 h 2664"/>
              <a:gd name="T86" fmla="*/ 2147483647 w 2838"/>
              <a:gd name="T87" fmla="*/ 2147483647 h 2664"/>
              <a:gd name="T88" fmla="*/ 2147483647 w 2838"/>
              <a:gd name="T89" fmla="*/ 2147483647 h 2664"/>
              <a:gd name="T90" fmla="*/ 2147483647 w 2838"/>
              <a:gd name="T91" fmla="*/ 2147483647 h 2664"/>
              <a:gd name="T92" fmla="*/ 2147483647 w 2838"/>
              <a:gd name="T93" fmla="*/ 2147483647 h 2664"/>
              <a:gd name="T94" fmla="*/ 2147483647 w 2838"/>
              <a:gd name="T95" fmla="*/ 2147483647 h 2664"/>
              <a:gd name="T96" fmla="*/ 2147483647 w 2838"/>
              <a:gd name="T97" fmla="*/ 2147483647 h 2664"/>
              <a:gd name="T98" fmla="*/ 2147483647 w 2838"/>
              <a:gd name="T99" fmla="*/ 2147483647 h 2664"/>
              <a:gd name="T100" fmla="*/ 2147483647 w 2838"/>
              <a:gd name="T101" fmla="*/ 2147483647 h 2664"/>
              <a:gd name="T102" fmla="*/ 2147483647 w 2838"/>
              <a:gd name="T103" fmla="*/ 2147483647 h 2664"/>
              <a:gd name="T104" fmla="*/ 2147483647 w 2838"/>
              <a:gd name="T105" fmla="*/ 2147483647 h 2664"/>
              <a:gd name="T106" fmla="*/ 2147483647 w 2838"/>
              <a:gd name="T107" fmla="*/ 2147483647 h 2664"/>
              <a:gd name="T108" fmla="*/ 2147483647 w 2838"/>
              <a:gd name="T109" fmla="*/ 2147483647 h 2664"/>
              <a:gd name="T110" fmla="*/ 2147483647 w 2838"/>
              <a:gd name="T111" fmla="*/ 2147483647 h 2664"/>
              <a:gd name="T112" fmla="*/ 2147483647 w 2838"/>
              <a:gd name="T113" fmla="*/ 2147483647 h 2664"/>
              <a:gd name="T114" fmla="*/ 2147483647 w 2838"/>
              <a:gd name="T115" fmla="*/ 2147483647 h 2664"/>
              <a:gd name="T116" fmla="*/ 2147483647 w 2838"/>
              <a:gd name="T117" fmla="*/ 2147483647 h 266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838"/>
              <a:gd name="T178" fmla="*/ 0 h 2664"/>
              <a:gd name="T179" fmla="*/ 2838 w 2838"/>
              <a:gd name="T180" fmla="*/ 2664 h 266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838" h="2664">
                <a:moveTo>
                  <a:pt x="1530" y="66"/>
                </a:moveTo>
                <a:lnTo>
                  <a:pt x="1524" y="60"/>
                </a:lnTo>
                <a:lnTo>
                  <a:pt x="1518" y="60"/>
                </a:lnTo>
                <a:lnTo>
                  <a:pt x="1506" y="66"/>
                </a:lnTo>
                <a:lnTo>
                  <a:pt x="1500" y="72"/>
                </a:lnTo>
                <a:lnTo>
                  <a:pt x="1494" y="84"/>
                </a:lnTo>
                <a:lnTo>
                  <a:pt x="1494" y="102"/>
                </a:lnTo>
                <a:lnTo>
                  <a:pt x="1506" y="102"/>
                </a:lnTo>
                <a:lnTo>
                  <a:pt x="1512" y="90"/>
                </a:lnTo>
                <a:lnTo>
                  <a:pt x="1524" y="78"/>
                </a:lnTo>
                <a:lnTo>
                  <a:pt x="1530" y="66"/>
                </a:lnTo>
                <a:close/>
                <a:moveTo>
                  <a:pt x="1476" y="2016"/>
                </a:moveTo>
                <a:lnTo>
                  <a:pt x="1464" y="2016"/>
                </a:lnTo>
                <a:lnTo>
                  <a:pt x="1440" y="2028"/>
                </a:lnTo>
                <a:lnTo>
                  <a:pt x="1440" y="2034"/>
                </a:lnTo>
                <a:lnTo>
                  <a:pt x="1452" y="2046"/>
                </a:lnTo>
                <a:lnTo>
                  <a:pt x="1452" y="2052"/>
                </a:lnTo>
                <a:lnTo>
                  <a:pt x="1470" y="2052"/>
                </a:lnTo>
                <a:lnTo>
                  <a:pt x="1482" y="2046"/>
                </a:lnTo>
                <a:lnTo>
                  <a:pt x="1488" y="2040"/>
                </a:lnTo>
                <a:lnTo>
                  <a:pt x="1506" y="2040"/>
                </a:lnTo>
                <a:lnTo>
                  <a:pt x="1512" y="2034"/>
                </a:lnTo>
                <a:lnTo>
                  <a:pt x="1530" y="2034"/>
                </a:lnTo>
                <a:lnTo>
                  <a:pt x="1536" y="2028"/>
                </a:lnTo>
                <a:lnTo>
                  <a:pt x="1512" y="2028"/>
                </a:lnTo>
                <a:lnTo>
                  <a:pt x="1500" y="2016"/>
                </a:lnTo>
                <a:lnTo>
                  <a:pt x="1476" y="2016"/>
                </a:lnTo>
                <a:close/>
                <a:moveTo>
                  <a:pt x="2802" y="1164"/>
                </a:moveTo>
                <a:lnTo>
                  <a:pt x="2802" y="1134"/>
                </a:lnTo>
                <a:lnTo>
                  <a:pt x="2796" y="1116"/>
                </a:lnTo>
                <a:lnTo>
                  <a:pt x="2796" y="1092"/>
                </a:lnTo>
                <a:lnTo>
                  <a:pt x="2790" y="1086"/>
                </a:lnTo>
                <a:lnTo>
                  <a:pt x="2778" y="1086"/>
                </a:lnTo>
                <a:lnTo>
                  <a:pt x="2772" y="1080"/>
                </a:lnTo>
                <a:lnTo>
                  <a:pt x="2760" y="1080"/>
                </a:lnTo>
                <a:lnTo>
                  <a:pt x="2760" y="1062"/>
                </a:lnTo>
                <a:lnTo>
                  <a:pt x="2742" y="1050"/>
                </a:lnTo>
                <a:lnTo>
                  <a:pt x="2742" y="1014"/>
                </a:lnTo>
                <a:lnTo>
                  <a:pt x="2736" y="1008"/>
                </a:lnTo>
                <a:lnTo>
                  <a:pt x="2724" y="1002"/>
                </a:lnTo>
                <a:lnTo>
                  <a:pt x="2718" y="996"/>
                </a:lnTo>
                <a:lnTo>
                  <a:pt x="2706" y="996"/>
                </a:lnTo>
                <a:lnTo>
                  <a:pt x="2712" y="996"/>
                </a:lnTo>
                <a:lnTo>
                  <a:pt x="2718" y="990"/>
                </a:lnTo>
                <a:lnTo>
                  <a:pt x="2730" y="990"/>
                </a:lnTo>
                <a:lnTo>
                  <a:pt x="2742" y="984"/>
                </a:lnTo>
                <a:lnTo>
                  <a:pt x="2760" y="966"/>
                </a:lnTo>
                <a:lnTo>
                  <a:pt x="2754" y="954"/>
                </a:lnTo>
                <a:lnTo>
                  <a:pt x="2736" y="936"/>
                </a:lnTo>
                <a:lnTo>
                  <a:pt x="2730" y="936"/>
                </a:lnTo>
                <a:lnTo>
                  <a:pt x="2730" y="930"/>
                </a:lnTo>
                <a:lnTo>
                  <a:pt x="2712" y="912"/>
                </a:lnTo>
                <a:lnTo>
                  <a:pt x="2700" y="906"/>
                </a:lnTo>
                <a:lnTo>
                  <a:pt x="2694" y="912"/>
                </a:lnTo>
                <a:lnTo>
                  <a:pt x="2694" y="936"/>
                </a:lnTo>
                <a:lnTo>
                  <a:pt x="2670" y="930"/>
                </a:lnTo>
                <a:lnTo>
                  <a:pt x="2670" y="924"/>
                </a:lnTo>
                <a:lnTo>
                  <a:pt x="2676" y="918"/>
                </a:lnTo>
                <a:lnTo>
                  <a:pt x="2676" y="906"/>
                </a:lnTo>
                <a:lnTo>
                  <a:pt x="2682" y="894"/>
                </a:lnTo>
                <a:lnTo>
                  <a:pt x="2688" y="876"/>
                </a:lnTo>
                <a:lnTo>
                  <a:pt x="2688" y="858"/>
                </a:lnTo>
                <a:lnTo>
                  <a:pt x="2682" y="852"/>
                </a:lnTo>
                <a:lnTo>
                  <a:pt x="2676" y="840"/>
                </a:lnTo>
                <a:lnTo>
                  <a:pt x="2670" y="840"/>
                </a:lnTo>
                <a:lnTo>
                  <a:pt x="2652" y="822"/>
                </a:lnTo>
                <a:lnTo>
                  <a:pt x="2652" y="816"/>
                </a:lnTo>
                <a:lnTo>
                  <a:pt x="2658" y="804"/>
                </a:lnTo>
                <a:lnTo>
                  <a:pt x="2658" y="792"/>
                </a:lnTo>
                <a:lnTo>
                  <a:pt x="2664" y="774"/>
                </a:lnTo>
                <a:lnTo>
                  <a:pt x="2664" y="762"/>
                </a:lnTo>
                <a:lnTo>
                  <a:pt x="2652" y="750"/>
                </a:lnTo>
                <a:lnTo>
                  <a:pt x="2628" y="732"/>
                </a:lnTo>
                <a:lnTo>
                  <a:pt x="2598" y="720"/>
                </a:lnTo>
                <a:lnTo>
                  <a:pt x="2580" y="708"/>
                </a:lnTo>
                <a:lnTo>
                  <a:pt x="2568" y="702"/>
                </a:lnTo>
                <a:lnTo>
                  <a:pt x="2556" y="708"/>
                </a:lnTo>
                <a:lnTo>
                  <a:pt x="2550" y="696"/>
                </a:lnTo>
                <a:lnTo>
                  <a:pt x="2538" y="684"/>
                </a:lnTo>
                <a:lnTo>
                  <a:pt x="2532" y="672"/>
                </a:lnTo>
                <a:lnTo>
                  <a:pt x="2520" y="660"/>
                </a:lnTo>
                <a:lnTo>
                  <a:pt x="2514" y="642"/>
                </a:lnTo>
                <a:lnTo>
                  <a:pt x="2514" y="594"/>
                </a:lnTo>
                <a:lnTo>
                  <a:pt x="2520" y="576"/>
                </a:lnTo>
                <a:lnTo>
                  <a:pt x="2526" y="564"/>
                </a:lnTo>
                <a:lnTo>
                  <a:pt x="2526" y="546"/>
                </a:lnTo>
                <a:lnTo>
                  <a:pt x="2520" y="504"/>
                </a:lnTo>
                <a:lnTo>
                  <a:pt x="2502" y="462"/>
                </a:lnTo>
                <a:lnTo>
                  <a:pt x="2490" y="426"/>
                </a:lnTo>
                <a:lnTo>
                  <a:pt x="2490" y="402"/>
                </a:lnTo>
                <a:lnTo>
                  <a:pt x="2496" y="390"/>
                </a:lnTo>
                <a:lnTo>
                  <a:pt x="2502" y="384"/>
                </a:lnTo>
                <a:lnTo>
                  <a:pt x="2502" y="324"/>
                </a:lnTo>
                <a:lnTo>
                  <a:pt x="2496" y="312"/>
                </a:lnTo>
                <a:lnTo>
                  <a:pt x="2496" y="300"/>
                </a:lnTo>
                <a:lnTo>
                  <a:pt x="2472" y="294"/>
                </a:lnTo>
                <a:lnTo>
                  <a:pt x="2460" y="288"/>
                </a:lnTo>
                <a:lnTo>
                  <a:pt x="2454" y="276"/>
                </a:lnTo>
                <a:lnTo>
                  <a:pt x="2442" y="270"/>
                </a:lnTo>
                <a:lnTo>
                  <a:pt x="2424" y="270"/>
                </a:lnTo>
                <a:lnTo>
                  <a:pt x="2418" y="282"/>
                </a:lnTo>
                <a:lnTo>
                  <a:pt x="2412" y="288"/>
                </a:lnTo>
                <a:lnTo>
                  <a:pt x="2412" y="282"/>
                </a:lnTo>
                <a:lnTo>
                  <a:pt x="2406" y="276"/>
                </a:lnTo>
                <a:lnTo>
                  <a:pt x="2400" y="264"/>
                </a:lnTo>
                <a:lnTo>
                  <a:pt x="2400" y="228"/>
                </a:lnTo>
                <a:lnTo>
                  <a:pt x="2406" y="216"/>
                </a:lnTo>
                <a:lnTo>
                  <a:pt x="2406" y="204"/>
                </a:lnTo>
                <a:lnTo>
                  <a:pt x="2388" y="180"/>
                </a:lnTo>
                <a:lnTo>
                  <a:pt x="2394" y="96"/>
                </a:lnTo>
                <a:lnTo>
                  <a:pt x="2382" y="90"/>
                </a:lnTo>
                <a:lnTo>
                  <a:pt x="2364" y="72"/>
                </a:lnTo>
                <a:lnTo>
                  <a:pt x="2364" y="66"/>
                </a:lnTo>
                <a:lnTo>
                  <a:pt x="2370" y="48"/>
                </a:lnTo>
                <a:lnTo>
                  <a:pt x="2370" y="24"/>
                </a:lnTo>
                <a:lnTo>
                  <a:pt x="2364" y="18"/>
                </a:lnTo>
                <a:lnTo>
                  <a:pt x="2346" y="18"/>
                </a:lnTo>
                <a:lnTo>
                  <a:pt x="2346" y="0"/>
                </a:lnTo>
                <a:lnTo>
                  <a:pt x="2316" y="12"/>
                </a:lnTo>
                <a:lnTo>
                  <a:pt x="2310" y="30"/>
                </a:lnTo>
                <a:lnTo>
                  <a:pt x="2298" y="36"/>
                </a:lnTo>
                <a:lnTo>
                  <a:pt x="2292" y="42"/>
                </a:lnTo>
                <a:lnTo>
                  <a:pt x="2280" y="48"/>
                </a:lnTo>
                <a:lnTo>
                  <a:pt x="2280" y="66"/>
                </a:lnTo>
                <a:lnTo>
                  <a:pt x="2286" y="78"/>
                </a:lnTo>
                <a:lnTo>
                  <a:pt x="2286" y="90"/>
                </a:lnTo>
                <a:lnTo>
                  <a:pt x="2292" y="102"/>
                </a:lnTo>
                <a:lnTo>
                  <a:pt x="2292" y="114"/>
                </a:lnTo>
                <a:lnTo>
                  <a:pt x="2286" y="126"/>
                </a:lnTo>
                <a:lnTo>
                  <a:pt x="2274" y="138"/>
                </a:lnTo>
                <a:lnTo>
                  <a:pt x="2268" y="150"/>
                </a:lnTo>
                <a:lnTo>
                  <a:pt x="2238" y="180"/>
                </a:lnTo>
                <a:lnTo>
                  <a:pt x="2256" y="192"/>
                </a:lnTo>
                <a:lnTo>
                  <a:pt x="2256" y="198"/>
                </a:lnTo>
                <a:lnTo>
                  <a:pt x="2250" y="204"/>
                </a:lnTo>
                <a:lnTo>
                  <a:pt x="2238" y="228"/>
                </a:lnTo>
                <a:lnTo>
                  <a:pt x="2232" y="234"/>
                </a:lnTo>
                <a:lnTo>
                  <a:pt x="2232" y="264"/>
                </a:lnTo>
                <a:lnTo>
                  <a:pt x="2238" y="276"/>
                </a:lnTo>
                <a:lnTo>
                  <a:pt x="2238" y="288"/>
                </a:lnTo>
                <a:lnTo>
                  <a:pt x="2232" y="300"/>
                </a:lnTo>
                <a:lnTo>
                  <a:pt x="2214" y="408"/>
                </a:lnTo>
                <a:lnTo>
                  <a:pt x="2208" y="432"/>
                </a:lnTo>
                <a:lnTo>
                  <a:pt x="2202" y="438"/>
                </a:lnTo>
                <a:lnTo>
                  <a:pt x="2190" y="462"/>
                </a:lnTo>
                <a:lnTo>
                  <a:pt x="2178" y="474"/>
                </a:lnTo>
                <a:lnTo>
                  <a:pt x="2172" y="486"/>
                </a:lnTo>
                <a:lnTo>
                  <a:pt x="2166" y="492"/>
                </a:lnTo>
                <a:lnTo>
                  <a:pt x="2166" y="516"/>
                </a:lnTo>
                <a:lnTo>
                  <a:pt x="2160" y="534"/>
                </a:lnTo>
                <a:lnTo>
                  <a:pt x="2154" y="546"/>
                </a:lnTo>
                <a:lnTo>
                  <a:pt x="2142" y="552"/>
                </a:lnTo>
                <a:lnTo>
                  <a:pt x="2088" y="570"/>
                </a:lnTo>
                <a:lnTo>
                  <a:pt x="2076" y="570"/>
                </a:lnTo>
                <a:lnTo>
                  <a:pt x="2064" y="576"/>
                </a:lnTo>
                <a:lnTo>
                  <a:pt x="2058" y="576"/>
                </a:lnTo>
                <a:lnTo>
                  <a:pt x="2058" y="570"/>
                </a:lnTo>
                <a:lnTo>
                  <a:pt x="2052" y="564"/>
                </a:lnTo>
                <a:lnTo>
                  <a:pt x="2028" y="516"/>
                </a:lnTo>
                <a:lnTo>
                  <a:pt x="2022" y="510"/>
                </a:lnTo>
                <a:lnTo>
                  <a:pt x="1998" y="492"/>
                </a:lnTo>
                <a:lnTo>
                  <a:pt x="1956" y="474"/>
                </a:lnTo>
                <a:lnTo>
                  <a:pt x="1920" y="462"/>
                </a:lnTo>
                <a:lnTo>
                  <a:pt x="1908" y="456"/>
                </a:lnTo>
                <a:lnTo>
                  <a:pt x="1896" y="438"/>
                </a:lnTo>
                <a:lnTo>
                  <a:pt x="1884" y="426"/>
                </a:lnTo>
                <a:lnTo>
                  <a:pt x="1872" y="402"/>
                </a:lnTo>
                <a:lnTo>
                  <a:pt x="1866" y="396"/>
                </a:lnTo>
                <a:lnTo>
                  <a:pt x="1830" y="396"/>
                </a:lnTo>
                <a:lnTo>
                  <a:pt x="1806" y="348"/>
                </a:lnTo>
                <a:lnTo>
                  <a:pt x="1824" y="330"/>
                </a:lnTo>
                <a:lnTo>
                  <a:pt x="1824" y="306"/>
                </a:lnTo>
                <a:lnTo>
                  <a:pt x="1830" y="294"/>
                </a:lnTo>
                <a:lnTo>
                  <a:pt x="1836" y="288"/>
                </a:lnTo>
                <a:lnTo>
                  <a:pt x="1848" y="282"/>
                </a:lnTo>
                <a:lnTo>
                  <a:pt x="1854" y="276"/>
                </a:lnTo>
                <a:lnTo>
                  <a:pt x="1848" y="228"/>
                </a:lnTo>
                <a:lnTo>
                  <a:pt x="1866" y="210"/>
                </a:lnTo>
                <a:lnTo>
                  <a:pt x="1872" y="216"/>
                </a:lnTo>
                <a:lnTo>
                  <a:pt x="1884" y="216"/>
                </a:lnTo>
                <a:lnTo>
                  <a:pt x="1890" y="222"/>
                </a:lnTo>
                <a:lnTo>
                  <a:pt x="1896" y="222"/>
                </a:lnTo>
                <a:lnTo>
                  <a:pt x="1902" y="216"/>
                </a:lnTo>
                <a:lnTo>
                  <a:pt x="1908" y="204"/>
                </a:lnTo>
                <a:lnTo>
                  <a:pt x="1908" y="180"/>
                </a:lnTo>
                <a:lnTo>
                  <a:pt x="1944" y="144"/>
                </a:lnTo>
                <a:lnTo>
                  <a:pt x="1938" y="132"/>
                </a:lnTo>
                <a:lnTo>
                  <a:pt x="1914" y="108"/>
                </a:lnTo>
                <a:lnTo>
                  <a:pt x="1890" y="108"/>
                </a:lnTo>
                <a:lnTo>
                  <a:pt x="1872" y="114"/>
                </a:lnTo>
                <a:lnTo>
                  <a:pt x="1848" y="126"/>
                </a:lnTo>
                <a:lnTo>
                  <a:pt x="1842" y="138"/>
                </a:lnTo>
                <a:lnTo>
                  <a:pt x="1842" y="120"/>
                </a:lnTo>
                <a:lnTo>
                  <a:pt x="1812" y="126"/>
                </a:lnTo>
                <a:lnTo>
                  <a:pt x="1794" y="138"/>
                </a:lnTo>
                <a:lnTo>
                  <a:pt x="1788" y="120"/>
                </a:lnTo>
                <a:lnTo>
                  <a:pt x="1752" y="114"/>
                </a:lnTo>
                <a:lnTo>
                  <a:pt x="1746" y="108"/>
                </a:lnTo>
                <a:lnTo>
                  <a:pt x="1734" y="102"/>
                </a:lnTo>
                <a:lnTo>
                  <a:pt x="1728" y="96"/>
                </a:lnTo>
                <a:lnTo>
                  <a:pt x="1716" y="90"/>
                </a:lnTo>
                <a:lnTo>
                  <a:pt x="1674" y="90"/>
                </a:lnTo>
                <a:lnTo>
                  <a:pt x="1662" y="84"/>
                </a:lnTo>
                <a:lnTo>
                  <a:pt x="1650" y="84"/>
                </a:lnTo>
                <a:lnTo>
                  <a:pt x="1650" y="78"/>
                </a:lnTo>
                <a:lnTo>
                  <a:pt x="1644" y="72"/>
                </a:lnTo>
                <a:lnTo>
                  <a:pt x="1632" y="48"/>
                </a:lnTo>
                <a:lnTo>
                  <a:pt x="1626" y="42"/>
                </a:lnTo>
                <a:lnTo>
                  <a:pt x="1620" y="42"/>
                </a:lnTo>
                <a:lnTo>
                  <a:pt x="1620" y="54"/>
                </a:lnTo>
                <a:lnTo>
                  <a:pt x="1614" y="60"/>
                </a:lnTo>
                <a:lnTo>
                  <a:pt x="1602" y="54"/>
                </a:lnTo>
                <a:lnTo>
                  <a:pt x="1596" y="54"/>
                </a:lnTo>
                <a:lnTo>
                  <a:pt x="1584" y="48"/>
                </a:lnTo>
                <a:lnTo>
                  <a:pt x="1566" y="48"/>
                </a:lnTo>
                <a:lnTo>
                  <a:pt x="1566" y="60"/>
                </a:lnTo>
                <a:lnTo>
                  <a:pt x="1572" y="66"/>
                </a:lnTo>
                <a:lnTo>
                  <a:pt x="1554" y="66"/>
                </a:lnTo>
                <a:lnTo>
                  <a:pt x="1548" y="72"/>
                </a:lnTo>
                <a:lnTo>
                  <a:pt x="1548" y="78"/>
                </a:lnTo>
                <a:lnTo>
                  <a:pt x="1554" y="84"/>
                </a:lnTo>
                <a:lnTo>
                  <a:pt x="1566" y="84"/>
                </a:lnTo>
                <a:lnTo>
                  <a:pt x="1590" y="96"/>
                </a:lnTo>
                <a:lnTo>
                  <a:pt x="1596" y="96"/>
                </a:lnTo>
                <a:lnTo>
                  <a:pt x="1608" y="90"/>
                </a:lnTo>
                <a:lnTo>
                  <a:pt x="1614" y="84"/>
                </a:lnTo>
                <a:lnTo>
                  <a:pt x="1644" y="102"/>
                </a:lnTo>
                <a:lnTo>
                  <a:pt x="1638" y="102"/>
                </a:lnTo>
                <a:lnTo>
                  <a:pt x="1632" y="108"/>
                </a:lnTo>
                <a:lnTo>
                  <a:pt x="1596" y="126"/>
                </a:lnTo>
                <a:lnTo>
                  <a:pt x="1572" y="126"/>
                </a:lnTo>
                <a:lnTo>
                  <a:pt x="1554" y="132"/>
                </a:lnTo>
                <a:lnTo>
                  <a:pt x="1512" y="132"/>
                </a:lnTo>
                <a:lnTo>
                  <a:pt x="1500" y="138"/>
                </a:lnTo>
                <a:lnTo>
                  <a:pt x="1482" y="144"/>
                </a:lnTo>
                <a:lnTo>
                  <a:pt x="1470" y="156"/>
                </a:lnTo>
                <a:lnTo>
                  <a:pt x="1452" y="162"/>
                </a:lnTo>
                <a:lnTo>
                  <a:pt x="1440" y="168"/>
                </a:lnTo>
                <a:lnTo>
                  <a:pt x="1434" y="174"/>
                </a:lnTo>
                <a:lnTo>
                  <a:pt x="1428" y="174"/>
                </a:lnTo>
                <a:lnTo>
                  <a:pt x="1428" y="186"/>
                </a:lnTo>
                <a:lnTo>
                  <a:pt x="1422" y="204"/>
                </a:lnTo>
                <a:lnTo>
                  <a:pt x="1422" y="228"/>
                </a:lnTo>
                <a:lnTo>
                  <a:pt x="1428" y="234"/>
                </a:lnTo>
                <a:lnTo>
                  <a:pt x="1440" y="240"/>
                </a:lnTo>
                <a:lnTo>
                  <a:pt x="1446" y="246"/>
                </a:lnTo>
                <a:lnTo>
                  <a:pt x="1452" y="246"/>
                </a:lnTo>
                <a:lnTo>
                  <a:pt x="1398" y="246"/>
                </a:lnTo>
                <a:lnTo>
                  <a:pt x="1368" y="282"/>
                </a:lnTo>
                <a:lnTo>
                  <a:pt x="1368" y="312"/>
                </a:lnTo>
                <a:lnTo>
                  <a:pt x="1362" y="324"/>
                </a:lnTo>
                <a:lnTo>
                  <a:pt x="1362" y="330"/>
                </a:lnTo>
                <a:lnTo>
                  <a:pt x="1368" y="336"/>
                </a:lnTo>
                <a:lnTo>
                  <a:pt x="1380" y="336"/>
                </a:lnTo>
                <a:lnTo>
                  <a:pt x="1404" y="348"/>
                </a:lnTo>
                <a:lnTo>
                  <a:pt x="1410" y="354"/>
                </a:lnTo>
                <a:lnTo>
                  <a:pt x="1410" y="390"/>
                </a:lnTo>
                <a:lnTo>
                  <a:pt x="1386" y="366"/>
                </a:lnTo>
                <a:lnTo>
                  <a:pt x="1356" y="366"/>
                </a:lnTo>
                <a:lnTo>
                  <a:pt x="1344" y="390"/>
                </a:lnTo>
                <a:lnTo>
                  <a:pt x="1308" y="354"/>
                </a:lnTo>
                <a:lnTo>
                  <a:pt x="1302" y="384"/>
                </a:lnTo>
                <a:lnTo>
                  <a:pt x="1278" y="396"/>
                </a:lnTo>
                <a:lnTo>
                  <a:pt x="1284" y="420"/>
                </a:lnTo>
                <a:lnTo>
                  <a:pt x="1254" y="414"/>
                </a:lnTo>
                <a:lnTo>
                  <a:pt x="1284" y="354"/>
                </a:lnTo>
                <a:lnTo>
                  <a:pt x="1278" y="348"/>
                </a:lnTo>
                <a:lnTo>
                  <a:pt x="1272" y="336"/>
                </a:lnTo>
                <a:lnTo>
                  <a:pt x="1272" y="324"/>
                </a:lnTo>
                <a:lnTo>
                  <a:pt x="1266" y="318"/>
                </a:lnTo>
                <a:lnTo>
                  <a:pt x="1254" y="312"/>
                </a:lnTo>
                <a:lnTo>
                  <a:pt x="1236" y="312"/>
                </a:lnTo>
                <a:lnTo>
                  <a:pt x="1224" y="282"/>
                </a:lnTo>
                <a:lnTo>
                  <a:pt x="1224" y="276"/>
                </a:lnTo>
                <a:lnTo>
                  <a:pt x="1230" y="270"/>
                </a:lnTo>
                <a:lnTo>
                  <a:pt x="1230" y="258"/>
                </a:lnTo>
                <a:lnTo>
                  <a:pt x="1224" y="246"/>
                </a:lnTo>
                <a:lnTo>
                  <a:pt x="1218" y="240"/>
                </a:lnTo>
                <a:lnTo>
                  <a:pt x="1206" y="234"/>
                </a:lnTo>
                <a:lnTo>
                  <a:pt x="1194" y="240"/>
                </a:lnTo>
                <a:lnTo>
                  <a:pt x="1188" y="246"/>
                </a:lnTo>
                <a:lnTo>
                  <a:pt x="1176" y="252"/>
                </a:lnTo>
                <a:lnTo>
                  <a:pt x="1176" y="264"/>
                </a:lnTo>
                <a:lnTo>
                  <a:pt x="1182" y="270"/>
                </a:lnTo>
                <a:lnTo>
                  <a:pt x="1182" y="282"/>
                </a:lnTo>
                <a:lnTo>
                  <a:pt x="1146" y="276"/>
                </a:lnTo>
                <a:lnTo>
                  <a:pt x="1152" y="306"/>
                </a:lnTo>
                <a:lnTo>
                  <a:pt x="1134" y="300"/>
                </a:lnTo>
                <a:lnTo>
                  <a:pt x="1116" y="306"/>
                </a:lnTo>
                <a:lnTo>
                  <a:pt x="1122" y="312"/>
                </a:lnTo>
                <a:lnTo>
                  <a:pt x="1122" y="330"/>
                </a:lnTo>
                <a:lnTo>
                  <a:pt x="1116" y="342"/>
                </a:lnTo>
                <a:lnTo>
                  <a:pt x="1110" y="348"/>
                </a:lnTo>
                <a:lnTo>
                  <a:pt x="1098" y="354"/>
                </a:lnTo>
                <a:lnTo>
                  <a:pt x="1092" y="360"/>
                </a:lnTo>
                <a:lnTo>
                  <a:pt x="1104" y="324"/>
                </a:lnTo>
                <a:lnTo>
                  <a:pt x="1080" y="348"/>
                </a:lnTo>
                <a:lnTo>
                  <a:pt x="1062" y="348"/>
                </a:lnTo>
                <a:lnTo>
                  <a:pt x="1056" y="360"/>
                </a:lnTo>
                <a:lnTo>
                  <a:pt x="1050" y="366"/>
                </a:lnTo>
                <a:lnTo>
                  <a:pt x="1050" y="378"/>
                </a:lnTo>
                <a:lnTo>
                  <a:pt x="1056" y="390"/>
                </a:lnTo>
                <a:lnTo>
                  <a:pt x="1056" y="396"/>
                </a:lnTo>
                <a:lnTo>
                  <a:pt x="1062" y="408"/>
                </a:lnTo>
                <a:lnTo>
                  <a:pt x="1014" y="384"/>
                </a:lnTo>
                <a:lnTo>
                  <a:pt x="1008" y="420"/>
                </a:lnTo>
                <a:lnTo>
                  <a:pt x="996" y="426"/>
                </a:lnTo>
                <a:lnTo>
                  <a:pt x="1008" y="450"/>
                </a:lnTo>
                <a:lnTo>
                  <a:pt x="1032" y="450"/>
                </a:lnTo>
                <a:lnTo>
                  <a:pt x="1026" y="468"/>
                </a:lnTo>
                <a:lnTo>
                  <a:pt x="954" y="474"/>
                </a:lnTo>
                <a:lnTo>
                  <a:pt x="948" y="468"/>
                </a:lnTo>
                <a:lnTo>
                  <a:pt x="936" y="462"/>
                </a:lnTo>
                <a:lnTo>
                  <a:pt x="930" y="462"/>
                </a:lnTo>
                <a:lnTo>
                  <a:pt x="918" y="468"/>
                </a:lnTo>
                <a:lnTo>
                  <a:pt x="912" y="474"/>
                </a:lnTo>
                <a:lnTo>
                  <a:pt x="918" y="486"/>
                </a:lnTo>
                <a:lnTo>
                  <a:pt x="918" y="492"/>
                </a:lnTo>
                <a:lnTo>
                  <a:pt x="924" y="504"/>
                </a:lnTo>
                <a:lnTo>
                  <a:pt x="930" y="510"/>
                </a:lnTo>
                <a:lnTo>
                  <a:pt x="930" y="540"/>
                </a:lnTo>
                <a:lnTo>
                  <a:pt x="924" y="564"/>
                </a:lnTo>
                <a:lnTo>
                  <a:pt x="930" y="600"/>
                </a:lnTo>
                <a:lnTo>
                  <a:pt x="912" y="600"/>
                </a:lnTo>
                <a:lnTo>
                  <a:pt x="906" y="522"/>
                </a:lnTo>
                <a:lnTo>
                  <a:pt x="888" y="510"/>
                </a:lnTo>
                <a:lnTo>
                  <a:pt x="888" y="480"/>
                </a:lnTo>
                <a:lnTo>
                  <a:pt x="870" y="480"/>
                </a:lnTo>
                <a:lnTo>
                  <a:pt x="852" y="504"/>
                </a:lnTo>
                <a:lnTo>
                  <a:pt x="822" y="534"/>
                </a:lnTo>
                <a:lnTo>
                  <a:pt x="804" y="546"/>
                </a:lnTo>
                <a:lnTo>
                  <a:pt x="792" y="558"/>
                </a:lnTo>
                <a:lnTo>
                  <a:pt x="786" y="570"/>
                </a:lnTo>
                <a:lnTo>
                  <a:pt x="786" y="600"/>
                </a:lnTo>
                <a:lnTo>
                  <a:pt x="792" y="606"/>
                </a:lnTo>
                <a:lnTo>
                  <a:pt x="792" y="618"/>
                </a:lnTo>
                <a:lnTo>
                  <a:pt x="798" y="618"/>
                </a:lnTo>
                <a:lnTo>
                  <a:pt x="816" y="636"/>
                </a:lnTo>
                <a:lnTo>
                  <a:pt x="810" y="648"/>
                </a:lnTo>
                <a:lnTo>
                  <a:pt x="792" y="654"/>
                </a:lnTo>
                <a:lnTo>
                  <a:pt x="774" y="666"/>
                </a:lnTo>
                <a:lnTo>
                  <a:pt x="750" y="678"/>
                </a:lnTo>
                <a:lnTo>
                  <a:pt x="750" y="696"/>
                </a:lnTo>
                <a:lnTo>
                  <a:pt x="720" y="726"/>
                </a:lnTo>
                <a:lnTo>
                  <a:pt x="702" y="732"/>
                </a:lnTo>
                <a:lnTo>
                  <a:pt x="690" y="744"/>
                </a:lnTo>
                <a:lnTo>
                  <a:pt x="666" y="756"/>
                </a:lnTo>
                <a:lnTo>
                  <a:pt x="630" y="762"/>
                </a:lnTo>
                <a:lnTo>
                  <a:pt x="600" y="768"/>
                </a:lnTo>
                <a:lnTo>
                  <a:pt x="588" y="768"/>
                </a:lnTo>
                <a:lnTo>
                  <a:pt x="534" y="762"/>
                </a:lnTo>
                <a:lnTo>
                  <a:pt x="492" y="780"/>
                </a:lnTo>
                <a:lnTo>
                  <a:pt x="438" y="786"/>
                </a:lnTo>
                <a:lnTo>
                  <a:pt x="432" y="798"/>
                </a:lnTo>
                <a:lnTo>
                  <a:pt x="414" y="798"/>
                </a:lnTo>
                <a:lnTo>
                  <a:pt x="402" y="804"/>
                </a:lnTo>
                <a:lnTo>
                  <a:pt x="396" y="810"/>
                </a:lnTo>
                <a:lnTo>
                  <a:pt x="384" y="816"/>
                </a:lnTo>
                <a:lnTo>
                  <a:pt x="372" y="828"/>
                </a:lnTo>
                <a:lnTo>
                  <a:pt x="342" y="828"/>
                </a:lnTo>
                <a:lnTo>
                  <a:pt x="324" y="834"/>
                </a:lnTo>
                <a:lnTo>
                  <a:pt x="312" y="840"/>
                </a:lnTo>
                <a:lnTo>
                  <a:pt x="306" y="852"/>
                </a:lnTo>
                <a:lnTo>
                  <a:pt x="294" y="858"/>
                </a:lnTo>
                <a:lnTo>
                  <a:pt x="288" y="870"/>
                </a:lnTo>
                <a:lnTo>
                  <a:pt x="282" y="876"/>
                </a:lnTo>
                <a:lnTo>
                  <a:pt x="282" y="882"/>
                </a:lnTo>
                <a:lnTo>
                  <a:pt x="276" y="882"/>
                </a:lnTo>
                <a:lnTo>
                  <a:pt x="270" y="888"/>
                </a:lnTo>
                <a:lnTo>
                  <a:pt x="252" y="888"/>
                </a:lnTo>
                <a:lnTo>
                  <a:pt x="240" y="894"/>
                </a:lnTo>
                <a:lnTo>
                  <a:pt x="228" y="894"/>
                </a:lnTo>
                <a:lnTo>
                  <a:pt x="216" y="900"/>
                </a:lnTo>
                <a:lnTo>
                  <a:pt x="210" y="906"/>
                </a:lnTo>
                <a:lnTo>
                  <a:pt x="198" y="912"/>
                </a:lnTo>
                <a:lnTo>
                  <a:pt x="192" y="930"/>
                </a:lnTo>
                <a:lnTo>
                  <a:pt x="150" y="972"/>
                </a:lnTo>
                <a:lnTo>
                  <a:pt x="150" y="978"/>
                </a:lnTo>
                <a:lnTo>
                  <a:pt x="162" y="912"/>
                </a:lnTo>
                <a:lnTo>
                  <a:pt x="144" y="918"/>
                </a:lnTo>
                <a:lnTo>
                  <a:pt x="120" y="978"/>
                </a:lnTo>
                <a:lnTo>
                  <a:pt x="90" y="1038"/>
                </a:lnTo>
                <a:lnTo>
                  <a:pt x="90" y="1056"/>
                </a:lnTo>
                <a:lnTo>
                  <a:pt x="96" y="1062"/>
                </a:lnTo>
                <a:lnTo>
                  <a:pt x="108" y="1068"/>
                </a:lnTo>
                <a:lnTo>
                  <a:pt x="114" y="1068"/>
                </a:lnTo>
                <a:lnTo>
                  <a:pt x="108" y="1080"/>
                </a:lnTo>
                <a:lnTo>
                  <a:pt x="96" y="1086"/>
                </a:lnTo>
                <a:lnTo>
                  <a:pt x="90" y="1098"/>
                </a:lnTo>
                <a:lnTo>
                  <a:pt x="66" y="1122"/>
                </a:lnTo>
                <a:lnTo>
                  <a:pt x="66" y="1134"/>
                </a:lnTo>
                <a:lnTo>
                  <a:pt x="72" y="1152"/>
                </a:lnTo>
                <a:lnTo>
                  <a:pt x="72" y="1164"/>
                </a:lnTo>
                <a:lnTo>
                  <a:pt x="84" y="1188"/>
                </a:lnTo>
                <a:lnTo>
                  <a:pt x="84" y="1200"/>
                </a:lnTo>
                <a:lnTo>
                  <a:pt x="102" y="1236"/>
                </a:lnTo>
                <a:lnTo>
                  <a:pt x="108" y="1254"/>
                </a:lnTo>
                <a:lnTo>
                  <a:pt x="114" y="1266"/>
                </a:lnTo>
                <a:lnTo>
                  <a:pt x="114" y="1278"/>
                </a:lnTo>
                <a:lnTo>
                  <a:pt x="108" y="1278"/>
                </a:lnTo>
                <a:lnTo>
                  <a:pt x="96" y="1266"/>
                </a:lnTo>
                <a:lnTo>
                  <a:pt x="90" y="1254"/>
                </a:lnTo>
                <a:lnTo>
                  <a:pt x="72" y="1236"/>
                </a:lnTo>
                <a:lnTo>
                  <a:pt x="66" y="1224"/>
                </a:lnTo>
                <a:lnTo>
                  <a:pt x="48" y="1218"/>
                </a:lnTo>
                <a:lnTo>
                  <a:pt x="66" y="1266"/>
                </a:lnTo>
                <a:lnTo>
                  <a:pt x="30" y="1236"/>
                </a:lnTo>
                <a:lnTo>
                  <a:pt x="30" y="1290"/>
                </a:lnTo>
                <a:lnTo>
                  <a:pt x="60" y="1350"/>
                </a:lnTo>
                <a:lnTo>
                  <a:pt x="66" y="1356"/>
                </a:lnTo>
                <a:lnTo>
                  <a:pt x="66" y="1368"/>
                </a:lnTo>
                <a:lnTo>
                  <a:pt x="60" y="1374"/>
                </a:lnTo>
                <a:lnTo>
                  <a:pt x="54" y="1386"/>
                </a:lnTo>
                <a:lnTo>
                  <a:pt x="54" y="1398"/>
                </a:lnTo>
                <a:lnTo>
                  <a:pt x="48" y="1410"/>
                </a:lnTo>
                <a:lnTo>
                  <a:pt x="54" y="1416"/>
                </a:lnTo>
                <a:lnTo>
                  <a:pt x="60" y="1428"/>
                </a:lnTo>
                <a:lnTo>
                  <a:pt x="78" y="1446"/>
                </a:lnTo>
                <a:lnTo>
                  <a:pt x="84" y="1458"/>
                </a:lnTo>
                <a:lnTo>
                  <a:pt x="90" y="1464"/>
                </a:lnTo>
                <a:lnTo>
                  <a:pt x="96" y="1476"/>
                </a:lnTo>
                <a:lnTo>
                  <a:pt x="96" y="1506"/>
                </a:lnTo>
                <a:lnTo>
                  <a:pt x="90" y="1518"/>
                </a:lnTo>
                <a:lnTo>
                  <a:pt x="84" y="1524"/>
                </a:lnTo>
                <a:lnTo>
                  <a:pt x="90" y="1542"/>
                </a:lnTo>
                <a:lnTo>
                  <a:pt x="90" y="1554"/>
                </a:lnTo>
                <a:lnTo>
                  <a:pt x="96" y="1572"/>
                </a:lnTo>
                <a:lnTo>
                  <a:pt x="96" y="1590"/>
                </a:lnTo>
                <a:lnTo>
                  <a:pt x="102" y="1596"/>
                </a:lnTo>
                <a:lnTo>
                  <a:pt x="102" y="1602"/>
                </a:lnTo>
                <a:lnTo>
                  <a:pt x="96" y="1602"/>
                </a:lnTo>
                <a:lnTo>
                  <a:pt x="78" y="1620"/>
                </a:lnTo>
                <a:lnTo>
                  <a:pt x="84" y="1626"/>
                </a:lnTo>
                <a:lnTo>
                  <a:pt x="84" y="1638"/>
                </a:lnTo>
                <a:lnTo>
                  <a:pt x="90" y="1650"/>
                </a:lnTo>
                <a:lnTo>
                  <a:pt x="90" y="1662"/>
                </a:lnTo>
                <a:lnTo>
                  <a:pt x="96" y="1668"/>
                </a:lnTo>
                <a:lnTo>
                  <a:pt x="96" y="1674"/>
                </a:lnTo>
                <a:lnTo>
                  <a:pt x="102" y="1674"/>
                </a:lnTo>
                <a:lnTo>
                  <a:pt x="108" y="1680"/>
                </a:lnTo>
                <a:lnTo>
                  <a:pt x="126" y="1716"/>
                </a:lnTo>
                <a:lnTo>
                  <a:pt x="126" y="1728"/>
                </a:lnTo>
                <a:lnTo>
                  <a:pt x="108" y="1764"/>
                </a:lnTo>
                <a:lnTo>
                  <a:pt x="90" y="1782"/>
                </a:lnTo>
                <a:lnTo>
                  <a:pt x="90" y="1824"/>
                </a:lnTo>
                <a:lnTo>
                  <a:pt x="84" y="1842"/>
                </a:lnTo>
                <a:lnTo>
                  <a:pt x="60" y="1866"/>
                </a:lnTo>
                <a:lnTo>
                  <a:pt x="42" y="1866"/>
                </a:lnTo>
                <a:lnTo>
                  <a:pt x="30" y="1872"/>
                </a:lnTo>
                <a:lnTo>
                  <a:pt x="18" y="1866"/>
                </a:lnTo>
                <a:lnTo>
                  <a:pt x="6" y="1866"/>
                </a:lnTo>
                <a:lnTo>
                  <a:pt x="0" y="1920"/>
                </a:lnTo>
                <a:lnTo>
                  <a:pt x="12" y="1920"/>
                </a:lnTo>
                <a:lnTo>
                  <a:pt x="24" y="1926"/>
                </a:lnTo>
                <a:lnTo>
                  <a:pt x="42" y="1926"/>
                </a:lnTo>
                <a:lnTo>
                  <a:pt x="54" y="1932"/>
                </a:lnTo>
                <a:lnTo>
                  <a:pt x="72" y="1950"/>
                </a:lnTo>
                <a:lnTo>
                  <a:pt x="78" y="1962"/>
                </a:lnTo>
                <a:lnTo>
                  <a:pt x="108" y="1956"/>
                </a:lnTo>
                <a:lnTo>
                  <a:pt x="114" y="1968"/>
                </a:lnTo>
                <a:lnTo>
                  <a:pt x="138" y="1980"/>
                </a:lnTo>
                <a:lnTo>
                  <a:pt x="174" y="1980"/>
                </a:lnTo>
                <a:lnTo>
                  <a:pt x="210" y="1968"/>
                </a:lnTo>
                <a:lnTo>
                  <a:pt x="234" y="1968"/>
                </a:lnTo>
                <a:lnTo>
                  <a:pt x="234" y="1950"/>
                </a:lnTo>
                <a:lnTo>
                  <a:pt x="228" y="1944"/>
                </a:lnTo>
                <a:lnTo>
                  <a:pt x="264" y="1950"/>
                </a:lnTo>
                <a:lnTo>
                  <a:pt x="276" y="1932"/>
                </a:lnTo>
                <a:lnTo>
                  <a:pt x="318" y="1926"/>
                </a:lnTo>
                <a:lnTo>
                  <a:pt x="354" y="1890"/>
                </a:lnTo>
                <a:lnTo>
                  <a:pt x="366" y="1884"/>
                </a:lnTo>
                <a:lnTo>
                  <a:pt x="372" y="1884"/>
                </a:lnTo>
                <a:lnTo>
                  <a:pt x="420" y="1908"/>
                </a:lnTo>
                <a:lnTo>
                  <a:pt x="426" y="1902"/>
                </a:lnTo>
                <a:lnTo>
                  <a:pt x="474" y="1878"/>
                </a:lnTo>
                <a:lnTo>
                  <a:pt x="480" y="1872"/>
                </a:lnTo>
                <a:lnTo>
                  <a:pt x="486" y="1872"/>
                </a:lnTo>
                <a:lnTo>
                  <a:pt x="498" y="1878"/>
                </a:lnTo>
                <a:lnTo>
                  <a:pt x="504" y="1884"/>
                </a:lnTo>
                <a:lnTo>
                  <a:pt x="516" y="1884"/>
                </a:lnTo>
                <a:lnTo>
                  <a:pt x="528" y="1890"/>
                </a:lnTo>
                <a:lnTo>
                  <a:pt x="534" y="1890"/>
                </a:lnTo>
                <a:lnTo>
                  <a:pt x="552" y="1884"/>
                </a:lnTo>
                <a:lnTo>
                  <a:pt x="576" y="1872"/>
                </a:lnTo>
                <a:lnTo>
                  <a:pt x="582" y="1872"/>
                </a:lnTo>
                <a:lnTo>
                  <a:pt x="594" y="1878"/>
                </a:lnTo>
                <a:lnTo>
                  <a:pt x="606" y="1878"/>
                </a:lnTo>
                <a:lnTo>
                  <a:pt x="624" y="1884"/>
                </a:lnTo>
                <a:lnTo>
                  <a:pt x="636" y="1884"/>
                </a:lnTo>
                <a:lnTo>
                  <a:pt x="648" y="1878"/>
                </a:lnTo>
                <a:lnTo>
                  <a:pt x="654" y="1872"/>
                </a:lnTo>
                <a:lnTo>
                  <a:pt x="654" y="1848"/>
                </a:lnTo>
                <a:lnTo>
                  <a:pt x="666" y="1848"/>
                </a:lnTo>
                <a:lnTo>
                  <a:pt x="672" y="1842"/>
                </a:lnTo>
                <a:lnTo>
                  <a:pt x="678" y="1842"/>
                </a:lnTo>
                <a:lnTo>
                  <a:pt x="684" y="1836"/>
                </a:lnTo>
                <a:lnTo>
                  <a:pt x="690" y="1824"/>
                </a:lnTo>
                <a:lnTo>
                  <a:pt x="702" y="1788"/>
                </a:lnTo>
                <a:lnTo>
                  <a:pt x="714" y="1776"/>
                </a:lnTo>
                <a:lnTo>
                  <a:pt x="726" y="1770"/>
                </a:lnTo>
                <a:lnTo>
                  <a:pt x="744" y="1764"/>
                </a:lnTo>
                <a:lnTo>
                  <a:pt x="756" y="1764"/>
                </a:lnTo>
                <a:lnTo>
                  <a:pt x="774" y="1770"/>
                </a:lnTo>
                <a:lnTo>
                  <a:pt x="798" y="1770"/>
                </a:lnTo>
                <a:lnTo>
                  <a:pt x="822" y="1758"/>
                </a:lnTo>
                <a:lnTo>
                  <a:pt x="840" y="1752"/>
                </a:lnTo>
                <a:lnTo>
                  <a:pt x="858" y="1740"/>
                </a:lnTo>
                <a:lnTo>
                  <a:pt x="876" y="1734"/>
                </a:lnTo>
                <a:lnTo>
                  <a:pt x="912" y="1734"/>
                </a:lnTo>
                <a:lnTo>
                  <a:pt x="918" y="1740"/>
                </a:lnTo>
                <a:lnTo>
                  <a:pt x="930" y="1740"/>
                </a:lnTo>
                <a:lnTo>
                  <a:pt x="942" y="1746"/>
                </a:lnTo>
                <a:lnTo>
                  <a:pt x="972" y="1740"/>
                </a:lnTo>
                <a:lnTo>
                  <a:pt x="1044" y="1704"/>
                </a:lnTo>
                <a:lnTo>
                  <a:pt x="1074" y="1692"/>
                </a:lnTo>
                <a:lnTo>
                  <a:pt x="1098" y="1686"/>
                </a:lnTo>
                <a:lnTo>
                  <a:pt x="1140" y="1680"/>
                </a:lnTo>
                <a:lnTo>
                  <a:pt x="1176" y="1674"/>
                </a:lnTo>
                <a:lnTo>
                  <a:pt x="1224" y="1674"/>
                </a:lnTo>
                <a:lnTo>
                  <a:pt x="1236" y="1662"/>
                </a:lnTo>
                <a:lnTo>
                  <a:pt x="1254" y="1680"/>
                </a:lnTo>
                <a:lnTo>
                  <a:pt x="1266" y="1686"/>
                </a:lnTo>
                <a:lnTo>
                  <a:pt x="1278" y="1698"/>
                </a:lnTo>
                <a:lnTo>
                  <a:pt x="1302" y="1710"/>
                </a:lnTo>
                <a:lnTo>
                  <a:pt x="1320" y="1716"/>
                </a:lnTo>
                <a:lnTo>
                  <a:pt x="1332" y="1716"/>
                </a:lnTo>
                <a:lnTo>
                  <a:pt x="1338" y="1710"/>
                </a:lnTo>
                <a:lnTo>
                  <a:pt x="1338" y="1716"/>
                </a:lnTo>
                <a:lnTo>
                  <a:pt x="1344" y="1722"/>
                </a:lnTo>
                <a:lnTo>
                  <a:pt x="1350" y="1734"/>
                </a:lnTo>
                <a:lnTo>
                  <a:pt x="1356" y="1740"/>
                </a:lnTo>
                <a:lnTo>
                  <a:pt x="1374" y="1740"/>
                </a:lnTo>
                <a:lnTo>
                  <a:pt x="1380" y="1734"/>
                </a:lnTo>
                <a:lnTo>
                  <a:pt x="1380" y="1752"/>
                </a:lnTo>
                <a:lnTo>
                  <a:pt x="1392" y="1752"/>
                </a:lnTo>
                <a:lnTo>
                  <a:pt x="1398" y="1758"/>
                </a:lnTo>
                <a:lnTo>
                  <a:pt x="1398" y="1770"/>
                </a:lnTo>
                <a:lnTo>
                  <a:pt x="1386" y="1794"/>
                </a:lnTo>
                <a:lnTo>
                  <a:pt x="1380" y="1800"/>
                </a:lnTo>
                <a:lnTo>
                  <a:pt x="1374" y="1812"/>
                </a:lnTo>
                <a:lnTo>
                  <a:pt x="1392" y="1842"/>
                </a:lnTo>
                <a:lnTo>
                  <a:pt x="1410" y="1830"/>
                </a:lnTo>
                <a:lnTo>
                  <a:pt x="1428" y="1866"/>
                </a:lnTo>
                <a:lnTo>
                  <a:pt x="1428" y="1872"/>
                </a:lnTo>
                <a:lnTo>
                  <a:pt x="1434" y="1878"/>
                </a:lnTo>
                <a:lnTo>
                  <a:pt x="1434" y="1902"/>
                </a:lnTo>
                <a:lnTo>
                  <a:pt x="1440" y="1914"/>
                </a:lnTo>
                <a:lnTo>
                  <a:pt x="1440" y="1926"/>
                </a:lnTo>
                <a:lnTo>
                  <a:pt x="1422" y="1926"/>
                </a:lnTo>
                <a:lnTo>
                  <a:pt x="1410" y="1920"/>
                </a:lnTo>
                <a:lnTo>
                  <a:pt x="1404" y="1920"/>
                </a:lnTo>
                <a:lnTo>
                  <a:pt x="1410" y="1956"/>
                </a:lnTo>
                <a:lnTo>
                  <a:pt x="1446" y="1956"/>
                </a:lnTo>
                <a:lnTo>
                  <a:pt x="1452" y="1962"/>
                </a:lnTo>
                <a:lnTo>
                  <a:pt x="1452" y="1968"/>
                </a:lnTo>
                <a:lnTo>
                  <a:pt x="1470" y="1968"/>
                </a:lnTo>
                <a:lnTo>
                  <a:pt x="1470" y="1956"/>
                </a:lnTo>
                <a:lnTo>
                  <a:pt x="1464" y="1938"/>
                </a:lnTo>
                <a:lnTo>
                  <a:pt x="1464" y="1926"/>
                </a:lnTo>
                <a:lnTo>
                  <a:pt x="1470" y="1914"/>
                </a:lnTo>
                <a:lnTo>
                  <a:pt x="1476" y="1908"/>
                </a:lnTo>
                <a:lnTo>
                  <a:pt x="1500" y="1896"/>
                </a:lnTo>
                <a:lnTo>
                  <a:pt x="1512" y="1896"/>
                </a:lnTo>
                <a:lnTo>
                  <a:pt x="1518" y="1890"/>
                </a:lnTo>
                <a:lnTo>
                  <a:pt x="1530" y="1884"/>
                </a:lnTo>
                <a:lnTo>
                  <a:pt x="1542" y="1872"/>
                </a:lnTo>
                <a:lnTo>
                  <a:pt x="1548" y="1860"/>
                </a:lnTo>
                <a:lnTo>
                  <a:pt x="1566" y="1842"/>
                </a:lnTo>
                <a:lnTo>
                  <a:pt x="1566" y="1836"/>
                </a:lnTo>
                <a:lnTo>
                  <a:pt x="1590" y="1842"/>
                </a:lnTo>
                <a:lnTo>
                  <a:pt x="1608" y="1788"/>
                </a:lnTo>
                <a:lnTo>
                  <a:pt x="1638" y="1788"/>
                </a:lnTo>
                <a:lnTo>
                  <a:pt x="1650" y="1782"/>
                </a:lnTo>
                <a:lnTo>
                  <a:pt x="1662" y="1770"/>
                </a:lnTo>
                <a:lnTo>
                  <a:pt x="1668" y="1752"/>
                </a:lnTo>
                <a:lnTo>
                  <a:pt x="1668" y="1740"/>
                </a:lnTo>
                <a:lnTo>
                  <a:pt x="1668" y="1746"/>
                </a:lnTo>
                <a:lnTo>
                  <a:pt x="1674" y="1752"/>
                </a:lnTo>
                <a:lnTo>
                  <a:pt x="1674" y="1764"/>
                </a:lnTo>
                <a:lnTo>
                  <a:pt x="1680" y="1776"/>
                </a:lnTo>
                <a:lnTo>
                  <a:pt x="1680" y="1782"/>
                </a:lnTo>
                <a:lnTo>
                  <a:pt x="1668" y="1794"/>
                </a:lnTo>
                <a:lnTo>
                  <a:pt x="1662" y="1806"/>
                </a:lnTo>
                <a:lnTo>
                  <a:pt x="1650" y="1812"/>
                </a:lnTo>
                <a:lnTo>
                  <a:pt x="1644" y="1818"/>
                </a:lnTo>
                <a:lnTo>
                  <a:pt x="1620" y="1818"/>
                </a:lnTo>
                <a:lnTo>
                  <a:pt x="1614" y="1830"/>
                </a:lnTo>
                <a:lnTo>
                  <a:pt x="1632" y="1866"/>
                </a:lnTo>
                <a:lnTo>
                  <a:pt x="1620" y="1866"/>
                </a:lnTo>
                <a:lnTo>
                  <a:pt x="1614" y="1872"/>
                </a:lnTo>
                <a:lnTo>
                  <a:pt x="1602" y="1878"/>
                </a:lnTo>
                <a:lnTo>
                  <a:pt x="1566" y="1914"/>
                </a:lnTo>
                <a:lnTo>
                  <a:pt x="1566" y="1926"/>
                </a:lnTo>
                <a:lnTo>
                  <a:pt x="1560" y="1932"/>
                </a:lnTo>
                <a:lnTo>
                  <a:pt x="1554" y="1944"/>
                </a:lnTo>
                <a:lnTo>
                  <a:pt x="1542" y="1956"/>
                </a:lnTo>
                <a:lnTo>
                  <a:pt x="1518" y="1968"/>
                </a:lnTo>
                <a:lnTo>
                  <a:pt x="1512" y="1974"/>
                </a:lnTo>
                <a:lnTo>
                  <a:pt x="1512" y="1980"/>
                </a:lnTo>
                <a:lnTo>
                  <a:pt x="1518" y="1986"/>
                </a:lnTo>
                <a:lnTo>
                  <a:pt x="1548" y="1986"/>
                </a:lnTo>
                <a:lnTo>
                  <a:pt x="1560" y="1980"/>
                </a:lnTo>
                <a:lnTo>
                  <a:pt x="1572" y="1980"/>
                </a:lnTo>
                <a:lnTo>
                  <a:pt x="1584" y="1968"/>
                </a:lnTo>
                <a:lnTo>
                  <a:pt x="1602" y="1932"/>
                </a:lnTo>
                <a:lnTo>
                  <a:pt x="1608" y="1926"/>
                </a:lnTo>
                <a:lnTo>
                  <a:pt x="1614" y="1914"/>
                </a:lnTo>
                <a:lnTo>
                  <a:pt x="1626" y="1908"/>
                </a:lnTo>
                <a:lnTo>
                  <a:pt x="1632" y="1902"/>
                </a:lnTo>
                <a:lnTo>
                  <a:pt x="1632" y="1920"/>
                </a:lnTo>
                <a:lnTo>
                  <a:pt x="1638" y="1932"/>
                </a:lnTo>
                <a:lnTo>
                  <a:pt x="1638" y="1956"/>
                </a:lnTo>
                <a:lnTo>
                  <a:pt x="1626" y="1968"/>
                </a:lnTo>
                <a:lnTo>
                  <a:pt x="1614" y="1974"/>
                </a:lnTo>
                <a:lnTo>
                  <a:pt x="1602" y="1986"/>
                </a:lnTo>
                <a:lnTo>
                  <a:pt x="1602" y="2004"/>
                </a:lnTo>
                <a:lnTo>
                  <a:pt x="1608" y="2010"/>
                </a:lnTo>
                <a:lnTo>
                  <a:pt x="1614" y="2010"/>
                </a:lnTo>
                <a:lnTo>
                  <a:pt x="1632" y="2016"/>
                </a:lnTo>
                <a:lnTo>
                  <a:pt x="1662" y="2016"/>
                </a:lnTo>
                <a:lnTo>
                  <a:pt x="1668" y="2028"/>
                </a:lnTo>
                <a:lnTo>
                  <a:pt x="1644" y="2052"/>
                </a:lnTo>
                <a:lnTo>
                  <a:pt x="1644" y="2058"/>
                </a:lnTo>
                <a:lnTo>
                  <a:pt x="1650" y="2064"/>
                </a:lnTo>
                <a:lnTo>
                  <a:pt x="1668" y="2100"/>
                </a:lnTo>
                <a:lnTo>
                  <a:pt x="1674" y="2106"/>
                </a:lnTo>
                <a:lnTo>
                  <a:pt x="1674" y="2118"/>
                </a:lnTo>
                <a:lnTo>
                  <a:pt x="1626" y="2166"/>
                </a:lnTo>
                <a:lnTo>
                  <a:pt x="1626" y="2178"/>
                </a:lnTo>
                <a:lnTo>
                  <a:pt x="1638" y="2190"/>
                </a:lnTo>
                <a:lnTo>
                  <a:pt x="1644" y="2202"/>
                </a:lnTo>
                <a:lnTo>
                  <a:pt x="1668" y="2214"/>
                </a:lnTo>
                <a:lnTo>
                  <a:pt x="1680" y="2226"/>
                </a:lnTo>
                <a:lnTo>
                  <a:pt x="1692" y="2232"/>
                </a:lnTo>
                <a:lnTo>
                  <a:pt x="1716" y="2256"/>
                </a:lnTo>
                <a:lnTo>
                  <a:pt x="1728" y="2262"/>
                </a:lnTo>
                <a:lnTo>
                  <a:pt x="1800" y="2262"/>
                </a:lnTo>
                <a:lnTo>
                  <a:pt x="1824" y="2286"/>
                </a:lnTo>
                <a:lnTo>
                  <a:pt x="1842" y="2292"/>
                </a:lnTo>
                <a:lnTo>
                  <a:pt x="1872" y="2286"/>
                </a:lnTo>
                <a:lnTo>
                  <a:pt x="1902" y="2274"/>
                </a:lnTo>
                <a:lnTo>
                  <a:pt x="1932" y="2256"/>
                </a:lnTo>
                <a:lnTo>
                  <a:pt x="1944" y="2250"/>
                </a:lnTo>
                <a:lnTo>
                  <a:pt x="1944" y="2226"/>
                </a:lnTo>
                <a:lnTo>
                  <a:pt x="1956" y="2214"/>
                </a:lnTo>
                <a:lnTo>
                  <a:pt x="1962" y="2214"/>
                </a:lnTo>
                <a:lnTo>
                  <a:pt x="1974" y="2226"/>
                </a:lnTo>
                <a:lnTo>
                  <a:pt x="1974" y="2256"/>
                </a:lnTo>
                <a:lnTo>
                  <a:pt x="1992" y="2256"/>
                </a:lnTo>
                <a:lnTo>
                  <a:pt x="1980" y="2280"/>
                </a:lnTo>
                <a:lnTo>
                  <a:pt x="1998" y="2280"/>
                </a:lnTo>
                <a:lnTo>
                  <a:pt x="1998" y="2292"/>
                </a:lnTo>
                <a:lnTo>
                  <a:pt x="2004" y="2298"/>
                </a:lnTo>
                <a:lnTo>
                  <a:pt x="2010" y="2310"/>
                </a:lnTo>
                <a:lnTo>
                  <a:pt x="2016" y="2316"/>
                </a:lnTo>
                <a:lnTo>
                  <a:pt x="2028" y="2316"/>
                </a:lnTo>
                <a:lnTo>
                  <a:pt x="2040" y="2304"/>
                </a:lnTo>
                <a:lnTo>
                  <a:pt x="2046" y="2304"/>
                </a:lnTo>
                <a:lnTo>
                  <a:pt x="2052" y="2298"/>
                </a:lnTo>
                <a:lnTo>
                  <a:pt x="2070" y="2292"/>
                </a:lnTo>
                <a:lnTo>
                  <a:pt x="2082" y="2286"/>
                </a:lnTo>
                <a:lnTo>
                  <a:pt x="2088" y="2280"/>
                </a:lnTo>
                <a:lnTo>
                  <a:pt x="2100" y="2274"/>
                </a:lnTo>
                <a:lnTo>
                  <a:pt x="2124" y="2250"/>
                </a:lnTo>
                <a:lnTo>
                  <a:pt x="2136" y="2244"/>
                </a:lnTo>
                <a:lnTo>
                  <a:pt x="2148" y="2232"/>
                </a:lnTo>
                <a:lnTo>
                  <a:pt x="2160" y="2226"/>
                </a:lnTo>
                <a:lnTo>
                  <a:pt x="2154" y="2214"/>
                </a:lnTo>
                <a:lnTo>
                  <a:pt x="2190" y="2202"/>
                </a:lnTo>
                <a:lnTo>
                  <a:pt x="2202" y="2214"/>
                </a:lnTo>
                <a:lnTo>
                  <a:pt x="2220" y="2214"/>
                </a:lnTo>
                <a:lnTo>
                  <a:pt x="2256" y="2208"/>
                </a:lnTo>
                <a:lnTo>
                  <a:pt x="2298" y="2196"/>
                </a:lnTo>
                <a:lnTo>
                  <a:pt x="2316" y="2178"/>
                </a:lnTo>
                <a:lnTo>
                  <a:pt x="2328" y="2148"/>
                </a:lnTo>
                <a:lnTo>
                  <a:pt x="2334" y="2118"/>
                </a:lnTo>
                <a:lnTo>
                  <a:pt x="2340" y="2100"/>
                </a:lnTo>
                <a:lnTo>
                  <a:pt x="2346" y="2088"/>
                </a:lnTo>
                <a:lnTo>
                  <a:pt x="2376" y="2058"/>
                </a:lnTo>
                <a:lnTo>
                  <a:pt x="2382" y="2058"/>
                </a:lnTo>
                <a:lnTo>
                  <a:pt x="2382" y="2034"/>
                </a:lnTo>
                <a:lnTo>
                  <a:pt x="2388" y="2034"/>
                </a:lnTo>
                <a:lnTo>
                  <a:pt x="2394" y="2028"/>
                </a:lnTo>
                <a:lnTo>
                  <a:pt x="2406" y="2022"/>
                </a:lnTo>
                <a:lnTo>
                  <a:pt x="2418" y="2010"/>
                </a:lnTo>
                <a:lnTo>
                  <a:pt x="2424" y="1998"/>
                </a:lnTo>
                <a:lnTo>
                  <a:pt x="2442" y="1980"/>
                </a:lnTo>
                <a:lnTo>
                  <a:pt x="2442" y="1956"/>
                </a:lnTo>
                <a:lnTo>
                  <a:pt x="2448" y="1944"/>
                </a:lnTo>
                <a:lnTo>
                  <a:pt x="2454" y="1926"/>
                </a:lnTo>
                <a:lnTo>
                  <a:pt x="2460" y="1914"/>
                </a:lnTo>
                <a:lnTo>
                  <a:pt x="2490" y="1884"/>
                </a:lnTo>
                <a:lnTo>
                  <a:pt x="2502" y="1866"/>
                </a:lnTo>
                <a:lnTo>
                  <a:pt x="2526" y="1842"/>
                </a:lnTo>
                <a:lnTo>
                  <a:pt x="2538" y="1836"/>
                </a:lnTo>
                <a:lnTo>
                  <a:pt x="2550" y="1824"/>
                </a:lnTo>
                <a:lnTo>
                  <a:pt x="2556" y="1812"/>
                </a:lnTo>
                <a:lnTo>
                  <a:pt x="2556" y="1800"/>
                </a:lnTo>
                <a:lnTo>
                  <a:pt x="2562" y="1788"/>
                </a:lnTo>
                <a:lnTo>
                  <a:pt x="2562" y="1782"/>
                </a:lnTo>
                <a:lnTo>
                  <a:pt x="2586" y="1782"/>
                </a:lnTo>
                <a:lnTo>
                  <a:pt x="2610" y="1770"/>
                </a:lnTo>
                <a:lnTo>
                  <a:pt x="2622" y="1752"/>
                </a:lnTo>
                <a:lnTo>
                  <a:pt x="2646" y="1728"/>
                </a:lnTo>
                <a:lnTo>
                  <a:pt x="2670" y="1698"/>
                </a:lnTo>
                <a:lnTo>
                  <a:pt x="2688" y="1674"/>
                </a:lnTo>
                <a:lnTo>
                  <a:pt x="2700" y="1662"/>
                </a:lnTo>
                <a:lnTo>
                  <a:pt x="2700" y="1656"/>
                </a:lnTo>
                <a:lnTo>
                  <a:pt x="2706" y="1638"/>
                </a:lnTo>
                <a:lnTo>
                  <a:pt x="2706" y="1614"/>
                </a:lnTo>
                <a:lnTo>
                  <a:pt x="2712" y="1596"/>
                </a:lnTo>
                <a:lnTo>
                  <a:pt x="2718" y="1590"/>
                </a:lnTo>
                <a:lnTo>
                  <a:pt x="2730" y="1572"/>
                </a:lnTo>
                <a:lnTo>
                  <a:pt x="2754" y="1542"/>
                </a:lnTo>
                <a:lnTo>
                  <a:pt x="2772" y="1494"/>
                </a:lnTo>
                <a:lnTo>
                  <a:pt x="2796" y="1458"/>
                </a:lnTo>
                <a:lnTo>
                  <a:pt x="2808" y="1428"/>
                </a:lnTo>
                <a:lnTo>
                  <a:pt x="2814" y="1416"/>
                </a:lnTo>
                <a:lnTo>
                  <a:pt x="2814" y="1386"/>
                </a:lnTo>
                <a:lnTo>
                  <a:pt x="2802" y="1362"/>
                </a:lnTo>
                <a:lnTo>
                  <a:pt x="2820" y="1308"/>
                </a:lnTo>
                <a:lnTo>
                  <a:pt x="2832" y="1290"/>
                </a:lnTo>
                <a:lnTo>
                  <a:pt x="2838" y="1266"/>
                </a:lnTo>
                <a:lnTo>
                  <a:pt x="2838" y="1224"/>
                </a:lnTo>
                <a:lnTo>
                  <a:pt x="2832" y="1194"/>
                </a:lnTo>
                <a:lnTo>
                  <a:pt x="2832" y="1176"/>
                </a:lnTo>
                <a:lnTo>
                  <a:pt x="2802" y="1164"/>
                </a:lnTo>
                <a:close/>
                <a:moveTo>
                  <a:pt x="2016" y="2436"/>
                </a:moveTo>
                <a:lnTo>
                  <a:pt x="2022" y="2442"/>
                </a:lnTo>
                <a:lnTo>
                  <a:pt x="2028" y="2442"/>
                </a:lnTo>
                <a:lnTo>
                  <a:pt x="2040" y="2436"/>
                </a:lnTo>
                <a:lnTo>
                  <a:pt x="2046" y="2430"/>
                </a:lnTo>
                <a:lnTo>
                  <a:pt x="2034" y="2418"/>
                </a:lnTo>
                <a:lnTo>
                  <a:pt x="2016" y="2436"/>
                </a:lnTo>
                <a:close/>
                <a:moveTo>
                  <a:pt x="1992" y="2454"/>
                </a:moveTo>
                <a:lnTo>
                  <a:pt x="1974" y="2454"/>
                </a:lnTo>
                <a:lnTo>
                  <a:pt x="1962" y="2466"/>
                </a:lnTo>
                <a:lnTo>
                  <a:pt x="1962" y="2472"/>
                </a:lnTo>
                <a:lnTo>
                  <a:pt x="1962" y="2460"/>
                </a:lnTo>
                <a:lnTo>
                  <a:pt x="1938" y="2460"/>
                </a:lnTo>
                <a:lnTo>
                  <a:pt x="1926" y="2466"/>
                </a:lnTo>
                <a:lnTo>
                  <a:pt x="1914" y="2466"/>
                </a:lnTo>
                <a:lnTo>
                  <a:pt x="1908" y="2478"/>
                </a:lnTo>
                <a:lnTo>
                  <a:pt x="1890" y="2460"/>
                </a:lnTo>
                <a:lnTo>
                  <a:pt x="1854" y="2460"/>
                </a:lnTo>
                <a:lnTo>
                  <a:pt x="1830" y="2430"/>
                </a:lnTo>
                <a:lnTo>
                  <a:pt x="1824" y="2436"/>
                </a:lnTo>
                <a:lnTo>
                  <a:pt x="1818" y="2436"/>
                </a:lnTo>
                <a:lnTo>
                  <a:pt x="1812" y="2442"/>
                </a:lnTo>
                <a:lnTo>
                  <a:pt x="1806" y="2442"/>
                </a:lnTo>
                <a:lnTo>
                  <a:pt x="1776" y="2412"/>
                </a:lnTo>
                <a:lnTo>
                  <a:pt x="1776" y="2424"/>
                </a:lnTo>
                <a:lnTo>
                  <a:pt x="1782" y="2448"/>
                </a:lnTo>
                <a:lnTo>
                  <a:pt x="1782" y="2472"/>
                </a:lnTo>
                <a:lnTo>
                  <a:pt x="1776" y="2478"/>
                </a:lnTo>
                <a:lnTo>
                  <a:pt x="1776" y="2484"/>
                </a:lnTo>
                <a:lnTo>
                  <a:pt x="1770" y="2490"/>
                </a:lnTo>
                <a:lnTo>
                  <a:pt x="1770" y="2502"/>
                </a:lnTo>
                <a:lnTo>
                  <a:pt x="1776" y="2514"/>
                </a:lnTo>
                <a:lnTo>
                  <a:pt x="1776" y="2532"/>
                </a:lnTo>
                <a:lnTo>
                  <a:pt x="1764" y="2538"/>
                </a:lnTo>
                <a:lnTo>
                  <a:pt x="1758" y="2544"/>
                </a:lnTo>
                <a:lnTo>
                  <a:pt x="1752" y="2544"/>
                </a:lnTo>
                <a:lnTo>
                  <a:pt x="1740" y="2532"/>
                </a:lnTo>
                <a:lnTo>
                  <a:pt x="1740" y="2538"/>
                </a:lnTo>
                <a:lnTo>
                  <a:pt x="1734" y="2544"/>
                </a:lnTo>
                <a:lnTo>
                  <a:pt x="1734" y="2556"/>
                </a:lnTo>
                <a:lnTo>
                  <a:pt x="1728" y="2574"/>
                </a:lnTo>
                <a:lnTo>
                  <a:pt x="1728" y="2586"/>
                </a:lnTo>
                <a:lnTo>
                  <a:pt x="1740" y="2610"/>
                </a:lnTo>
                <a:lnTo>
                  <a:pt x="1740" y="2616"/>
                </a:lnTo>
                <a:lnTo>
                  <a:pt x="1746" y="2628"/>
                </a:lnTo>
                <a:lnTo>
                  <a:pt x="1770" y="2628"/>
                </a:lnTo>
                <a:lnTo>
                  <a:pt x="1752" y="2640"/>
                </a:lnTo>
                <a:lnTo>
                  <a:pt x="1758" y="2664"/>
                </a:lnTo>
                <a:lnTo>
                  <a:pt x="1770" y="2658"/>
                </a:lnTo>
                <a:lnTo>
                  <a:pt x="1776" y="2658"/>
                </a:lnTo>
                <a:lnTo>
                  <a:pt x="1782" y="2652"/>
                </a:lnTo>
                <a:lnTo>
                  <a:pt x="1794" y="2652"/>
                </a:lnTo>
                <a:lnTo>
                  <a:pt x="1800" y="2658"/>
                </a:lnTo>
                <a:lnTo>
                  <a:pt x="1818" y="2658"/>
                </a:lnTo>
                <a:lnTo>
                  <a:pt x="1830" y="2652"/>
                </a:lnTo>
                <a:lnTo>
                  <a:pt x="1836" y="2646"/>
                </a:lnTo>
                <a:lnTo>
                  <a:pt x="1842" y="2634"/>
                </a:lnTo>
                <a:lnTo>
                  <a:pt x="1854" y="2634"/>
                </a:lnTo>
                <a:lnTo>
                  <a:pt x="1860" y="2640"/>
                </a:lnTo>
                <a:lnTo>
                  <a:pt x="1860" y="2646"/>
                </a:lnTo>
                <a:lnTo>
                  <a:pt x="1848" y="2658"/>
                </a:lnTo>
                <a:lnTo>
                  <a:pt x="1866" y="2664"/>
                </a:lnTo>
                <a:lnTo>
                  <a:pt x="1884" y="2646"/>
                </a:lnTo>
                <a:lnTo>
                  <a:pt x="1890" y="2634"/>
                </a:lnTo>
                <a:lnTo>
                  <a:pt x="1902" y="2628"/>
                </a:lnTo>
                <a:lnTo>
                  <a:pt x="1908" y="2616"/>
                </a:lnTo>
                <a:lnTo>
                  <a:pt x="1920" y="2604"/>
                </a:lnTo>
                <a:lnTo>
                  <a:pt x="1914" y="2604"/>
                </a:lnTo>
                <a:lnTo>
                  <a:pt x="1902" y="2592"/>
                </a:lnTo>
                <a:lnTo>
                  <a:pt x="1920" y="2562"/>
                </a:lnTo>
                <a:lnTo>
                  <a:pt x="1950" y="2562"/>
                </a:lnTo>
                <a:lnTo>
                  <a:pt x="1962" y="2538"/>
                </a:lnTo>
                <a:lnTo>
                  <a:pt x="1962" y="2514"/>
                </a:lnTo>
                <a:lnTo>
                  <a:pt x="1968" y="2502"/>
                </a:lnTo>
                <a:lnTo>
                  <a:pt x="1980" y="2496"/>
                </a:lnTo>
                <a:lnTo>
                  <a:pt x="1986" y="2484"/>
                </a:lnTo>
                <a:lnTo>
                  <a:pt x="1992" y="2478"/>
                </a:lnTo>
                <a:lnTo>
                  <a:pt x="1998" y="2466"/>
                </a:lnTo>
                <a:lnTo>
                  <a:pt x="1998" y="2460"/>
                </a:lnTo>
                <a:lnTo>
                  <a:pt x="1992" y="2454"/>
                </a:lnTo>
                <a:close/>
                <a:moveTo>
                  <a:pt x="1902" y="246"/>
                </a:moveTo>
                <a:lnTo>
                  <a:pt x="1890" y="258"/>
                </a:lnTo>
                <a:lnTo>
                  <a:pt x="1890" y="270"/>
                </a:lnTo>
                <a:lnTo>
                  <a:pt x="1884" y="282"/>
                </a:lnTo>
                <a:lnTo>
                  <a:pt x="1884" y="294"/>
                </a:lnTo>
                <a:lnTo>
                  <a:pt x="1896" y="300"/>
                </a:lnTo>
                <a:lnTo>
                  <a:pt x="1920" y="300"/>
                </a:lnTo>
                <a:lnTo>
                  <a:pt x="1926" y="294"/>
                </a:lnTo>
                <a:lnTo>
                  <a:pt x="1932" y="294"/>
                </a:lnTo>
                <a:lnTo>
                  <a:pt x="1926" y="282"/>
                </a:lnTo>
                <a:lnTo>
                  <a:pt x="1932" y="252"/>
                </a:lnTo>
                <a:lnTo>
                  <a:pt x="1920" y="252"/>
                </a:lnTo>
                <a:lnTo>
                  <a:pt x="1908" y="246"/>
                </a:lnTo>
                <a:lnTo>
                  <a:pt x="1902" y="246"/>
                </a:lnTo>
                <a:close/>
                <a:moveTo>
                  <a:pt x="1770" y="2334"/>
                </a:moveTo>
                <a:lnTo>
                  <a:pt x="1758" y="2376"/>
                </a:lnTo>
                <a:lnTo>
                  <a:pt x="1812" y="2328"/>
                </a:lnTo>
                <a:lnTo>
                  <a:pt x="1770" y="2334"/>
                </a:lnTo>
                <a:close/>
                <a:moveTo>
                  <a:pt x="2034" y="2400"/>
                </a:moveTo>
                <a:lnTo>
                  <a:pt x="2016" y="2358"/>
                </a:lnTo>
                <a:lnTo>
                  <a:pt x="1998" y="2376"/>
                </a:lnTo>
                <a:lnTo>
                  <a:pt x="1998" y="2394"/>
                </a:lnTo>
                <a:lnTo>
                  <a:pt x="2010" y="2406"/>
                </a:lnTo>
                <a:lnTo>
                  <a:pt x="2028" y="2406"/>
                </a:lnTo>
                <a:lnTo>
                  <a:pt x="2034" y="240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4" name="Armenia" descr="© INSCALE GmbH, 05.05.2010&#10;http://www.presentationload.com/">
            <a:extLst>
              <a:ext uri="{FF2B5EF4-FFF2-40B4-BE49-F238E27FC236}">
                <a16:creationId xmlns:a16="http://schemas.microsoft.com/office/drawing/2014/main" id="{A0536E56-6343-4C1C-867C-03898EE807FA}"/>
              </a:ext>
            </a:extLst>
          </p:cNvPr>
          <p:cNvSpPr>
            <a:spLocks/>
          </p:cNvSpPr>
          <p:nvPr/>
        </p:nvSpPr>
        <p:spPr bwMode="gray">
          <a:xfrm>
            <a:off x="7043853" y="2469905"/>
            <a:ext cx="105113" cy="99579"/>
          </a:xfrm>
          <a:custGeom>
            <a:avLst/>
            <a:gdLst>
              <a:gd name="T0" fmla="*/ 2147483647 w 222"/>
              <a:gd name="T1" fmla="*/ 2147483647 h 210"/>
              <a:gd name="T2" fmla="*/ 2147483647 w 222"/>
              <a:gd name="T3" fmla="*/ 2147483647 h 210"/>
              <a:gd name="T4" fmla="*/ 2147483647 w 222"/>
              <a:gd name="T5" fmla="*/ 2147483647 h 210"/>
              <a:gd name="T6" fmla="*/ 2147483647 w 222"/>
              <a:gd name="T7" fmla="*/ 2147483647 h 210"/>
              <a:gd name="T8" fmla="*/ 2147483647 w 222"/>
              <a:gd name="T9" fmla="*/ 2147483647 h 210"/>
              <a:gd name="T10" fmla="*/ 2147483647 w 222"/>
              <a:gd name="T11" fmla="*/ 2147483647 h 210"/>
              <a:gd name="T12" fmla="*/ 2147483647 w 222"/>
              <a:gd name="T13" fmla="*/ 2147483647 h 210"/>
              <a:gd name="T14" fmla="*/ 2147483647 w 222"/>
              <a:gd name="T15" fmla="*/ 2147483647 h 210"/>
              <a:gd name="T16" fmla="*/ 2147483647 w 222"/>
              <a:gd name="T17" fmla="*/ 2147483647 h 210"/>
              <a:gd name="T18" fmla="*/ 2147483647 w 222"/>
              <a:gd name="T19" fmla="*/ 2147483647 h 210"/>
              <a:gd name="T20" fmla="*/ 2147483647 w 222"/>
              <a:gd name="T21" fmla="*/ 2147483647 h 210"/>
              <a:gd name="T22" fmla="*/ 2147483647 w 222"/>
              <a:gd name="T23" fmla="*/ 2147483647 h 210"/>
              <a:gd name="T24" fmla="*/ 2147483647 w 222"/>
              <a:gd name="T25" fmla="*/ 2147483647 h 210"/>
              <a:gd name="T26" fmla="*/ 2147483647 w 222"/>
              <a:gd name="T27" fmla="*/ 2147483647 h 210"/>
              <a:gd name="T28" fmla="*/ 2147483647 w 222"/>
              <a:gd name="T29" fmla="*/ 2147483647 h 210"/>
              <a:gd name="T30" fmla="*/ 2147483647 w 222"/>
              <a:gd name="T31" fmla="*/ 2147483647 h 210"/>
              <a:gd name="T32" fmla="*/ 2147483647 w 222"/>
              <a:gd name="T33" fmla="*/ 2147483647 h 210"/>
              <a:gd name="T34" fmla="*/ 2147483647 w 222"/>
              <a:gd name="T35" fmla="*/ 2147483647 h 210"/>
              <a:gd name="T36" fmla="*/ 2147483647 w 222"/>
              <a:gd name="T37" fmla="*/ 2147483647 h 210"/>
              <a:gd name="T38" fmla="*/ 2147483647 w 222"/>
              <a:gd name="T39" fmla="*/ 0 h 210"/>
              <a:gd name="T40" fmla="*/ 2147483647 w 222"/>
              <a:gd name="T41" fmla="*/ 0 h 210"/>
              <a:gd name="T42" fmla="*/ 2147483647 w 222"/>
              <a:gd name="T43" fmla="*/ 2147483647 h 210"/>
              <a:gd name="T44" fmla="*/ 2147483647 w 222"/>
              <a:gd name="T45" fmla="*/ 2147483647 h 210"/>
              <a:gd name="T46" fmla="*/ 2147483647 w 222"/>
              <a:gd name="T47" fmla="*/ 2147483647 h 210"/>
              <a:gd name="T48" fmla="*/ 0 w 222"/>
              <a:gd name="T49" fmla="*/ 2147483647 h 210"/>
              <a:gd name="T50" fmla="*/ 2147483647 w 222"/>
              <a:gd name="T51" fmla="*/ 2147483647 h 210"/>
              <a:gd name="T52" fmla="*/ 2147483647 w 222"/>
              <a:gd name="T53" fmla="*/ 2147483647 h 210"/>
              <a:gd name="T54" fmla="*/ 2147483647 w 222"/>
              <a:gd name="T55" fmla="*/ 2147483647 h 210"/>
              <a:gd name="T56" fmla="*/ 2147483647 w 222"/>
              <a:gd name="T57" fmla="*/ 2147483647 h 210"/>
              <a:gd name="T58" fmla="*/ 2147483647 w 222"/>
              <a:gd name="T59" fmla="*/ 2147483647 h 210"/>
              <a:gd name="T60" fmla="*/ 2147483647 w 222"/>
              <a:gd name="T61" fmla="*/ 2147483647 h 210"/>
              <a:gd name="T62" fmla="*/ 2147483647 w 222"/>
              <a:gd name="T63" fmla="*/ 2147483647 h 210"/>
              <a:gd name="T64" fmla="*/ 2147483647 w 222"/>
              <a:gd name="T65" fmla="*/ 2147483647 h 210"/>
              <a:gd name="T66" fmla="*/ 2147483647 w 222"/>
              <a:gd name="T67" fmla="*/ 2147483647 h 210"/>
              <a:gd name="T68" fmla="*/ 2147483647 w 222"/>
              <a:gd name="T69" fmla="*/ 2147483647 h 210"/>
              <a:gd name="T70" fmla="*/ 2147483647 w 222"/>
              <a:gd name="T71" fmla="*/ 2147483647 h 210"/>
              <a:gd name="T72" fmla="*/ 2147483647 w 222"/>
              <a:gd name="T73" fmla="*/ 2147483647 h 210"/>
              <a:gd name="T74" fmla="*/ 2147483647 w 222"/>
              <a:gd name="T75" fmla="*/ 2147483647 h 210"/>
              <a:gd name="T76" fmla="*/ 2147483647 w 222"/>
              <a:gd name="T77" fmla="*/ 2147483647 h 210"/>
              <a:gd name="T78" fmla="*/ 2147483647 w 222"/>
              <a:gd name="T79" fmla="*/ 2147483647 h 210"/>
              <a:gd name="T80" fmla="*/ 2147483647 w 222"/>
              <a:gd name="T81" fmla="*/ 2147483647 h 210"/>
              <a:gd name="T82" fmla="*/ 2147483647 w 222"/>
              <a:gd name="T83" fmla="*/ 2147483647 h 210"/>
              <a:gd name="T84" fmla="*/ 2147483647 w 222"/>
              <a:gd name="T85" fmla="*/ 2147483647 h 210"/>
              <a:gd name="T86" fmla="*/ 2147483647 w 222"/>
              <a:gd name="T87" fmla="*/ 2147483647 h 210"/>
              <a:gd name="T88" fmla="*/ 2147483647 w 222"/>
              <a:gd name="T89" fmla="*/ 2147483647 h 210"/>
              <a:gd name="T90" fmla="*/ 2147483647 w 222"/>
              <a:gd name="T91" fmla="*/ 2147483647 h 210"/>
              <a:gd name="T92" fmla="*/ 2147483647 w 222"/>
              <a:gd name="T93" fmla="*/ 2147483647 h 210"/>
              <a:gd name="T94" fmla="*/ 2147483647 w 222"/>
              <a:gd name="T95" fmla="*/ 2147483647 h 210"/>
              <a:gd name="T96" fmla="*/ 2147483647 w 222"/>
              <a:gd name="T97" fmla="*/ 2147483647 h 210"/>
              <a:gd name="T98" fmla="*/ 2147483647 w 222"/>
              <a:gd name="T99" fmla="*/ 2147483647 h 210"/>
              <a:gd name="T100" fmla="*/ 2147483647 w 222"/>
              <a:gd name="T101" fmla="*/ 2147483647 h 210"/>
              <a:gd name="T102" fmla="*/ 2147483647 w 222"/>
              <a:gd name="T103" fmla="*/ 2147483647 h 210"/>
              <a:gd name="T104" fmla="*/ 2147483647 w 222"/>
              <a:gd name="T105" fmla="*/ 2147483647 h 210"/>
              <a:gd name="T106" fmla="*/ 2147483647 w 222"/>
              <a:gd name="T107" fmla="*/ 2147483647 h 2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22"/>
              <a:gd name="T163" fmla="*/ 0 h 210"/>
              <a:gd name="T164" fmla="*/ 222 w 222"/>
              <a:gd name="T165" fmla="*/ 210 h 2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22" h="210">
                <a:moveTo>
                  <a:pt x="222" y="168"/>
                </a:moveTo>
                <a:lnTo>
                  <a:pt x="216" y="156"/>
                </a:lnTo>
                <a:lnTo>
                  <a:pt x="216" y="144"/>
                </a:lnTo>
                <a:lnTo>
                  <a:pt x="186" y="138"/>
                </a:lnTo>
                <a:lnTo>
                  <a:pt x="174" y="120"/>
                </a:lnTo>
                <a:lnTo>
                  <a:pt x="144" y="108"/>
                </a:lnTo>
                <a:lnTo>
                  <a:pt x="156" y="108"/>
                </a:lnTo>
                <a:lnTo>
                  <a:pt x="174" y="90"/>
                </a:lnTo>
                <a:lnTo>
                  <a:pt x="174" y="84"/>
                </a:lnTo>
                <a:lnTo>
                  <a:pt x="168" y="78"/>
                </a:lnTo>
                <a:lnTo>
                  <a:pt x="144" y="66"/>
                </a:lnTo>
                <a:lnTo>
                  <a:pt x="138" y="60"/>
                </a:lnTo>
                <a:lnTo>
                  <a:pt x="132" y="60"/>
                </a:lnTo>
                <a:lnTo>
                  <a:pt x="138" y="54"/>
                </a:lnTo>
                <a:lnTo>
                  <a:pt x="138" y="30"/>
                </a:lnTo>
                <a:lnTo>
                  <a:pt x="132" y="24"/>
                </a:lnTo>
                <a:lnTo>
                  <a:pt x="114" y="24"/>
                </a:lnTo>
                <a:lnTo>
                  <a:pt x="114" y="12"/>
                </a:lnTo>
                <a:lnTo>
                  <a:pt x="102" y="6"/>
                </a:lnTo>
                <a:lnTo>
                  <a:pt x="96" y="0"/>
                </a:lnTo>
                <a:lnTo>
                  <a:pt x="84" y="0"/>
                </a:lnTo>
                <a:lnTo>
                  <a:pt x="84" y="18"/>
                </a:lnTo>
                <a:lnTo>
                  <a:pt x="30" y="12"/>
                </a:lnTo>
                <a:lnTo>
                  <a:pt x="24" y="18"/>
                </a:lnTo>
                <a:lnTo>
                  <a:pt x="0" y="24"/>
                </a:lnTo>
                <a:lnTo>
                  <a:pt x="6" y="30"/>
                </a:lnTo>
                <a:lnTo>
                  <a:pt x="6" y="42"/>
                </a:lnTo>
                <a:lnTo>
                  <a:pt x="18" y="78"/>
                </a:lnTo>
                <a:lnTo>
                  <a:pt x="18" y="90"/>
                </a:lnTo>
                <a:lnTo>
                  <a:pt x="24" y="102"/>
                </a:lnTo>
                <a:lnTo>
                  <a:pt x="30" y="108"/>
                </a:lnTo>
                <a:lnTo>
                  <a:pt x="42" y="114"/>
                </a:lnTo>
                <a:lnTo>
                  <a:pt x="54" y="114"/>
                </a:lnTo>
                <a:lnTo>
                  <a:pt x="66" y="108"/>
                </a:lnTo>
                <a:lnTo>
                  <a:pt x="72" y="108"/>
                </a:lnTo>
                <a:lnTo>
                  <a:pt x="72" y="114"/>
                </a:lnTo>
                <a:lnTo>
                  <a:pt x="78" y="120"/>
                </a:lnTo>
                <a:lnTo>
                  <a:pt x="78" y="132"/>
                </a:lnTo>
                <a:lnTo>
                  <a:pt x="84" y="144"/>
                </a:lnTo>
                <a:lnTo>
                  <a:pt x="84" y="150"/>
                </a:lnTo>
                <a:lnTo>
                  <a:pt x="90" y="156"/>
                </a:lnTo>
                <a:lnTo>
                  <a:pt x="108" y="132"/>
                </a:lnTo>
                <a:lnTo>
                  <a:pt x="126" y="132"/>
                </a:lnTo>
                <a:lnTo>
                  <a:pt x="138" y="144"/>
                </a:lnTo>
                <a:lnTo>
                  <a:pt x="174" y="144"/>
                </a:lnTo>
                <a:lnTo>
                  <a:pt x="174" y="156"/>
                </a:lnTo>
                <a:lnTo>
                  <a:pt x="180" y="162"/>
                </a:lnTo>
                <a:lnTo>
                  <a:pt x="180" y="174"/>
                </a:lnTo>
                <a:lnTo>
                  <a:pt x="186" y="186"/>
                </a:lnTo>
                <a:lnTo>
                  <a:pt x="186" y="198"/>
                </a:lnTo>
                <a:lnTo>
                  <a:pt x="192" y="204"/>
                </a:lnTo>
                <a:lnTo>
                  <a:pt x="192" y="210"/>
                </a:lnTo>
                <a:lnTo>
                  <a:pt x="222" y="210"/>
                </a:lnTo>
                <a:lnTo>
                  <a:pt x="222" y="16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5" name="Argentina" descr="© INSCALE GmbH, 05.05.2010&#10;http://www.presentationload.com/">
            <a:extLst>
              <a:ext uri="{FF2B5EF4-FFF2-40B4-BE49-F238E27FC236}">
                <a16:creationId xmlns:a16="http://schemas.microsoft.com/office/drawing/2014/main" id="{B4F721E2-335A-463C-8FF5-DD97B58CF9C4}"/>
              </a:ext>
            </a:extLst>
          </p:cNvPr>
          <p:cNvSpPr>
            <a:spLocks noEditPoints="1"/>
          </p:cNvSpPr>
          <p:nvPr/>
        </p:nvSpPr>
        <p:spPr bwMode="gray">
          <a:xfrm>
            <a:off x="3425784" y="4872730"/>
            <a:ext cx="514496" cy="1150701"/>
          </a:xfrm>
          <a:custGeom>
            <a:avLst/>
            <a:gdLst>
              <a:gd name="T0" fmla="*/ 2147483647 w 1092"/>
              <a:gd name="T1" fmla="*/ 2147483647 h 2442"/>
              <a:gd name="T2" fmla="*/ 2147483647 w 1092"/>
              <a:gd name="T3" fmla="*/ 2147483647 h 2442"/>
              <a:gd name="T4" fmla="*/ 2147483647 w 1092"/>
              <a:gd name="T5" fmla="*/ 2147483647 h 2442"/>
              <a:gd name="T6" fmla="*/ 2147483647 w 1092"/>
              <a:gd name="T7" fmla="*/ 2147483647 h 2442"/>
              <a:gd name="T8" fmla="*/ 2147483647 w 1092"/>
              <a:gd name="T9" fmla="*/ 2147483647 h 2442"/>
              <a:gd name="T10" fmla="*/ 2147483647 w 1092"/>
              <a:gd name="T11" fmla="*/ 2147483647 h 2442"/>
              <a:gd name="T12" fmla="*/ 2147483647 w 1092"/>
              <a:gd name="T13" fmla="*/ 2147483647 h 2442"/>
              <a:gd name="T14" fmla="*/ 2147483647 w 1092"/>
              <a:gd name="T15" fmla="*/ 2147483647 h 2442"/>
              <a:gd name="T16" fmla="*/ 2147483647 w 1092"/>
              <a:gd name="T17" fmla="*/ 2147483647 h 2442"/>
              <a:gd name="T18" fmla="*/ 2147483647 w 1092"/>
              <a:gd name="T19" fmla="*/ 2147483647 h 2442"/>
              <a:gd name="T20" fmla="*/ 2147483647 w 1092"/>
              <a:gd name="T21" fmla="*/ 0 h 2442"/>
              <a:gd name="T22" fmla="*/ 2147483647 w 1092"/>
              <a:gd name="T23" fmla="*/ 2147483647 h 2442"/>
              <a:gd name="T24" fmla="*/ 2147483647 w 1092"/>
              <a:gd name="T25" fmla="*/ 2147483647 h 2442"/>
              <a:gd name="T26" fmla="*/ 2147483647 w 1092"/>
              <a:gd name="T27" fmla="*/ 2147483647 h 2442"/>
              <a:gd name="T28" fmla="*/ 2147483647 w 1092"/>
              <a:gd name="T29" fmla="*/ 2147483647 h 2442"/>
              <a:gd name="T30" fmla="*/ 2147483647 w 1092"/>
              <a:gd name="T31" fmla="*/ 2147483647 h 2442"/>
              <a:gd name="T32" fmla="*/ 2147483647 w 1092"/>
              <a:gd name="T33" fmla="*/ 2147483647 h 2442"/>
              <a:gd name="T34" fmla="*/ 2147483647 w 1092"/>
              <a:gd name="T35" fmla="*/ 2147483647 h 2442"/>
              <a:gd name="T36" fmla="*/ 2147483647 w 1092"/>
              <a:gd name="T37" fmla="*/ 2147483647 h 2442"/>
              <a:gd name="T38" fmla="*/ 2147483647 w 1092"/>
              <a:gd name="T39" fmla="*/ 2147483647 h 2442"/>
              <a:gd name="T40" fmla="*/ 2147483647 w 1092"/>
              <a:gd name="T41" fmla="*/ 2147483647 h 2442"/>
              <a:gd name="T42" fmla="*/ 2147483647 w 1092"/>
              <a:gd name="T43" fmla="*/ 2147483647 h 2442"/>
              <a:gd name="T44" fmla="*/ 2147483647 w 1092"/>
              <a:gd name="T45" fmla="*/ 2147483647 h 2442"/>
              <a:gd name="T46" fmla="*/ 2147483647 w 1092"/>
              <a:gd name="T47" fmla="*/ 2147483647 h 2442"/>
              <a:gd name="T48" fmla="*/ 2147483647 w 1092"/>
              <a:gd name="T49" fmla="*/ 2147483647 h 2442"/>
              <a:gd name="T50" fmla="*/ 2147483647 w 1092"/>
              <a:gd name="T51" fmla="*/ 2147483647 h 2442"/>
              <a:gd name="T52" fmla="*/ 2147483647 w 1092"/>
              <a:gd name="T53" fmla="*/ 2147483647 h 2442"/>
              <a:gd name="T54" fmla="*/ 2147483647 w 1092"/>
              <a:gd name="T55" fmla="*/ 2147483647 h 2442"/>
              <a:gd name="T56" fmla="*/ 2147483647 w 1092"/>
              <a:gd name="T57" fmla="*/ 2147483647 h 2442"/>
              <a:gd name="T58" fmla="*/ 2147483647 w 1092"/>
              <a:gd name="T59" fmla="*/ 2147483647 h 2442"/>
              <a:gd name="T60" fmla="*/ 2147483647 w 1092"/>
              <a:gd name="T61" fmla="*/ 2147483647 h 2442"/>
              <a:gd name="T62" fmla="*/ 2147483647 w 1092"/>
              <a:gd name="T63" fmla="*/ 2147483647 h 2442"/>
              <a:gd name="T64" fmla="*/ 2147483647 w 1092"/>
              <a:gd name="T65" fmla="*/ 2147483647 h 2442"/>
              <a:gd name="T66" fmla="*/ 2147483647 w 1092"/>
              <a:gd name="T67" fmla="*/ 2147483647 h 2442"/>
              <a:gd name="T68" fmla="*/ 2147483647 w 1092"/>
              <a:gd name="T69" fmla="*/ 2147483647 h 2442"/>
              <a:gd name="T70" fmla="*/ 2147483647 w 1092"/>
              <a:gd name="T71" fmla="*/ 2147483647 h 2442"/>
              <a:gd name="T72" fmla="*/ 2147483647 w 1092"/>
              <a:gd name="T73" fmla="*/ 2147483647 h 2442"/>
              <a:gd name="T74" fmla="*/ 2147483647 w 1092"/>
              <a:gd name="T75" fmla="*/ 2147483647 h 2442"/>
              <a:gd name="T76" fmla="*/ 2147483647 w 1092"/>
              <a:gd name="T77" fmla="*/ 2147483647 h 2442"/>
              <a:gd name="T78" fmla="*/ 2147483647 w 1092"/>
              <a:gd name="T79" fmla="*/ 2147483647 h 2442"/>
              <a:gd name="T80" fmla="*/ 2147483647 w 1092"/>
              <a:gd name="T81" fmla="*/ 2147483647 h 2442"/>
              <a:gd name="T82" fmla="*/ 2147483647 w 1092"/>
              <a:gd name="T83" fmla="*/ 2147483647 h 2442"/>
              <a:gd name="T84" fmla="*/ 2147483647 w 1092"/>
              <a:gd name="T85" fmla="*/ 2147483647 h 2442"/>
              <a:gd name="T86" fmla="*/ 2147483647 w 1092"/>
              <a:gd name="T87" fmla="*/ 2147483647 h 2442"/>
              <a:gd name="T88" fmla="*/ 2147483647 w 1092"/>
              <a:gd name="T89" fmla="*/ 2147483647 h 2442"/>
              <a:gd name="T90" fmla="*/ 2147483647 w 1092"/>
              <a:gd name="T91" fmla="*/ 2147483647 h 2442"/>
              <a:gd name="T92" fmla="*/ 2147483647 w 1092"/>
              <a:gd name="T93" fmla="*/ 2147483647 h 2442"/>
              <a:gd name="T94" fmla="*/ 2147483647 w 1092"/>
              <a:gd name="T95" fmla="*/ 2147483647 h 2442"/>
              <a:gd name="T96" fmla="*/ 2147483647 w 1092"/>
              <a:gd name="T97" fmla="*/ 2147483647 h 2442"/>
              <a:gd name="T98" fmla="*/ 2147483647 w 1092"/>
              <a:gd name="T99" fmla="*/ 2147483647 h 2442"/>
              <a:gd name="T100" fmla="*/ 2147483647 w 1092"/>
              <a:gd name="T101" fmla="*/ 2147483647 h 2442"/>
              <a:gd name="T102" fmla="*/ 2147483647 w 1092"/>
              <a:gd name="T103" fmla="*/ 2147483647 h 2442"/>
              <a:gd name="T104" fmla="*/ 2147483647 w 1092"/>
              <a:gd name="T105" fmla="*/ 2147483647 h 2442"/>
              <a:gd name="T106" fmla="*/ 2147483647 w 1092"/>
              <a:gd name="T107" fmla="*/ 2147483647 h 2442"/>
              <a:gd name="T108" fmla="*/ 2147483647 w 1092"/>
              <a:gd name="T109" fmla="*/ 2147483647 h 2442"/>
              <a:gd name="T110" fmla="*/ 2147483647 w 1092"/>
              <a:gd name="T111" fmla="*/ 2147483647 h 2442"/>
              <a:gd name="T112" fmla="*/ 2147483647 w 1092"/>
              <a:gd name="T113" fmla="*/ 2147483647 h 244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92"/>
              <a:gd name="T172" fmla="*/ 0 h 2442"/>
              <a:gd name="T173" fmla="*/ 1092 w 1092"/>
              <a:gd name="T174" fmla="*/ 2442 h 244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92" h="2442">
                <a:moveTo>
                  <a:pt x="954" y="534"/>
                </a:moveTo>
                <a:lnTo>
                  <a:pt x="978" y="528"/>
                </a:lnTo>
                <a:lnTo>
                  <a:pt x="984" y="504"/>
                </a:lnTo>
                <a:lnTo>
                  <a:pt x="990" y="498"/>
                </a:lnTo>
                <a:lnTo>
                  <a:pt x="990" y="480"/>
                </a:lnTo>
                <a:lnTo>
                  <a:pt x="1026" y="480"/>
                </a:lnTo>
                <a:lnTo>
                  <a:pt x="1026" y="462"/>
                </a:lnTo>
                <a:lnTo>
                  <a:pt x="1032" y="450"/>
                </a:lnTo>
                <a:lnTo>
                  <a:pt x="1038" y="444"/>
                </a:lnTo>
                <a:lnTo>
                  <a:pt x="1092" y="426"/>
                </a:lnTo>
                <a:lnTo>
                  <a:pt x="1092" y="390"/>
                </a:lnTo>
                <a:lnTo>
                  <a:pt x="1086" y="372"/>
                </a:lnTo>
                <a:lnTo>
                  <a:pt x="1086" y="342"/>
                </a:lnTo>
                <a:lnTo>
                  <a:pt x="1080" y="336"/>
                </a:lnTo>
                <a:lnTo>
                  <a:pt x="1074" y="336"/>
                </a:lnTo>
                <a:lnTo>
                  <a:pt x="1074" y="324"/>
                </a:lnTo>
                <a:lnTo>
                  <a:pt x="1062" y="300"/>
                </a:lnTo>
                <a:lnTo>
                  <a:pt x="1056" y="294"/>
                </a:lnTo>
                <a:lnTo>
                  <a:pt x="1038" y="294"/>
                </a:lnTo>
                <a:lnTo>
                  <a:pt x="1032" y="300"/>
                </a:lnTo>
                <a:lnTo>
                  <a:pt x="1020" y="306"/>
                </a:lnTo>
                <a:lnTo>
                  <a:pt x="1020" y="384"/>
                </a:lnTo>
                <a:lnTo>
                  <a:pt x="1008" y="390"/>
                </a:lnTo>
                <a:lnTo>
                  <a:pt x="1002" y="402"/>
                </a:lnTo>
                <a:lnTo>
                  <a:pt x="990" y="408"/>
                </a:lnTo>
                <a:lnTo>
                  <a:pt x="984" y="414"/>
                </a:lnTo>
                <a:lnTo>
                  <a:pt x="978" y="414"/>
                </a:lnTo>
                <a:lnTo>
                  <a:pt x="966" y="426"/>
                </a:lnTo>
                <a:lnTo>
                  <a:pt x="954" y="450"/>
                </a:lnTo>
                <a:lnTo>
                  <a:pt x="948" y="456"/>
                </a:lnTo>
                <a:lnTo>
                  <a:pt x="948" y="450"/>
                </a:lnTo>
                <a:lnTo>
                  <a:pt x="942" y="444"/>
                </a:lnTo>
                <a:lnTo>
                  <a:pt x="930" y="444"/>
                </a:lnTo>
                <a:lnTo>
                  <a:pt x="924" y="450"/>
                </a:lnTo>
                <a:lnTo>
                  <a:pt x="924" y="468"/>
                </a:lnTo>
                <a:lnTo>
                  <a:pt x="912" y="450"/>
                </a:lnTo>
                <a:lnTo>
                  <a:pt x="852" y="450"/>
                </a:lnTo>
                <a:lnTo>
                  <a:pt x="834" y="444"/>
                </a:lnTo>
                <a:lnTo>
                  <a:pt x="822" y="438"/>
                </a:lnTo>
                <a:lnTo>
                  <a:pt x="816" y="432"/>
                </a:lnTo>
                <a:lnTo>
                  <a:pt x="804" y="426"/>
                </a:lnTo>
                <a:lnTo>
                  <a:pt x="798" y="426"/>
                </a:lnTo>
                <a:lnTo>
                  <a:pt x="786" y="432"/>
                </a:lnTo>
                <a:lnTo>
                  <a:pt x="762" y="432"/>
                </a:lnTo>
                <a:lnTo>
                  <a:pt x="756" y="426"/>
                </a:lnTo>
                <a:lnTo>
                  <a:pt x="756" y="414"/>
                </a:lnTo>
                <a:lnTo>
                  <a:pt x="762" y="402"/>
                </a:lnTo>
                <a:lnTo>
                  <a:pt x="768" y="396"/>
                </a:lnTo>
                <a:lnTo>
                  <a:pt x="774" y="384"/>
                </a:lnTo>
                <a:lnTo>
                  <a:pt x="780" y="378"/>
                </a:lnTo>
                <a:lnTo>
                  <a:pt x="780" y="342"/>
                </a:lnTo>
                <a:lnTo>
                  <a:pt x="798" y="342"/>
                </a:lnTo>
                <a:lnTo>
                  <a:pt x="804" y="336"/>
                </a:lnTo>
                <a:lnTo>
                  <a:pt x="804" y="330"/>
                </a:lnTo>
                <a:lnTo>
                  <a:pt x="798" y="318"/>
                </a:lnTo>
                <a:lnTo>
                  <a:pt x="792" y="312"/>
                </a:lnTo>
                <a:lnTo>
                  <a:pt x="798" y="300"/>
                </a:lnTo>
                <a:lnTo>
                  <a:pt x="804" y="294"/>
                </a:lnTo>
                <a:lnTo>
                  <a:pt x="804" y="282"/>
                </a:lnTo>
                <a:lnTo>
                  <a:pt x="810" y="276"/>
                </a:lnTo>
                <a:lnTo>
                  <a:pt x="804" y="270"/>
                </a:lnTo>
                <a:lnTo>
                  <a:pt x="792" y="264"/>
                </a:lnTo>
                <a:lnTo>
                  <a:pt x="774" y="258"/>
                </a:lnTo>
                <a:lnTo>
                  <a:pt x="762" y="252"/>
                </a:lnTo>
                <a:lnTo>
                  <a:pt x="750" y="252"/>
                </a:lnTo>
                <a:lnTo>
                  <a:pt x="744" y="246"/>
                </a:lnTo>
                <a:lnTo>
                  <a:pt x="708" y="228"/>
                </a:lnTo>
                <a:lnTo>
                  <a:pt x="690" y="216"/>
                </a:lnTo>
                <a:lnTo>
                  <a:pt x="678" y="210"/>
                </a:lnTo>
                <a:lnTo>
                  <a:pt x="672" y="204"/>
                </a:lnTo>
                <a:lnTo>
                  <a:pt x="666" y="204"/>
                </a:lnTo>
                <a:lnTo>
                  <a:pt x="660" y="198"/>
                </a:lnTo>
                <a:lnTo>
                  <a:pt x="648" y="192"/>
                </a:lnTo>
                <a:lnTo>
                  <a:pt x="642" y="186"/>
                </a:lnTo>
                <a:lnTo>
                  <a:pt x="630" y="180"/>
                </a:lnTo>
                <a:lnTo>
                  <a:pt x="600" y="180"/>
                </a:lnTo>
                <a:lnTo>
                  <a:pt x="564" y="162"/>
                </a:lnTo>
                <a:lnTo>
                  <a:pt x="558" y="156"/>
                </a:lnTo>
                <a:lnTo>
                  <a:pt x="552" y="156"/>
                </a:lnTo>
                <a:lnTo>
                  <a:pt x="546" y="138"/>
                </a:lnTo>
                <a:lnTo>
                  <a:pt x="534" y="132"/>
                </a:lnTo>
                <a:lnTo>
                  <a:pt x="516" y="114"/>
                </a:lnTo>
                <a:lnTo>
                  <a:pt x="492" y="102"/>
                </a:lnTo>
                <a:lnTo>
                  <a:pt x="486" y="96"/>
                </a:lnTo>
                <a:lnTo>
                  <a:pt x="480" y="84"/>
                </a:lnTo>
                <a:lnTo>
                  <a:pt x="468" y="78"/>
                </a:lnTo>
                <a:lnTo>
                  <a:pt x="462" y="66"/>
                </a:lnTo>
                <a:lnTo>
                  <a:pt x="456" y="60"/>
                </a:lnTo>
                <a:lnTo>
                  <a:pt x="456" y="54"/>
                </a:lnTo>
                <a:lnTo>
                  <a:pt x="438" y="36"/>
                </a:lnTo>
                <a:lnTo>
                  <a:pt x="402" y="12"/>
                </a:lnTo>
                <a:lnTo>
                  <a:pt x="330" y="18"/>
                </a:lnTo>
                <a:lnTo>
                  <a:pt x="318" y="72"/>
                </a:lnTo>
                <a:lnTo>
                  <a:pt x="288" y="24"/>
                </a:lnTo>
                <a:lnTo>
                  <a:pt x="234" y="24"/>
                </a:lnTo>
                <a:lnTo>
                  <a:pt x="216" y="18"/>
                </a:lnTo>
                <a:lnTo>
                  <a:pt x="204" y="18"/>
                </a:lnTo>
                <a:lnTo>
                  <a:pt x="180" y="6"/>
                </a:lnTo>
                <a:lnTo>
                  <a:pt x="174" y="0"/>
                </a:lnTo>
                <a:lnTo>
                  <a:pt x="162" y="24"/>
                </a:lnTo>
                <a:lnTo>
                  <a:pt x="138" y="30"/>
                </a:lnTo>
                <a:lnTo>
                  <a:pt x="138" y="48"/>
                </a:lnTo>
                <a:lnTo>
                  <a:pt x="126" y="48"/>
                </a:lnTo>
                <a:lnTo>
                  <a:pt x="126" y="78"/>
                </a:lnTo>
                <a:lnTo>
                  <a:pt x="114" y="78"/>
                </a:lnTo>
                <a:lnTo>
                  <a:pt x="126" y="96"/>
                </a:lnTo>
                <a:lnTo>
                  <a:pt x="114" y="180"/>
                </a:lnTo>
                <a:lnTo>
                  <a:pt x="108" y="180"/>
                </a:lnTo>
                <a:lnTo>
                  <a:pt x="102" y="186"/>
                </a:lnTo>
                <a:lnTo>
                  <a:pt x="90" y="192"/>
                </a:lnTo>
                <a:lnTo>
                  <a:pt x="72" y="198"/>
                </a:lnTo>
                <a:lnTo>
                  <a:pt x="60" y="210"/>
                </a:lnTo>
                <a:lnTo>
                  <a:pt x="48" y="216"/>
                </a:lnTo>
                <a:lnTo>
                  <a:pt x="42" y="228"/>
                </a:lnTo>
                <a:lnTo>
                  <a:pt x="36" y="234"/>
                </a:lnTo>
                <a:lnTo>
                  <a:pt x="36" y="240"/>
                </a:lnTo>
                <a:lnTo>
                  <a:pt x="42" y="246"/>
                </a:lnTo>
                <a:lnTo>
                  <a:pt x="54" y="252"/>
                </a:lnTo>
                <a:lnTo>
                  <a:pt x="66" y="252"/>
                </a:lnTo>
                <a:lnTo>
                  <a:pt x="66" y="258"/>
                </a:lnTo>
                <a:lnTo>
                  <a:pt x="42" y="282"/>
                </a:lnTo>
                <a:lnTo>
                  <a:pt x="42" y="300"/>
                </a:lnTo>
                <a:lnTo>
                  <a:pt x="48" y="306"/>
                </a:lnTo>
                <a:lnTo>
                  <a:pt x="60" y="312"/>
                </a:lnTo>
                <a:lnTo>
                  <a:pt x="72" y="324"/>
                </a:lnTo>
                <a:lnTo>
                  <a:pt x="78" y="336"/>
                </a:lnTo>
                <a:lnTo>
                  <a:pt x="72" y="342"/>
                </a:lnTo>
                <a:lnTo>
                  <a:pt x="66" y="354"/>
                </a:lnTo>
                <a:lnTo>
                  <a:pt x="54" y="366"/>
                </a:lnTo>
                <a:lnTo>
                  <a:pt x="48" y="366"/>
                </a:lnTo>
                <a:lnTo>
                  <a:pt x="54" y="366"/>
                </a:lnTo>
                <a:lnTo>
                  <a:pt x="60" y="372"/>
                </a:lnTo>
                <a:lnTo>
                  <a:pt x="84" y="384"/>
                </a:lnTo>
                <a:lnTo>
                  <a:pt x="90" y="396"/>
                </a:lnTo>
                <a:lnTo>
                  <a:pt x="90" y="408"/>
                </a:lnTo>
                <a:lnTo>
                  <a:pt x="78" y="414"/>
                </a:lnTo>
                <a:lnTo>
                  <a:pt x="72" y="420"/>
                </a:lnTo>
                <a:lnTo>
                  <a:pt x="54" y="420"/>
                </a:lnTo>
                <a:lnTo>
                  <a:pt x="54" y="432"/>
                </a:lnTo>
                <a:lnTo>
                  <a:pt x="48" y="450"/>
                </a:lnTo>
                <a:lnTo>
                  <a:pt x="48" y="462"/>
                </a:lnTo>
                <a:lnTo>
                  <a:pt x="42" y="474"/>
                </a:lnTo>
                <a:lnTo>
                  <a:pt x="42" y="486"/>
                </a:lnTo>
                <a:lnTo>
                  <a:pt x="30" y="498"/>
                </a:lnTo>
                <a:lnTo>
                  <a:pt x="24" y="510"/>
                </a:lnTo>
                <a:lnTo>
                  <a:pt x="18" y="516"/>
                </a:lnTo>
                <a:lnTo>
                  <a:pt x="18" y="582"/>
                </a:lnTo>
                <a:lnTo>
                  <a:pt x="6" y="594"/>
                </a:lnTo>
                <a:lnTo>
                  <a:pt x="6" y="606"/>
                </a:lnTo>
                <a:lnTo>
                  <a:pt x="18" y="630"/>
                </a:lnTo>
                <a:lnTo>
                  <a:pt x="30" y="666"/>
                </a:lnTo>
                <a:lnTo>
                  <a:pt x="36" y="678"/>
                </a:lnTo>
                <a:lnTo>
                  <a:pt x="36" y="684"/>
                </a:lnTo>
                <a:lnTo>
                  <a:pt x="12" y="684"/>
                </a:lnTo>
                <a:lnTo>
                  <a:pt x="18" y="738"/>
                </a:lnTo>
                <a:lnTo>
                  <a:pt x="6" y="744"/>
                </a:lnTo>
                <a:lnTo>
                  <a:pt x="0" y="744"/>
                </a:lnTo>
                <a:lnTo>
                  <a:pt x="0" y="768"/>
                </a:lnTo>
                <a:lnTo>
                  <a:pt x="6" y="774"/>
                </a:lnTo>
                <a:lnTo>
                  <a:pt x="6" y="780"/>
                </a:lnTo>
                <a:lnTo>
                  <a:pt x="18" y="786"/>
                </a:lnTo>
                <a:lnTo>
                  <a:pt x="36" y="804"/>
                </a:lnTo>
                <a:lnTo>
                  <a:pt x="36" y="816"/>
                </a:lnTo>
                <a:lnTo>
                  <a:pt x="30" y="822"/>
                </a:lnTo>
                <a:lnTo>
                  <a:pt x="30" y="828"/>
                </a:lnTo>
                <a:lnTo>
                  <a:pt x="48" y="846"/>
                </a:lnTo>
                <a:lnTo>
                  <a:pt x="60" y="876"/>
                </a:lnTo>
                <a:lnTo>
                  <a:pt x="66" y="888"/>
                </a:lnTo>
                <a:lnTo>
                  <a:pt x="60" y="894"/>
                </a:lnTo>
                <a:lnTo>
                  <a:pt x="60" y="906"/>
                </a:lnTo>
                <a:lnTo>
                  <a:pt x="72" y="918"/>
                </a:lnTo>
                <a:lnTo>
                  <a:pt x="96" y="918"/>
                </a:lnTo>
                <a:lnTo>
                  <a:pt x="102" y="960"/>
                </a:lnTo>
                <a:lnTo>
                  <a:pt x="108" y="972"/>
                </a:lnTo>
                <a:lnTo>
                  <a:pt x="114" y="978"/>
                </a:lnTo>
                <a:lnTo>
                  <a:pt x="120" y="990"/>
                </a:lnTo>
                <a:lnTo>
                  <a:pt x="120" y="996"/>
                </a:lnTo>
                <a:lnTo>
                  <a:pt x="102" y="1014"/>
                </a:lnTo>
                <a:lnTo>
                  <a:pt x="102" y="1038"/>
                </a:lnTo>
                <a:lnTo>
                  <a:pt x="96" y="1056"/>
                </a:lnTo>
                <a:lnTo>
                  <a:pt x="96" y="1086"/>
                </a:lnTo>
                <a:lnTo>
                  <a:pt x="84" y="1086"/>
                </a:lnTo>
                <a:lnTo>
                  <a:pt x="90" y="1092"/>
                </a:lnTo>
                <a:lnTo>
                  <a:pt x="96" y="1104"/>
                </a:lnTo>
                <a:lnTo>
                  <a:pt x="102" y="1110"/>
                </a:lnTo>
                <a:lnTo>
                  <a:pt x="108" y="1122"/>
                </a:lnTo>
                <a:lnTo>
                  <a:pt x="114" y="1128"/>
                </a:lnTo>
                <a:lnTo>
                  <a:pt x="114" y="1140"/>
                </a:lnTo>
                <a:lnTo>
                  <a:pt x="108" y="1152"/>
                </a:lnTo>
                <a:lnTo>
                  <a:pt x="108" y="1158"/>
                </a:lnTo>
                <a:lnTo>
                  <a:pt x="102" y="1176"/>
                </a:lnTo>
                <a:lnTo>
                  <a:pt x="78" y="1182"/>
                </a:lnTo>
                <a:lnTo>
                  <a:pt x="78" y="1188"/>
                </a:lnTo>
                <a:lnTo>
                  <a:pt x="84" y="1194"/>
                </a:lnTo>
                <a:lnTo>
                  <a:pt x="84" y="1206"/>
                </a:lnTo>
                <a:lnTo>
                  <a:pt x="90" y="1224"/>
                </a:lnTo>
                <a:lnTo>
                  <a:pt x="96" y="1236"/>
                </a:lnTo>
                <a:lnTo>
                  <a:pt x="96" y="1284"/>
                </a:lnTo>
                <a:lnTo>
                  <a:pt x="126" y="1308"/>
                </a:lnTo>
                <a:lnTo>
                  <a:pt x="126" y="1326"/>
                </a:lnTo>
                <a:lnTo>
                  <a:pt x="132" y="1326"/>
                </a:lnTo>
                <a:lnTo>
                  <a:pt x="150" y="1344"/>
                </a:lnTo>
                <a:lnTo>
                  <a:pt x="150" y="1350"/>
                </a:lnTo>
                <a:lnTo>
                  <a:pt x="144" y="1362"/>
                </a:lnTo>
                <a:lnTo>
                  <a:pt x="132" y="1368"/>
                </a:lnTo>
                <a:lnTo>
                  <a:pt x="126" y="1374"/>
                </a:lnTo>
                <a:lnTo>
                  <a:pt x="120" y="1374"/>
                </a:lnTo>
                <a:lnTo>
                  <a:pt x="132" y="1416"/>
                </a:lnTo>
                <a:lnTo>
                  <a:pt x="114" y="1428"/>
                </a:lnTo>
                <a:lnTo>
                  <a:pt x="132" y="1446"/>
                </a:lnTo>
                <a:lnTo>
                  <a:pt x="132" y="1452"/>
                </a:lnTo>
                <a:lnTo>
                  <a:pt x="126" y="1464"/>
                </a:lnTo>
                <a:lnTo>
                  <a:pt x="126" y="1470"/>
                </a:lnTo>
                <a:lnTo>
                  <a:pt x="144" y="1482"/>
                </a:lnTo>
                <a:lnTo>
                  <a:pt x="144" y="1494"/>
                </a:lnTo>
                <a:lnTo>
                  <a:pt x="138" y="1500"/>
                </a:lnTo>
                <a:lnTo>
                  <a:pt x="138" y="1530"/>
                </a:lnTo>
                <a:lnTo>
                  <a:pt x="144" y="1536"/>
                </a:lnTo>
                <a:lnTo>
                  <a:pt x="150" y="1548"/>
                </a:lnTo>
                <a:lnTo>
                  <a:pt x="150" y="1572"/>
                </a:lnTo>
                <a:lnTo>
                  <a:pt x="156" y="1584"/>
                </a:lnTo>
                <a:lnTo>
                  <a:pt x="174" y="1602"/>
                </a:lnTo>
                <a:lnTo>
                  <a:pt x="186" y="1608"/>
                </a:lnTo>
                <a:lnTo>
                  <a:pt x="198" y="1620"/>
                </a:lnTo>
                <a:lnTo>
                  <a:pt x="192" y="1620"/>
                </a:lnTo>
                <a:lnTo>
                  <a:pt x="180" y="1626"/>
                </a:lnTo>
                <a:lnTo>
                  <a:pt x="174" y="1632"/>
                </a:lnTo>
                <a:lnTo>
                  <a:pt x="174" y="1644"/>
                </a:lnTo>
                <a:lnTo>
                  <a:pt x="180" y="1656"/>
                </a:lnTo>
                <a:lnTo>
                  <a:pt x="180" y="1674"/>
                </a:lnTo>
                <a:lnTo>
                  <a:pt x="186" y="1686"/>
                </a:lnTo>
                <a:lnTo>
                  <a:pt x="186" y="1698"/>
                </a:lnTo>
                <a:lnTo>
                  <a:pt x="192" y="1704"/>
                </a:lnTo>
                <a:lnTo>
                  <a:pt x="216" y="1716"/>
                </a:lnTo>
                <a:lnTo>
                  <a:pt x="210" y="1746"/>
                </a:lnTo>
                <a:lnTo>
                  <a:pt x="216" y="1746"/>
                </a:lnTo>
                <a:lnTo>
                  <a:pt x="228" y="1752"/>
                </a:lnTo>
                <a:lnTo>
                  <a:pt x="234" y="1758"/>
                </a:lnTo>
                <a:lnTo>
                  <a:pt x="234" y="1764"/>
                </a:lnTo>
                <a:lnTo>
                  <a:pt x="240" y="1776"/>
                </a:lnTo>
                <a:lnTo>
                  <a:pt x="240" y="1806"/>
                </a:lnTo>
                <a:lnTo>
                  <a:pt x="252" y="1818"/>
                </a:lnTo>
                <a:lnTo>
                  <a:pt x="282" y="1818"/>
                </a:lnTo>
                <a:lnTo>
                  <a:pt x="294" y="1824"/>
                </a:lnTo>
                <a:lnTo>
                  <a:pt x="294" y="1830"/>
                </a:lnTo>
                <a:lnTo>
                  <a:pt x="288" y="1836"/>
                </a:lnTo>
                <a:lnTo>
                  <a:pt x="276" y="1836"/>
                </a:lnTo>
                <a:lnTo>
                  <a:pt x="264" y="1842"/>
                </a:lnTo>
                <a:lnTo>
                  <a:pt x="246" y="1842"/>
                </a:lnTo>
                <a:lnTo>
                  <a:pt x="252" y="1848"/>
                </a:lnTo>
                <a:lnTo>
                  <a:pt x="258" y="1848"/>
                </a:lnTo>
                <a:lnTo>
                  <a:pt x="270" y="1854"/>
                </a:lnTo>
                <a:lnTo>
                  <a:pt x="276" y="1860"/>
                </a:lnTo>
                <a:lnTo>
                  <a:pt x="288" y="1860"/>
                </a:lnTo>
                <a:lnTo>
                  <a:pt x="312" y="1884"/>
                </a:lnTo>
                <a:lnTo>
                  <a:pt x="306" y="1890"/>
                </a:lnTo>
                <a:lnTo>
                  <a:pt x="300" y="1902"/>
                </a:lnTo>
                <a:lnTo>
                  <a:pt x="288" y="1914"/>
                </a:lnTo>
                <a:lnTo>
                  <a:pt x="312" y="1932"/>
                </a:lnTo>
                <a:lnTo>
                  <a:pt x="306" y="1956"/>
                </a:lnTo>
                <a:lnTo>
                  <a:pt x="330" y="1980"/>
                </a:lnTo>
                <a:lnTo>
                  <a:pt x="324" y="2016"/>
                </a:lnTo>
                <a:lnTo>
                  <a:pt x="336" y="2040"/>
                </a:lnTo>
                <a:lnTo>
                  <a:pt x="324" y="2046"/>
                </a:lnTo>
                <a:lnTo>
                  <a:pt x="318" y="2088"/>
                </a:lnTo>
                <a:lnTo>
                  <a:pt x="324" y="2088"/>
                </a:lnTo>
                <a:lnTo>
                  <a:pt x="348" y="2112"/>
                </a:lnTo>
                <a:lnTo>
                  <a:pt x="348" y="2118"/>
                </a:lnTo>
                <a:lnTo>
                  <a:pt x="342" y="2118"/>
                </a:lnTo>
                <a:lnTo>
                  <a:pt x="330" y="2124"/>
                </a:lnTo>
                <a:lnTo>
                  <a:pt x="324" y="2130"/>
                </a:lnTo>
                <a:lnTo>
                  <a:pt x="348" y="2154"/>
                </a:lnTo>
                <a:lnTo>
                  <a:pt x="348" y="2160"/>
                </a:lnTo>
                <a:lnTo>
                  <a:pt x="342" y="2166"/>
                </a:lnTo>
                <a:lnTo>
                  <a:pt x="336" y="2166"/>
                </a:lnTo>
                <a:lnTo>
                  <a:pt x="330" y="2172"/>
                </a:lnTo>
                <a:lnTo>
                  <a:pt x="324" y="2172"/>
                </a:lnTo>
                <a:lnTo>
                  <a:pt x="324" y="2196"/>
                </a:lnTo>
                <a:lnTo>
                  <a:pt x="312" y="2202"/>
                </a:lnTo>
                <a:lnTo>
                  <a:pt x="312" y="2214"/>
                </a:lnTo>
                <a:lnTo>
                  <a:pt x="318" y="2226"/>
                </a:lnTo>
                <a:lnTo>
                  <a:pt x="324" y="2232"/>
                </a:lnTo>
                <a:lnTo>
                  <a:pt x="324" y="2268"/>
                </a:lnTo>
                <a:lnTo>
                  <a:pt x="354" y="2274"/>
                </a:lnTo>
                <a:lnTo>
                  <a:pt x="354" y="2280"/>
                </a:lnTo>
                <a:lnTo>
                  <a:pt x="360" y="2286"/>
                </a:lnTo>
                <a:lnTo>
                  <a:pt x="360" y="2298"/>
                </a:lnTo>
                <a:lnTo>
                  <a:pt x="366" y="2304"/>
                </a:lnTo>
                <a:lnTo>
                  <a:pt x="378" y="2310"/>
                </a:lnTo>
                <a:lnTo>
                  <a:pt x="384" y="2310"/>
                </a:lnTo>
                <a:lnTo>
                  <a:pt x="396" y="2298"/>
                </a:lnTo>
                <a:lnTo>
                  <a:pt x="414" y="2298"/>
                </a:lnTo>
                <a:lnTo>
                  <a:pt x="426" y="2304"/>
                </a:lnTo>
                <a:lnTo>
                  <a:pt x="438" y="2316"/>
                </a:lnTo>
                <a:lnTo>
                  <a:pt x="438" y="2340"/>
                </a:lnTo>
                <a:lnTo>
                  <a:pt x="456" y="2364"/>
                </a:lnTo>
                <a:lnTo>
                  <a:pt x="468" y="2382"/>
                </a:lnTo>
                <a:lnTo>
                  <a:pt x="504" y="2400"/>
                </a:lnTo>
                <a:lnTo>
                  <a:pt x="522" y="2418"/>
                </a:lnTo>
                <a:lnTo>
                  <a:pt x="534" y="2418"/>
                </a:lnTo>
                <a:lnTo>
                  <a:pt x="546" y="2412"/>
                </a:lnTo>
                <a:lnTo>
                  <a:pt x="642" y="2412"/>
                </a:lnTo>
                <a:lnTo>
                  <a:pt x="666" y="2430"/>
                </a:lnTo>
                <a:lnTo>
                  <a:pt x="660" y="2442"/>
                </a:lnTo>
                <a:lnTo>
                  <a:pt x="666" y="2424"/>
                </a:lnTo>
                <a:lnTo>
                  <a:pt x="672" y="2418"/>
                </a:lnTo>
                <a:lnTo>
                  <a:pt x="684" y="2418"/>
                </a:lnTo>
                <a:lnTo>
                  <a:pt x="690" y="2424"/>
                </a:lnTo>
                <a:lnTo>
                  <a:pt x="702" y="2424"/>
                </a:lnTo>
                <a:lnTo>
                  <a:pt x="714" y="2430"/>
                </a:lnTo>
                <a:lnTo>
                  <a:pt x="720" y="2436"/>
                </a:lnTo>
                <a:lnTo>
                  <a:pt x="678" y="2382"/>
                </a:lnTo>
                <a:lnTo>
                  <a:pt x="660" y="2382"/>
                </a:lnTo>
                <a:lnTo>
                  <a:pt x="666" y="2370"/>
                </a:lnTo>
                <a:lnTo>
                  <a:pt x="630" y="2340"/>
                </a:lnTo>
                <a:lnTo>
                  <a:pt x="630" y="2310"/>
                </a:lnTo>
                <a:lnTo>
                  <a:pt x="618" y="2298"/>
                </a:lnTo>
                <a:lnTo>
                  <a:pt x="624" y="2286"/>
                </a:lnTo>
                <a:lnTo>
                  <a:pt x="630" y="2286"/>
                </a:lnTo>
                <a:lnTo>
                  <a:pt x="642" y="2274"/>
                </a:lnTo>
                <a:lnTo>
                  <a:pt x="642" y="2268"/>
                </a:lnTo>
                <a:lnTo>
                  <a:pt x="636" y="2268"/>
                </a:lnTo>
                <a:lnTo>
                  <a:pt x="624" y="2262"/>
                </a:lnTo>
                <a:lnTo>
                  <a:pt x="606" y="2262"/>
                </a:lnTo>
                <a:lnTo>
                  <a:pt x="618" y="2250"/>
                </a:lnTo>
                <a:lnTo>
                  <a:pt x="618" y="2232"/>
                </a:lnTo>
                <a:lnTo>
                  <a:pt x="636" y="2256"/>
                </a:lnTo>
                <a:lnTo>
                  <a:pt x="648" y="2262"/>
                </a:lnTo>
                <a:lnTo>
                  <a:pt x="666" y="2262"/>
                </a:lnTo>
                <a:lnTo>
                  <a:pt x="672" y="2256"/>
                </a:lnTo>
                <a:lnTo>
                  <a:pt x="678" y="2244"/>
                </a:lnTo>
                <a:lnTo>
                  <a:pt x="678" y="2226"/>
                </a:lnTo>
                <a:lnTo>
                  <a:pt x="672" y="2208"/>
                </a:lnTo>
                <a:lnTo>
                  <a:pt x="666" y="2196"/>
                </a:lnTo>
                <a:lnTo>
                  <a:pt x="666" y="2178"/>
                </a:lnTo>
                <a:lnTo>
                  <a:pt x="678" y="2154"/>
                </a:lnTo>
                <a:lnTo>
                  <a:pt x="690" y="2142"/>
                </a:lnTo>
                <a:lnTo>
                  <a:pt x="708" y="2130"/>
                </a:lnTo>
                <a:lnTo>
                  <a:pt x="738" y="2100"/>
                </a:lnTo>
                <a:lnTo>
                  <a:pt x="726" y="2088"/>
                </a:lnTo>
                <a:lnTo>
                  <a:pt x="702" y="2088"/>
                </a:lnTo>
                <a:lnTo>
                  <a:pt x="726" y="2082"/>
                </a:lnTo>
                <a:lnTo>
                  <a:pt x="726" y="2064"/>
                </a:lnTo>
                <a:lnTo>
                  <a:pt x="714" y="2040"/>
                </a:lnTo>
                <a:lnTo>
                  <a:pt x="708" y="2034"/>
                </a:lnTo>
                <a:lnTo>
                  <a:pt x="696" y="2028"/>
                </a:lnTo>
                <a:lnTo>
                  <a:pt x="690" y="2028"/>
                </a:lnTo>
                <a:lnTo>
                  <a:pt x="684" y="2034"/>
                </a:lnTo>
                <a:lnTo>
                  <a:pt x="672" y="2016"/>
                </a:lnTo>
                <a:lnTo>
                  <a:pt x="642" y="2016"/>
                </a:lnTo>
                <a:lnTo>
                  <a:pt x="636" y="2010"/>
                </a:lnTo>
                <a:lnTo>
                  <a:pt x="624" y="2004"/>
                </a:lnTo>
                <a:lnTo>
                  <a:pt x="606" y="1992"/>
                </a:lnTo>
                <a:lnTo>
                  <a:pt x="582" y="1968"/>
                </a:lnTo>
                <a:lnTo>
                  <a:pt x="570" y="1950"/>
                </a:lnTo>
                <a:lnTo>
                  <a:pt x="564" y="1938"/>
                </a:lnTo>
                <a:lnTo>
                  <a:pt x="564" y="1926"/>
                </a:lnTo>
                <a:lnTo>
                  <a:pt x="570" y="1914"/>
                </a:lnTo>
                <a:lnTo>
                  <a:pt x="570" y="1908"/>
                </a:lnTo>
                <a:lnTo>
                  <a:pt x="576" y="1908"/>
                </a:lnTo>
                <a:lnTo>
                  <a:pt x="582" y="1902"/>
                </a:lnTo>
                <a:lnTo>
                  <a:pt x="594" y="1878"/>
                </a:lnTo>
                <a:lnTo>
                  <a:pt x="606" y="1878"/>
                </a:lnTo>
                <a:lnTo>
                  <a:pt x="612" y="1860"/>
                </a:lnTo>
                <a:lnTo>
                  <a:pt x="666" y="1860"/>
                </a:lnTo>
                <a:lnTo>
                  <a:pt x="654" y="1848"/>
                </a:lnTo>
                <a:lnTo>
                  <a:pt x="654" y="1824"/>
                </a:lnTo>
                <a:lnTo>
                  <a:pt x="666" y="1824"/>
                </a:lnTo>
                <a:lnTo>
                  <a:pt x="666" y="1794"/>
                </a:lnTo>
                <a:lnTo>
                  <a:pt x="660" y="1788"/>
                </a:lnTo>
                <a:lnTo>
                  <a:pt x="654" y="1776"/>
                </a:lnTo>
                <a:lnTo>
                  <a:pt x="642" y="1764"/>
                </a:lnTo>
                <a:lnTo>
                  <a:pt x="642" y="1746"/>
                </a:lnTo>
                <a:lnTo>
                  <a:pt x="648" y="1728"/>
                </a:lnTo>
                <a:lnTo>
                  <a:pt x="654" y="1716"/>
                </a:lnTo>
                <a:lnTo>
                  <a:pt x="666" y="1710"/>
                </a:lnTo>
                <a:lnTo>
                  <a:pt x="672" y="1704"/>
                </a:lnTo>
                <a:lnTo>
                  <a:pt x="684" y="1704"/>
                </a:lnTo>
                <a:lnTo>
                  <a:pt x="684" y="1692"/>
                </a:lnTo>
                <a:lnTo>
                  <a:pt x="660" y="1692"/>
                </a:lnTo>
                <a:lnTo>
                  <a:pt x="648" y="1686"/>
                </a:lnTo>
                <a:lnTo>
                  <a:pt x="642" y="1680"/>
                </a:lnTo>
                <a:lnTo>
                  <a:pt x="642" y="1674"/>
                </a:lnTo>
                <a:lnTo>
                  <a:pt x="654" y="1668"/>
                </a:lnTo>
                <a:lnTo>
                  <a:pt x="666" y="1668"/>
                </a:lnTo>
                <a:lnTo>
                  <a:pt x="702" y="1686"/>
                </a:lnTo>
                <a:lnTo>
                  <a:pt x="708" y="1692"/>
                </a:lnTo>
                <a:lnTo>
                  <a:pt x="714" y="1692"/>
                </a:lnTo>
                <a:lnTo>
                  <a:pt x="720" y="1686"/>
                </a:lnTo>
                <a:lnTo>
                  <a:pt x="732" y="1680"/>
                </a:lnTo>
                <a:lnTo>
                  <a:pt x="732" y="1656"/>
                </a:lnTo>
                <a:lnTo>
                  <a:pt x="726" y="1644"/>
                </a:lnTo>
                <a:lnTo>
                  <a:pt x="708" y="1626"/>
                </a:lnTo>
                <a:lnTo>
                  <a:pt x="696" y="1626"/>
                </a:lnTo>
                <a:lnTo>
                  <a:pt x="690" y="1632"/>
                </a:lnTo>
                <a:lnTo>
                  <a:pt x="690" y="1650"/>
                </a:lnTo>
                <a:lnTo>
                  <a:pt x="684" y="1656"/>
                </a:lnTo>
                <a:lnTo>
                  <a:pt x="666" y="1656"/>
                </a:lnTo>
                <a:lnTo>
                  <a:pt x="654" y="1650"/>
                </a:lnTo>
                <a:lnTo>
                  <a:pt x="648" y="1644"/>
                </a:lnTo>
                <a:lnTo>
                  <a:pt x="648" y="1638"/>
                </a:lnTo>
                <a:lnTo>
                  <a:pt x="612" y="1638"/>
                </a:lnTo>
                <a:lnTo>
                  <a:pt x="606" y="1632"/>
                </a:lnTo>
                <a:lnTo>
                  <a:pt x="606" y="1572"/>
                </a:lnTo>
                <a:lnTo>
                  <a:pt x="600" y="1566"/>
                </a:lnTo>
                <a:lnTo>
                  <a:pt x="594" y="1554"/>
                </a:lnTo>
                <a:lnTo>
                  <a:pt x="588" y="1536"/>
                </a:lnTo>
                <a:lnTo>
                  <a:pt x="588" y="1524"/>
                </a:lnTo>
                <a:lnTo>
                  <a:pt x="594" y="1518"/>
                </a:lnTo>
                <a:lnTo>
                  <a:pt x="600" y="1518"/>
                </a:lnTo>
                <a:lnTo>
                  <a:pt x="606" y="1524"/>
                </a:lnTo>
                <a:lnTo>
                  <a:pt x="618" y="1524"/>
                </a:lnTo>
                <a:lnTo>
                  <a:pt x="624" y="1530"/>
                </a:lnTo>
                <a:lnTo>
                  <a:pt x="636" y="1536"/>
                </a:lnTo>
                <a:lnTo>
                  <a:pt x="672" y="1548"/>
                </a:lnTo>
                <a:lnTo>
                  <a:pt x="690" y="1560"/>
                </a:lnTo>
                <a:lnTo>
                  <a:pt x="708" y="1560"/>
                </a:lnTo>
                <a:lnTo>
                  <a:pt x="726" y="1554"/>
                </a:lnTo>
                <a:lnTo>
                  <a:pt x="738" y="1542"/>
                </a:lnTo>
                <a:lnTo>
                  <a:pt x="750" y="1536"/>
                </a:lnTo>
                <a:lnTo>
                  <a:pt x="768" y="1530"/>
                </a:lnTo>
                <a:lnTo>
                  <a:pt x="774" y="1524"/>
                </a:lnTo>
                <a:lnTo>
                  <a:pt x="774" y="1512"/>
                </a:lnTo>
                <a:lnTo>
                  <a:pt x="762" y="1506"/>
                </a:lnTo>
                <a:lnTo>
                  <a:pt x="750" y="1494"/>
                </a:lnTo>
                <a:lnTo>
                  <a:pt x="738" y="1488"/>
                </a:lnTo>
                <a:lnTo>
                  <a:pt x="738" y="1464"/>
                </a:lnTo>
                <a:lnTo>
                  <a:pt x="744" y="1452"/>
                </a:lnTo>
                <a:lnTo>
                  <a:pt x="750" y="1446"/>
                </a:lnTo>
                <a:lnTo>
                  <a:pt x="750" y="1434"/>
                </a:lnTo>
                <a:lnTo>
                  <a:pt x="756" y="1422"/>
                </a:lnTo>
                <a:lnTo>
                  <a:pt x="744" y="1410"/>
                </a:lnTo>
                <a:lnTo>
                  <a:pt x="726" y="1410"/>
                </a:lnTo>
                <a:lnTo>
                  <a:pt x="720" y="1386"/>
                </a:lnTo>
                <a:lnTo>
                  <a:pt x="714" y="1380"/>
                </a:lnTo>
                <a:lnTo>
                  <a:pt x="714" y="1368"/>
                </a:lnTo>
                <a:lnTo>
                  <a:pt x="720" y="1362"/>
                </a:lnTo>
                <a:lnTo>
                  <a:pt x="726" y="1362"/>
                </a:lnTo>
                <a:lnTo>
                  <a:pt x="732" y="1374"/>
                </a:lnTo>
                <a:lnTo>
                  <a:pt x="738" y="1380"/>
                </a:lnTo>
                <a:lnTo>
                  <a:pt x="738" y="1386"/>
                </a:lnTo>
                <a:lnTo>
                  <a:pt x="744" y="1398"/>
                </a:lnTo>
                <a:lnTo>
                  <a:pt x="756" y="1398"/>
                </a:lnTo>
                <a:lnTo>
                  <a:pt x="750" y="1380"/>
                </a:lnTo>
                <a:lnTo>
                  <a:pt x="828" y="1386"/>
                </a:lnTo>
                <a:lnTo>
                  <a:pt x="834" y="1380"/>
                </a:lnTo>
                <a:lnTo>
                  <a:pt x="840" y="1380"/>
                </a:lnTo>
                <a:lnTo>
                  <a:pt x="846" y="1374"/>
                </a:lnTo>
                <a:lnTo>
                  <a:pt x="864" y="1368"/>
                </a:lnTo>
                <a:lnTo>
                  <a:pt x="894" y="1362"/>
                </a:lnTo>
                <a:lnTo>
                  <a:pt x="930" y="1350"/>
                </a:lnTo>
                <a:lnTo>
                  <a:pt x="972" y="1338"/>
                </a:lnTo>
                <a:lnTo>
                  <a:pt x="1002" y="1326"/>
                </a:lnTo>
                <a:lnTo>
                  <a:pt x="1014" y="1320"/>
                </a:lnTo>
                <a:lnTo>
                  <a:pt x="1014" y="1284"/>
                </a:lnTo>
                <a:lnTo>
                  <a:pt x="1032" y="1272"/>
                </a:lnTo>
                <a:lnTo>
                  <a:pt x="1044" y="1218"/>
                </a:lnTo>
                <a:lnTo>
                  <a:pt x="1038" y="1194"/>
                </a:lnTo>
                <a:lnTo>
                  <a:pt x="1038" y="1170"/>
                </a:lnTo>
                <a:lnTo>
                  <a:pt x="1032" y="1170"/>
                </a:lnTo>
                <a:lnTo>
                  <a:pt x="1026" y="1164"/>
                </a:lnTo>
                <a:lnTo>
                  <a:pt x="1002" y="1152"/>
                </a:lnTo>
                <a:lnTo>
                  <a:pt x="990" y="1152"/>
                </a:lnTo>
                <a:lnTo>
                  <a:pt x="984" y="1146"/>
                </a:lnTo>
                <a:lnTo>
                  <a:pt x="978" y="1146"/>
                </a:lnTo>
                <a:lnTo>
                  <a:pt x="972" y="1140"/>
                </a:lnTo>
                <a:lnTo>
                  <a:pt x="990" y="1122"/>
                </a:lnTo>
                <a:lnTo>
                  <a:pt x="990" y="1092"/>
                </a:lnTo>
                <a:lnTo>
                  <a:pt x="984" y="1080"/>
                </a:lnTo>
                <a:lnTo>
                  <a:pt x="978" y="1074"/>
                </a:lnTo>
                <a:lnTo>
                  <a:pt x="954" y="1062"/>
                </a:lnTo>
                <a:lnTo>
                  <a:pt x="918" y="1050"/>
                </a:lnTo>
                <a:lnTo>
                  <a:pt x="906" y="1044"/>
                </a:lnTo>
                <a:lnTo>
                  <a:pt x="888" y="1032"/>
                </a:lnTo>
                <a:lnTo>
                  <a:pt x="876" y="1020"/>
                </a:lnTo>
                <a:lnTo>
                  <a:pt x="876" y="1002"/>
                </a:lnTo>
                <a:lnTo>
                  <a:pt x="882" y="990"/>
                </a:lnTo>
                <a:lnTo>
                  <a:pt x="888" y="990"/>
                </a:lnTo>
                <a:lnTo>
                  <a:pt x="888" y="984"/>
                </a:lnTo>
                <a:lnTo>
                  <a:pt x="858" y="948"/>
                </a:lnTo>
                <a:lnTo>
                  <a:pt x="858" y="900"/>
                </a:lnTo>
                <a:lnTo>
                  <a:pt x="882" y="900"/>
                </a:lnTo>
                <a:lnTo>
                  <a:pt x="888" y="894"/>
                </a:lnTo>
                <a:lnTo>
                  <a:pt x="894" y="894"/>
                </a:lnTo>
                <a:lnTo>
                  <a:pt x="894" y="888"/>
                </a:lnTo>
                <a:lnTo>
                  <a:pt x="888" y="876"/>
                </a:lnTo>
                <a:lnTo>
                  <a:pt x="876" y="870"/>
                </a:lnTo>
                <a:lnTo>
                  <a:pt x="870" y="858"/>
                </a:lnTo>
                <a:lnTo>
                  <a:pt x="864" y="852"/>
                </a:lnTo>
                <a:lnTo>
                  <a:pt x="876" y="834"/>
                </a:lnTo>
                <a:lnTo>
                  <a:pt x="864" y="822"/>
                </a:lnTo>
                <a:lnTo>
                  <a:pt x="858" y="810"/>
                </a:lnTo>
                <a:lnTo>
                  <a:pt x="852" y="804"/>
                </a:lnTo>
                <a:lnTo>
                  <a:pt x="864" y="792"/>
                </a:lnTo>
                <a:lnTo>
                  <a:pt x="882" y="792"/>
                </a:lnTo>
                <a:lnTo>
                  <a:pt x="858" y="774"/>
                </a:lnTo>
                <a:lnTo>
                  <a:pt x="858" y="738"/>
                </a:lnTo>
                <a:lnTo>
                  <a:pt x="882" y="726"/>
                </a:lnTo>
                <a:lnTo>
                  <a:pt x="876" y="726"/>
                </a:lnTo>
                <a:lnTo>
                  <a:pt x="852" y="702"/>
                </a:lnTo>
                <a:lnTo>
                  <a:pt x="852" y="696"/>
                </a:lnTo>
                <a:lnTo>
                  <a:pt x="870" y="678"/>
                </a:lnTo>
                <a:lnTo>
                  <a:pt x="870" y="666"/>
                </a:lnTo>
                <a:lnTo>
                  <a:pt x="876" y="654"/>
                </a:lnTo>
                <a:lnTo>
                  <a:pt x="876" y="642"/>
                </a:lnTo>
                <a:lnTo>
                  <a:pt x="882" y="636"/>
                </a:lnTo>
                <a:lnTo>
                  <a:pt x="900" y="636"/>
                </a:lnTo>
                <a:lnTo>
                  <a:pt x="906" y="630"/>
                </a:lnTo>
                <a:lnTo>
                  <a:pt x="912" y="618"/>
                </a:lnTo>
                <a:lnTo>
                  <a:pt x="918" y="612"/>
                </a:lnTo>
                <a:lnTo>
                  <a:pt x="918" y="588"/>
                </a:lnTo>
                <a:lnTo>
                  <a:pt x="930" y="588"/>
                </a:lnTo>
                <a:lnTo>
                  <a:pt x="948" y="570"/>
                </a:lnTo>
                <a:lnTo>
                  <a:pt x="948" y="558"/>
                </a:lnTo>
                <a:lnTo>
                  <a:pt x="954" y="546"/>
                </a:lnTo>
                <a:lnTo>
                  <a:pt x="954" y="534"/>
                </a:lnTo>
                <a:close/>
                <a:moveTo>
                  <a:pt x="930" y="1020"/>
                </a:moveTo>
                <a:lnTo>
                  <a:pt x="942" y="1020"/>
                </a:lnTo>
                <a:lnTo>
                  <a:pt x="930" y="1014"/>
                </a:lnTo>
                <a:lnTo>
                  <a:pt x="930" y="102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6" name="Angola" descr="© INSCALE GmbH, 05.05.2010&#10;http://www.presentationload.com/">
            <a:extLst>
              <a:ext uri="{FF2B5EF4-FFF2-40B4-BE49-F238E27FC236}">
                <a16:creationId xmlns:a16="http://schemas.microsoft.com/office/drawing/2014/main" id="{CB97B078-CE12-4B7F-A148-8B0102C6E1FB}"/>
              </a:ext>
            </a:extLst>
          </p:cNvPr>
          <p:cNvSpPr>
            <a:spLocks noEditPoints="1"/>
          </p:cNvSpPr>
          <p:nvPr/>
        </p:nvSpPr>
        <p:spPr bwMode="gray">
          <a:xfrm>
            <a:off x="6068339" y="4203334"/>
            <a:ext cx="418604" cy="521874"/>
          </a:xfrm>
          <a:custGeom>
            <a:avLst/>
            <a:gdLst>
              <a:gd name="T0" fmla="*/ 2147483647 w 888"/>
              <a:gd name="T1" fmla="*/ 2147483647 h 1104"/>
              <a:gd name="T2" fmla="*/ 2147483647 w 888"/>
              <a:gd name="T3" fmla="*/ 2147483647 h 1104"/>
              <a:gd name="T4" fmla="*/ 2147483647 w 888"/>
              <a:gd name="T5" fmla="*/ 2147483647 h 1104"/>
              <a:gd name="T6" fmla="*/ 2147483647 w 888"/>
              <a:gd name="T7" fmla="*/ 0 h 1104"/>
              <a:gd name="T8" fmla="*/ 2147483647 w 888"/>
              <a:gd name="T9" fmla="*/ 2147483647 h 1104"/>
              <a:gd name="T10" fmla="*/ 2147483647 w 888"/>
              <a:gd name="T11" fmla="*/ 2147483647 h 1104"/>
              <a:gd name="T12" fmla="*/ 2147483647 w 888"/>
              <a:gd name="T13" fmla="*/ 2147483647 h 1104"/>
              <a:gd name="T14" fmla="*/ 2147483647 w 888"/>
              <a:gd name="T15" fmla="*/ 2147483647 h 1104"/>
              <a:gd name="T16" fmla="*/ 2147483647 w 888"/>
              <a:gd name="T17" fmla="*/ 2147483647 h 1104"/>
              <a:gd name="T18" fmla="*/ 2147483647 w 888"/>
              <a:gd name="T19" fmla="*/ 2147483647 h 1104"/>
              <a:gd name="T20" fmla="*/ 2147483647 w 888"/>
              <a:gd name="T21" fmla="*/ 2147483647 h 1104"/>
              <a:gd name="T22" fmla="*/ 2147483647 w 888"/>
              <a:gd name="T23" fmla="*/ 2147483647 h 1104"/>
              <a:gd name="T24" fmla="*/ 2147483647 w 888"/>
              <a:gd name="T25" fmla="*/ 2147483647 h 1104"/>
              <a:gd name="T26" fmla="*/ 2147483647 w 888"/>
              <a:gd name="T27" fmla="*/ 2147483647 h 1104"/>
              <a:gd name="T28" fmla="*/ 2147483647 w 888"/>
              <a:gd name="T29" fmla="*/ 2147483647 h 1104"/>
              <a:gd name="T30" fmla="*/ 2147483647 w 888"/>
              <a:gd name="T31" fmla="*/ 2147483647 h 1104"/>
              <a:gd name="T32" fmla="*/ 2147483647 w 888"/>
              <a:gd name="T33" fmla="*/ 2147483647 h 1104"/>
              <a:gd name="T34" fmla="*/ 2147483647 w 888"/>
              <a:gd name="T35" fmla="*/ 2147483647 h 1104"/>
              <a:gd name="T36" fmla="*/ 2147483647 w 888"/>
              <a:gd name="T37" fmla="*/ 2147483647 h 1104"/>
              <a:gd name="T38" fmla="*/ 2147483647 w 888"/>
              <a:gd name="T39" fmla="*/ 2147483647 h 1104"/>
              <a:gd name="T40" fmla="*/ 2147483647 w 888"/>
              <a:gd name="T41" fmla="*/ 2147483647 h 1104"/>
              <a:gd name="T42" fmla="*/ 2147483647 w 888"/>
              <a:gd name="T43" fmla="*/ 2147483647 h 1104"/>
              <a:gd name="T44" fmla="*/ 2147483647 w 888"/>
              <a:gd name="T45" fmla="*/ 2147483647 h 1104"/>
              <a:gd name="T46" fmla="*/ 2147483647 w 888"/>
              <a:gd name="T47" fmla="*/ 2147483647 h 1104"/>
              <a:gd name="T48" fmla="*/ 2147483647 w 888"/>
              <a:gd name="T49" fmla="*/ 2147483647 h 1104"/>
              <a:gd name="T50" fmla="*/ 2147483647 w 888"/>
              <a:gd name="T51" fmla="*/ 2147483647 h 1104"/>
              <a:gd name="T52" fmla="*/ 2147483647 w 888"/>
              <a:gd name="T53" fmla="*/ 2147483647 h 1104"/>
              <a:gd name="T54" fmla="*/ 2147483647 w 888"/>
              <a:gd name="T55" fmla="*/ 2147483647 h 1104"/>
              <a:gd name="T56" fmla="*/ 2147483647 w 888"/>
              <a:gd name="T57" fmla="*/ 2147483647 h 1104"/>
              <a:gd name="T58" fmla="*/ 2147483647 w 888"/>
              <a:gd name="T59" fmla="*/ 2147483647 h 1104"/>
              <a:gd name="T60" fmla="*/ 2147483647 w 888"/>
              <a:gd name="T61" fmla="*/ 2147483647 h 1104"/>
              <a:gd name="T62" fmla="*/ 2147483647 w 888"/>
              <a:gd name="T63" fmla="*/ 2147483647 h 1104"/>
              <a:gd name="T64" fmla="*/ 2147483647 w 888"/>
              <a:gd name="T65" fmla="*/ 2147483647 h 1104"/>
              <a:gd name="T66" fmla="*/ 2147483647 w 888"/>
              <a:gd name="T67" fmla="*/ 2147483647 h 1104"/>
              <a:gd name="T68" fmla="*/ 2147483647 w 888"/>
              <a:gd name="T69" fmla="*/ 2147483647 h 1104"/>
              <a:gd name="T70" fmla="*/ 2147483647 w 888"/>
              <a:gd name="T71" fmla="*/ 2147483647 h 1104"/>
              <a:gd name="T72" fmla="*/ 2147483647 w 888"/>
              <a:gd name="T73" fmla="*/ 2147483647 h 1104"/>
              <a:gd name="T74" fmla="*/ 0 w 888"/>
              <a:gd name="T75" fmla="*/ 2147483647 h 1104"/>
              <a:gd name="T76" fmla="*/ 2147483647 w 888"/>
              <a:gd name="T77" fmla="*/ 2147483647 h 1104"/>
              <a:gd name="T78" fmla="*/ 2147483647 w 888"/>
              <a:gd name="T79" fmla="*/ 2147483647 h 1104"/>
              <a:gd name="T80" fmla="*/ 2147483647 w 888"/>
              <a:gd name="T81" fmla="*/ 2147483647 h 1104"/>
              <a:gd name="T82" fmla="*/ 2147483647 w 888"/>
              <a:gd name="T83" fmla="*/ 2147483647 h 1104"/>
              <a:gd name="T84" fmla="*/ 2147483647 w 888"/>
              <a:gd name="T85" fmla="*/ 2147483647 h 1104"/>
              <a:gd name="T86" fmla="*/ 2147483647 w 888"/>
              <a:gd name="T87" fmla="*/ 2147483647 h 1104"/>
              <a:gd name="T88" fmla="*/ 2147483647 w 888"/>
              <a:gd name="T89" fmla="*/ 2147483647 h 1104"/>
              <a:gd name="T90" fmla="*/ 2147483647 w 888"/>
              <a:gd name="T91" fmla="*/ 2147483647 h 1104"/>
              <a:gd name="T92" fmla="*/ 2147483647 w 888"/>
              <a:gd name="T93" fmla="*/ 2147483647 h 1104"/>
              <a:gd name="T94" fmla="*/ 2147483647 w 888"/>
              <a:gd name="T95" fmla="*/ 2147483647 h 11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88"/>
              <a:gd name="T145" fmla="*/ 0 h 1104"/>
              <a:gd name="T146" fmla="*/ 888 w 888"/>
              <a:gd name="T147" fmla="*/ 1104 h 11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88" h="1104">
                <a:moveTo>
                  <a:pt x="42" y="114"/>
                </a:moveTo>
                <a:lnTo>
                  <a:pt x="42" y="120"/>
                </a:lnTo>
                <a:lnTo>
                  <a:pt x="48" y="120"/>
                </a:lnTo>
                <a:lnTo>
                  <a:pt x="54" y="114"/>
                </a:lnTo>
                <a:lnTo>
                  <a:pt x="66" y="108"/>
                </a:lnTo>
                <a:lnTo>
                  <a:pt x="72" y="102"/>
                </a:lnTo>
                <a:lnTo>
                  <a:pt x="72" y="96"/>
                </a:lnTo>
                <a:lnTo>
                  <a:pt x="66" y="84"/>
                </a:lnTo>
                <a:lnTo>
                  <a:pt x="66" y="78"/>
                </a:lnTo>
                <a:lnTo>
                  <a:pt x="60" y="66"/>
                </a:lnTo>
                <a:lnTo>
                  <a:pt x="96" y="36"/>
                </a:lnTo>
                <a:lnTo>
                  <a:pt x="102" y="24"/>
                </a:lnTo>
                <a:lnTo>
                  <a:pt x="102" y="18"/>
                </a:lnTo>
                <a:lnTo>
                  <a:pt x="96" y="12"/>
                </a:lnTo>
                <a:lnTo>
                  <a:pt x="96" y="6"/>
                </a:lnTo>
                <a:lnTo>
                  <a:pt x="90" y="0"/>
                </a:lnTo>
                <a:lnTo>
                  <a:pt x="84" y="6"/>
                </a:lnTo>
                <a:lnTo>
                  <a:pt x="72" y="12"/>
                </a:lnTo>
                <a:lnTo>
                  <a:pt x="66" y="18"/>
                </a:lnTo>
                <a:lnTo>
                  <a:pt x="54" y="24"/>
                </a:lnTo>
                <a:lnTo>
                  <a:pt x="54" y="42"/>
                </a:lnTo>
                <a:lnTo>
                  <a:pt x="36" y="42"/>
                </a:lnTo>
                <a:lnTo>
                  <a:pt x="36" y="60"/>
                </a:lnTo>
                <a:lnTo>
                  <a:pt x="42" y="114"/>
                </a:lnTo>
                <a:close/>
                <a:moveTo>
                  <a:pt x="876" y="546"/>
                </a:moveTo>
                <a:lnTo>
                  <a:pt x="852" y="546"/>
                </a:lnTo>
                <a:lnTo>
                  <a:pt x="840" y="534"/>
                </a:lnTo>
                <a:lnTo>
                  <a:pt x="828" y="534"/>
                </a:lnTo>
                <a:lnTo>
                  <a:pt x="828" y="546"/>
                </a:lnTo>
                <a:lnTo>
                  <a:pt x="804" y="552"/>
                </a:lnTo>
                <a:lnTo>
                  <a:pt x="774" y="546"/>
                </a:lnTo>
                <a:lnTo>
                  <a:pt x="768" y="564"/>
                </a:lnTo>
                <a:lnTo>
                  <a:pt x="762" y="558"/>
                </a:lnTo>
                <a:lnTo>
                  <a:pt x="756" y="558"/>
                </a:lnTo>
                <a:lnTo>
                  <a:pt x="750" y="552"/>
                </a:lnTo>
                <a:lnTo>
                  <a:pt x="750" y="528"/>
                </a:lnTo>
                <a:lnTo>
                  <a:pt x="756" y="522"/>
                </a:lnTo>
                <a:lnTo>
                  <a:pt x="756" y="510"/>
                </a:lnTo>
                <a:lnTo>
                  <a:pt x="762" y="498"/>
                </a:lnTo>
                <a:lnTo>
                  <a:pt x="762" y="480"/>
                </a:lnTo>
                <a:lnTo>
                  <a:pt x="756" y="474"/>
                </a:lnTo>
                <a:lnTo>
                  <a:pt x="744" y="450"/>
                </a:lnTo>
                <a:lnTo>
                  <a:pt x="732" y="432"/>
                </a:lnTo>
                <a:lnTo>
                  <a:pt x="726" y="414"/>
                </a:lnTo>
                <a:lnTo>
                  <a:pt x="726" y="402"/>
                </a:lnTo>
                <a:lnTo>
                  <a:pt x="732" y="396"/>
                </a:lnTo>
                <a:lnTo>
                  <a:pt x="732" y="384"/>
                </a:lnTo>
                <a:lnTo>
                  <a:pt x="726" y="360"/>
                </a:lnTo>
                <a:lnTo>
                  <a:pt x="732" y="354"/>
                </a:lnTo>
                <a:lnTo>
                  <a:pt x="738" y="342"/>
                </a:lnTo>
                <a:lnTo>
                  <a:pt x="738" y="330"/>
                </a:lnTo>
                <a:lnTo>
                  <a:pt x="732" y="318"/>
                </a:lnTo>
                <a:lnTo>
                  <a:pt x="720" y="306"/>
                </a:lnTo>
                <a:lnTo>
                  <a:pt x="714" y="288"/>
                </a:lnTo>
                <a:lnTo>
                  <a:pt x="726" y="270"/>
                </a:lnTo>
                <a:lnTo>
                  <a:pt x="726" y="246"/>
                </a:lnTo>
                <a:lnTo>
                  <a:pt x="636" y="246"/>
                </a:lnTo>
                <a:lnTo>
                  <a:pt x="636" y="222"/>
                </a:lnTo>
                <a:lnTo>
                  <a:pt x="624" y="216"/>
                </a:lnTo>
                <a:lnTo>
                  <a:pt x="612" y="216"/>
                </a:lnTo>
                <a:lnTo>
                  <a:pt x="612" y="222"/>
                </a:lnTo>
                <a:lnTo>
                  <a:pt x="564" y="222"/>
                </a:lnTo>
                <a:lnTo>
                  <a:pt x="558" y="228"/>
                </a:lnTo>
                <a:lnTo>
                  <a:pt x="558" y="234"/>
                </a:lnTo>
                <a:lnTo>
                  <a:pt x="564" y="240"/>
                </a:lnTo>
                <a:lnTo>
                  <a:pt x="570" y="252"/>
                </a:lnTo>
                <a:lnTo>
                  <a:pt x="570" y="264"/>
                </a:lnTo>
                <a:lnTo>
                  <a:pt x="558" y="264"/>
                </a:lnTo>
                <a:lnTo>
                  <a:pt x="558" y="270"/>
                </a:lnTo>
                <a:lnTo>
                  <a:pt x="552" y="276"/>
                </a:lnTo>
                <a:lnTo>
                  <a:pt x="552" y="294"/>
                </a:lnTo>
                <a:lnTo>
                  <a:pt x="510" y="300"/>
                </a:lnTo>
                <a:lnTo>
                  <a:pt x="504" y="294"/>
                </a:lnTo>
                <a:lnTo>
                  <a:pt x="492" y="300"/>
                </a:lnTo>
                <a:lnTo>
                  <a:pt x="468" y="300"/>
                </a:lnTo>
                <a:lnTo>
                  <a:pt x="462" y="312"/>
                </a:lnTo>
                <a:lnTo>
                  <a:pt x="450" y="306"/>
                </a:lnTo>
                <a:lnTo>
                  <a:pt x="420" y="306"/>
                </a:lnTo>
                <a:lnTo>
                  <a:pt x="408" y="282"/>
                </a:lnTo>
                <a:lnTo>
                  <a:pt x="402" y="276"/>
                </a:lnTo>
                <a:lnTo>
                  <a:pt x="402" y="264"/>
                </a:lnTo>
                <a:lnTo>
                  <a:pt x="390" y="252"/>
                </a:lnTo>
                <a:lnTo>
                  <a:pt x="384" y="252"/>
                </a:lnTo>
                <a:lnTo>
                  <a:pt x="378" y="246"/>
                </a:lnTo>
                <a:lnTo>
                  <a:pt x="378" y="240"/>
                </a:lnTo>
                <a:lnTo>
                  <a:pt x="384" y="234"/>
                </a:lnTo>
                <a:lnTo>
                  <a:pt x="384" y="210"/>
                </a:lnTo>
                <a:lnTo>
                  <a:pt x="366" y="192"/>
                </a:lnTo>
                <a:lnTo>
                  <a:pt x="366" y="150"/>
                </a:lnTo>
                <a:lnTo>
                  <a:pt x="354" y="138"/>
                </a:lnTo>
                <a:lnTo>
                  <a:pt x="348" y="126"/>
                </a:lnTo>
                <a:lnTo>
                  <a:pt x="342" y="120"/>
                </a:lnTo>
                <a:lnTo>
                  <a:pt x="324" y="120"/>
                </a:lnTo>
                <a:lnTo>
                  <a:pt x="318" y="126"/>
                </a:lnTo>
                <a:lnTo>
                  <a:pt x="294" y="126"/>
                </a:lnTo>
                <a:lnTo>
                  <a:pt x="276" y="132"/>
                </a:lnTo>
                <a:lnTo>
                  <a:pt x="246" y="132"/>
                </a:lnTo>
                <a:lnTo>
                  <a:pt x="234" y="126"/>
                </a:lnTo>
                <a:lnTo>
                  <a:pt x="222" y="126"/>
                </a:lnTo>
                <a:lnTo>
                  <a:pt x="210" y="132"/>
                </a:lnTo>
                <a:lnTo>
                  <a:pt x="180" y="132"/>
                </a:lnTo>
                <a:lnTo>
                  <a:pt x="168" y="126"/>
                </a:lnTo>
                <a:lnTo>
                  <a:pt x="144" y="132"/>
                </a:lnTo>
                <a:lnTo>
                  <a:pt x="132" y="126"/>
                </a:lnTo>
                <a:lnTo>
                  <a:pt x="126" y="132"/>
                </a:lnTo>
                <a:lnTo>
                  <a:pt x="102" y="126"/>
                </a:lnTo>
                <a:lnTo>
                  <a:pt x="54" y="150"/>
                </a:lnTo>
                <a:lnTo>
                  <a:pt x="48" y="156"/>
                </a:lnTo>
                <a:lnTo>
                  <a:pt x="54" y="168"/>
                </a:lnTo>
                <a:lnTo>
                  <a:pt x="60" y="174"/>
                </a:lnTo>
                <a:lnTo>
                  <a:pt x="66" y="186"/>
                </a:lnTo>
                <a:lnTo>
                  <a:pt x="90" y="210"/>
                </a:lnTo>
                <a:lnTo>
                  <a:pt x="84" y="234"/>
                </a:lnTo>
                <a:lnTo>
                  <a:pt x="90" y="246"/>
                </a:lnTo>
                <a:lnTo>
                  <a:pt x="108" y="270"/>
                </a:lnTo>
                <a:lnTo>
                  <a:pt x="120" y="300"/>
                </a:lnTo>
                <a:lnTo>
                  <a:pt x="126" y="330"/>
                </a:lnTo>
                <a:lnTo>
                  <a:pt x="120" y="354"/>
                </a:lnTo>
                <a:lnTo>
                  <a:pt x="108" y="378"/>
                </a:lnTo>
                <a:lnTo>
                  <a:pt x="102" y="384"/>
                </a:lnTo>
                <a:lnTo>
                  <a:pt x="102" y="408"/>
                </a:lnTo>
                <a:lnTo>
                  <a:pt x="114" y="408"/>
                </a:lnTo>
                <a:lnTo>
                  <a:pt x="114" y="438"/>
                </a:lnTo>
                <a:lnTo>
                  <a:pt x="126" y="474"/>
                </a:lnTo>
                <a:lnTo>
                  <a:pt x="150" y="510"/>
                </a:lnTo>
                <a:lnTo>
                  <a:pt x="162" y="552"/>
                </a:lnTo>
                <a:lnTo>
                  <a:pt x="162" y="582"/>
                </a:lnTo>
                <a:lnTo>
                  <a:pt x="156" y="594"/>
                </a:lnTo>
                <a:lnTo>
                  <a:pt x="150" y="612"/>
                </a:lnTo>
                <a:lnTo>
                  <a:pt x="144" y="618"/>
                </a:lnTo>
                <a:lnTo>
                  <a:pt x="138" y="630"/>
                </a:lnTo>
                <a:lnTo>
                  <a:pt x="144" y="642"/>
                </a:lnTo>
                <a:lnTo>
                  <a:pt x="144" y="660"/>
                </a:lnTo>
                <a:lnTo>
                  <a:pt x="138" y="666"/>
                </a:lnTo>
                <a:lnTo>
                  <a:pt x="126" y="672"/>
                </a:lnTo>
                <a:lnTo>
                  <a:pt x="108" y="672"/>
                </a:lnTo>
                <a:lnTo>
                  <a:pt x="96" y="690"/>
                </a:lnTo>
                <a:lnTo>
                  <a:pt x="102" y="714"/>
                </a:lnTo>
                <a:lnTo>
                  <a:pt x="78" y="714"/>
                </a:lnTo>
                <a:lnTo>
                  <a:pt x="66" y="720"/>
                </a:lnTo>
                <a:lnTo>
                  <a:pt x="66" y="750"/>
                </a:lnTo>
                <a:lnTo>
                  <a:pt x="60" y="762"/>
                </a:lnTo>
                <a:lnTo>
                  <a:pt x="60" y="774"/>
                </a:lnTo>
                <a:lnTo>
                  <a:pt x="48" y="786"/>
                </a:lnTo>
                <a:lnTo>
                  <a:pt x="48" y="858"/>
                </a:lnTo>
                <a:lnTo>
                  <a:pt x="36" y="864"/>
                </a:lnTo>
                <a:lnTo>
                  <a:pt x="30" y="870"/>
                </a:lnTo>
                <a:lnTo>
                  <a:pt x="30" y="912"/>
                </a:lnTo>
                <a:lnTo>
                  <a:pt x="6" y="930"/>
                </a:lnTo>
                <a:lnTo>
                  <a:pt x="6" y="966"/>
                </a:lnTo>
                <a:lnTo>
                  <a:pt x="18" y="984"/>
                </a:lnTo>
                <a:lnTo>
                  <a:pt x="0" y="1002"/>
                </a:lnTo>
                <a:lnTo>
                  <a:pt x="0" y="1044"/>
                </a:lnTo>
                <a:lnTo>
                  <a:pt x="18" y="1044"/>
                </a:lnTo>
                <a:lnTo>
                  <a:pt x="36" y="1038"/>
                </a:lnTo>
                <a:lnTo>
                  <a:pt x="42" y="1044"/>
                </a:lnTo>
                <a:lnTo>
                  <a:pt x="72" y="1044"/>
                </a:lnTo>
                <a:lnTo>
                  <a:pt x="90" y="1026"/>
                </a:lnTo>
                <a:lnTo>
                  <a:pt x="90" y="1020"/>
                </a:lnTo>
                <a:lnTo>
                  <a:pt x="120" y="1020"/>
                </a:lnTo>
                <a:lnTo>
                  <a:pt x="126" y="1026"/>
                </a:lnTo>
                <a:lnTo>
                  <a:pt x="132" y="1038"/>
                </a:lnTo>
                <a:lnTo>
                  <a:pt x="156" y="1050"/>
                </a:lnTo>
                <a:lnTo>
                  <a:pt x="168" y="1050"/>
                </a:lnTo>
                <a:lnTo>
                  <a:pt x="174" y="1056"/>
                </a:lnTo>
                <a:lnTo>
                  <a:pt x="480" y="1056"/>
                </a:lnTo>
                <a:lnTo>
                  <a:pt x="480" y="1062"/>
                </a:lnTo>
                <a:lnTo>
                  <a:pt x="504" y="1086"/>
                </a:lnTo>
                <a:lnTo>
                  <a:pt x="540" y="1086"/>
                </a:lnTo>
                <a:lnTo>
                  <a:pt x="546" y="1098"/>
                </a:lnTo>
                <a:lnTo>
                  <a:pt x="618" y="1092"/>
                </a:lnTo>
                <a:lnTo>
                  <a:pt x="624" y="1104"/>
                </a:lnTo>
                <a:lnTo>
                  <a:pt x="696" y="1104"/>
                </a:lnTo>
                <a:lnTo>
                  <a:pt x="732" y="1098"/>
                </a:lnTo>
                <a:lnTo>
                  <a:pt x="780" y="1092"/>
                </a:lnTo>
                <a:lnTo>
                  <a:pt x="816" y="1080"/>
                </a:lnTo>
                <a:lnTo>
                  <a:pt x="828" y="1074"/>
                </a:lnTo>
                <a:lnTo>
                  <a:pt x="738" y="984"/>
                </a:lnTo>
                <a:lnTo>
                  <a:pt x="738" y="966"/>
                </a:lnTo>
                <a:lnTo>
                  <a:pt x="732" y="954"/>
                </a:lnTo>
                <a:lnTo>
                  <a:pt x="732" y="702"/>
                </a:lnTo>
                <a:lnTo>
                  <a:pt x="858" y="708"/>
                </a:lnTo>
                <a:lnTo>
                  <a:pt x="864" y="708"/>
                </a:lnTo>
                <a:lnTo>
                  <a:pt x="876" y="696"/>
                </a:lnTo>
                <a:lnTo>
                  <a:pt x="876" y="672"/>
                </a:lnTo>
                <a:lnTo>
                  <a:pt x="870" y="666"/>
                </a:lnTo>
                <a:lnTo>
                  <a:pt x="870" y="660"/>
                </a:lnTo>
                <a:lnTo>
                  <a:pt x="888" y="654"/>
                </a:lnTo>
                <a:lnTo>
                  <a:pt x="876" y="642"/>
                </a:lnTo>
                <a:lnTo>
                  <a:pt x="876" y="588"/>
                </a:lnTo>
                <a:lnTo>
                  <a:pt x="882" y="588"/>
                </a:lnTo>
                <a:lnTo>
                  <a:pt x="888" y="582"/>
                </a:lnTo>
                <a:lnTo>
                  <a:pt x="888" y="564"/>
                </a:lnTo>
                <a:lnTo>
                  <a:pt x="876" y="552"/>
                </a:lnTo>
                <a:lnTo>
                  <a:pt x="876" y="546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7" name="Andorra" descr="© INSCALE GmbH, 05.05.2010&#10;http://www.presentationload.com/">
            <a:extLst>
              <a:ext uri="{FF2B5EF4-FFF2-40B4-BE49-F238E27FC236}">
                <a16:creationId xmlns:a16="http://schemas.microsoft.com/office/drawing/2014/main" id="{BBA6E9B3-31B2-4D8C-8625-85C7941F98C3}"/>
              </a:ext>
            </a:extLst>
          </p:cNvPr>
          <p:cNvSpPr>
            <a:spLocks/>
          </p:cNvSpPr>
          <p:nvPr/>
        </p:nvSpPr>
        <p:spPr bwMode="gray">
          <a:xfrm>
            <a:off x="5751160" y="2421961"/>
            <a:ext cx="14753" cy="7376"/>
          </a:xfrm>
          <a:custGeom>
            <a:avLst/>
            <a:gdLst>
              <a:gd name="T0" fmla="*/ 2147483647 w 30"/>
              <a:gd name="T1" fmla="*/ 2147483647 h 18"/>
              <a:gd name="T2" fmla="*/ 2147483647 w 30"/>
              <a:gd name="T3" fmla="*/ 2147483647 h 18"/>
              <a:gd name="T4" fmla="*/ 2147483647 w 30"/>
              <a:gd name="T5" fmla="*/ 2147483647 h 18"/>
              <a:gd name="T6" fmla="*/ 2147483647 w 30"/>
              <a:gd name="T7" fmla="*/ 0 h 18"/>
              <a:gd name="T8" fmla="*/ 0 w 30"/>
              <a:gd name="T9" fmla="*/ 0 h 18"/>
              <a:gd name="T10" fmla="*/ 2147483647 w 30"/>
              <a:gd name="T11" fmla="*/ 2147483647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"/>
              <a:gd name="T19" fmla="*/ 0 h 18"/>
              <a:gd name="T20" fmla="*/ 30 w 30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" h="18">
                <a:moveTo>
                  <a:pt x="6" y="18"/>
                </a:moveTo>
                <a:lnTo>
                  <a:pt x="18" y="12"/>
                </a:lnTo>
                <a:lnTo>
                  <a:pt x="30" y="12"/>
                </a:lnTo>
                <a:lnTo>
                  <a:pt x="30" y="0"/>
                </a:lnTo>
                <a:lnTo>
                  <a:pt x="0" y="0"/>
                </a:lnTo>
                <a:lnTo>
                  <a:pt x="6" y="1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8" name="Algeria" descr="© INSCALE GmbH, 05.05.2010&#10;http://www.presentationload.com/">
            <a:extLst>
              <a:ext uri="{FF2B5EF4-FFF2-40B4-BE49-F238E27FC236}">
                <a16:creationId xmlns:a16="http://schemas.microsoft.com/office/drawing/2014/main" id="{167B664A-0A38-4660-A951-57E677D62B49}"/>
              </a:ext>
            </a:extLst>
          </p:cNvPr>
          <p:cNvSpPr>
            <a:spLocks/>
          </p:cNvSpPr>
          <p:nvPr/>
        </p:nvSpPr>
        <p:spPr bwMode="gray">
          <a:xfrm>
            <a:off x="5382346" y="2628495"/>
            <a:ext cx="697061" cy="689681"/>
          </a:xfrm>
          <a:custGeom>
            <a:avLst/>
            <a:gdLst>
              <a:gd name="T0" fmla="*/ 2147483647 w 1476"/>
              <a:gd name="T1" fmla="*/ 2147483647 h 1464"/>
              <a:gd name="T2" fmla="*/ 2147483647 w 1476"/>
              <a:gd name="T3" fmla="*/ 2147483647 h 1464"/>
              <a:gd name="T4" fmla="*/ 2147483647 w 1476"/>
              <a:gd name="T5" fmla="*/ 2147483647 h 1464"/>
              <a:gd name="T6" fmla="*/ 2147483647 w 1476"/>
              <a:gd name="T7" fmla="*/ 2147483647 h 1464"/>
              <a:gd name="T8" fmla="*/ 2147483647 w 1476"/>
              <a:gd name="T9" fmla="*/ 2147483647 h 1464"/>
              <a:gd name="T10" fmla="*/ 2147483647 w 1476"/>
              <a:gd name="T11" fmla="*/ 2147483647 h 1464"/>
              <a:gd name="T12" fmla="*/ 2147483647 w 1476"/>
              <a:gd name="T13" fmla="*/ 2147483647 h 1464"/>
              <a:gd name="T14" fmla="*/ 2147483647 w 1476"/>
              <a:gd name="T15" fmla="*/ 2147483647 h 1464"/>
              <a:gd name="T16" fmla="*/ 2147483647 w 1476"/>
              <a:gd name="T17" fmla="*/ 2147483647 h 1464"/>
              <a:gd name="T18" fmla="*/ 2147483647 w 1476"/>
              <a:gd name="T19" fmla="*/ 2147483647 h 1464"/>
              <a:gd name="T20" fmla="*/ 2147483647 w 1476"/>
              <a:gd name="T21" fmla="*/ 2147483647 h 1464"/>
              <a:gd name="T22" fmla="*/ 2147483647 w 1476"/>
              <a:gd name="T23" fmla="*/ 2147483647 h 1464"/>
              <a:gd name="T24" fmla="*/ 2147483647 w 1476"/>
              <a:gd name="T25" fmla="*/ 2147483647 h 1464"/>
              <a:gd name="T26" fmla="*/ 2147483647 w 1476"/>
              <a:gd name="T27" fmla="*/ 2147483647 h 1464"/>
              <a:gd name="T28" fmla="*/ 2147483647 w 1476"/>
              <a:gd name="T29" fmla="*/ 2147483647 h 1464"/>
              <a:gd name="T30" fmla="*/ 2147483647 w 1476"/>
              <a:gd name="T31" fmla="*/ 2147483647 h 1464"/>
              <a:gd name="T32" fmla="*/ 2147483647 w 1476"/>
              <a:gd name="T33" fmla="*/ 2147483647 h 1464"/>
              <a:gd name="T34" fmla="*/ 2147483647 w 1476"/>
              <a:gd name="T35" fmla="*/ 2147483647 h 1464"/>
              <a:gd name="T36" fmla="*/ 2147483647 w 1476"/>
              <a:gd name="T37" fmla="*/ 2147483647 h 1464"/>
              <a:gd name="T38" fmla="*/ 2147483647 w 1476"/>
              <a:gd name="T39" fmla="*/ 2147483647 h 1464"/>
              <a:gd name="T40" fmla="*/ 2147483647 w 1476"/>
              <a:gd name="T41" fmla="*/ 2147483647 h 1464"/>
              <a:gd name="T42" fmla="*/ 2147483647 w 1476"/>
              <a:gd name="T43" fmla="*/ 2147483647 h 1464"/>
              <a:gd name="T44" fmla="*/ 2147483647 w 1476"/>
              <a:gd name="T45" fmla="*/ 2147483647 h 1464"/>
              <a:gd name="T46" fmla="*/ 2147483647 w 1476"/>
              <a:gd name="T47" fmla="*/ 2147483647 h 1464"/>
              <a:gd name="T48" fmla="*/ 2147483647 w 1476"/>
              <a:gd name="T49" fmla="*/ 2147483647 h 1464"/>
              <a:gd name="T50" fmla="*/ 2147483647 w 1476"/>
              <a:gd name="T51" fmla="*/ 2147483647 h 1464"/>
              <a:gd name="T52" fmla="*/ 2147483647 w 1476"/>
              <a:gd name="T53" fmla="*/ 2147483647 h 1464"/>
              <a:gd name="T54" fmla="*/ 2147483647 w 1476"/>
              <a:gd name="T55" fmla="*/ 2147483647 h 1464"/>
              <a:gd name="T56" fmla="*/ 2147483647 w 1476"/>
              <a:gd name="T57" fmla="*/ 2147483647 h 1464"/>
              <a:gd name="T58" fmla="*/ 2147483647 w 1476"/>
              <a:gd name="T59" fmla="*/ 2147483647 h 1464"/>
              <a:gd name="T60" fmla="*/ 2147483647 w 1476"/>
              <a:gd name="T61" fmla="*/ 2147483647 h 1464"/>
              <a:gd name="T62" fmla="*/ 2147483647 w 1476"/>
              <a:gd name="T63" fmla="*/ 2147483647 h 1464"/>
              <a:gd name="T64" fmla="*/ 2147483647 w 1476"/>
              <a:gd name="T65" fmla="*/ 2147483647 h 1464"/>
              <a:gd name="T66" fmla="*/ 2147483647 w 1476"/>
              <a:gd name="T67" fmla="*/ 2147483647 h 1464"/>
              <a:gd name="T68" fmla="*/ 2147483647 w 1476"/>
              <a:gd name="T69" fmla="*/ 2147483647 h 1464"/>
              <a:gd name="T70" fmla="*/ 2147483647 w 1476"/>
              <a:gd name="T71" fmla="*/ 2147483647 h 1464"/>
              <a:gd name="T72" fmla="*/ 2147483647 w 1476"/>
              <a:gd name="T73" fmla="*/ 2147483647 h 1464"/>
              <a:gd name="T74" fmla="*/ 2147483647 w 1476"/>
              <a:gd name="T75" fmla="*/ 2147483647 h 1464"/>
              <a:gd name="T76" fmla="*/ 2147483647 w 1476"/>
              <a:gd name="T77" fmla="*/ 2147483647 h 1464"/>
              <a:gd name="T78" fmla="*/ 2147483647 w 1476"/>
              <a:gd name="T79" fmla="*/ 2147483647 h 1464"/>
              <a:gd name="T80" fmla="*/ 2147483647 w 1476"/>
              <a:gd name="T81" fmla="*/ 2147483647 h 1464"/>
              <a:gd name="T82" fmla="*/ 2147483647 w 1476"/>
              <a:gd name="T83" fmla="*/ 2147483647 h 1464"/>
              <a:gd name="T84" fmla="*/ 2147483647 w 1476"/>
              <a:gd name="T85" fmla="*/ 2147483647 h 1464"/>
              <a:gd name="T86" fmla="*/ 2147483647 w 1476"/>
              <a:gd name="T87" fmla="*/ 2147483647 h 1464"/>
              <a:gd name="T88" fmla="*/ 2147483647 w 1476"/>
              <a:gd name="T89" fmla="*/ 2147483647 h 1464"/>
              <a:gd name="T90" fmla="*/ 2147483647 w 1476"/>
              <a:gd name="T91" fmla="*/ 2147483647 h 1464"/>
              <a:gd name="T92" fmla="*/ 2147483647 w 1476"/>
              <a:gd name="T93" fmla="*/ 2147483647 h 1464"/>
              <a:gd name="T94" fmla="*/ 2147483647 w 1476"/>
              <a:gd name="T95" fmla="*/ 2147483647 h 1464"/>
              <a:gd name="T96" fmla="*/ 2147483647 w 1476"/>
              <a:gd name="T97" fmla="*/ 2147483647 h 1464"/>
              <a:gd name="T98" fmla="*/ 2147483647 w 1476"/>
              <a:gd name="T99" fmla="*/ 2147483647 h 1464"/>
              <a:gd name="T100" fmla="*/ 2147483647 w 1476"/>
              <a:gd name="T101" fmla="*/ 2147483647 h 1464"/>
              <a:gd name="T102" fmla="*/ 2147483647 w 1476"/>
              <a:gd name="T103" fmla="*/ 2147483647 h 1464"/>
              <a:gd name="T104" fmla="*/ 2147483647 w 1476"/>
              <a:gd name="T105" fmla="*/ 2147483647 h 146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476"/>
              <a:gd name="T160" fmla="*/ 0 h 1464"/>
              <a:gd name="T161" fmla="*/ 1476 w 1476"/>
              <a:gd name="T162" fmla="*/ 1464 h 146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476" h="1464">
                <a:moveTo>
                  <a:pt x="360" y="534"/>
                </a:moveTo>
                <a:lnTo>
                  <a:pt x="318" y="534"/>
                </a:lnTo>
                <a:lnTo>
                  <a:pt x="312" y="546"/>
                </a:lnTo>
                <a:lnTo>
                  <a:pt x="306" y="552"/>
                </a:lnTo>
                <a:lnTo>
                  <a:pt x="294" y="576"/>
                </a:lnTo>
                <a:lnTo>
                  <a:pt x="282" y="588"/>
                </a:lnTo>
                <a:lnTo>
                  <a:pt x="258" y="588"/>
                </a:lnTo>
                <a:lnTo>
                  <a:pt x="246" y="582"/>
                </a:lnTo>
                <a:lnTo>
                  <a:pt x="234" y="582"/>
                </a:lnTo>
                <a:lnTo>
                  <a:pt x="228" y="594"/>
                </a:lnTo>
                <a:lnTo>
                  <a:pt x="204" y="600"/>
                </a:lnTo>
                <a:lnTo>
                  <a:pt x="204" y="606"/>
                </a:lnTo>
                <a:lnTo>
                  <a:pt x="198" y="618"/>
                </a:lnTo>
                <a:lnTo>
                  <a:pt x="186" y="618"/>
                </a:lnTo>
                <a:lnTo>
                  <a:pt x="180" y="612"/>
                </a:lnTo>
                <a:lnTo>
                  <a:pt x="168" y="606"/>
                </a:lnTo>
                <a:lnTo>
                  <a:pt x="138" y="624"/>
                </a:lnTo>
                <a:lnTo>
                  <a:pt x="120" y="624"/>
                </a:lnTo>
                <a:lnTo>
                  <a:pt x="120" y="630"/>
                </a:lnTo>
                <a:lnTo>
                  <a:pt x="90" y="660"/>
                </a:lnTo>
                <a:lnTo>
                  <a:pt x="78" y="666"/>
                </a:lnTo>
                <a:lnTo>
                  <a:pt x="72" y="672"/>
                </a:lnTo>
                <a:lnTo>
                  <a:pt x="60" y="678"/>
                </a:lnTo>
                <a:lnTo>
                  <a:pt x="54" y="708"/>
                </a:lnTo>
                <a:lnTo>
                  <a:pt x="54" y="768"/>
                </a:lnTo>
                <a:lnTo>
                  <a:pt x="0" y="768"/>
                </a:lnTo>
                <a:lnTo>
                  <a:pt x="54" y="768"/>
                </a:lnTo>
                <a:lnTo>
                  <a:pt x="54" y="804"/>
                </a:lnTo>
                <a:lnTo>
                  <a:pt x="312" y="984"/>
                </a:lnTo>
                <a:lnTo>
                  <a:pt x="720" y="1296"/>
                </a:lnTo>
                <a:lnTo>
                  <a:pt x="720" y="1320"/>
                </a:lnTo>
                <a:lnTo>
                  <a:pt x="744" y="1320"/>
                </a:lnTo>
                <a:lnTo>
                  <a:pt x="750" y="1326"/>
                </a:lnTo>
                <a:lnTo>
                  <a:pt x="750" y="1344"/>
                </a:lnTo>
                <a:lnTo>
                  <a:pt x="762" y="1356"/>
                </a:lnTo>
                <a:lnTo>
                  <a:pt x="798" y="1356"/>
                </a:lnTo>
                <a:lnTo>
                  <a:pt x="804" y="1386"/>
                </a:lnTo>
                <a:lnTo>
                  <a:pt x="810" y="1386"/>
                </a:lnTo>
                <a:lnTo>
                  <a:pt x="816" y="1380"/>
                </a:lnTo>
                <a:lnTo>
                  <a:pt x="846" y="1380"/>
                </a:lnTo>
                <a:lnTo>
                  <a:pt x="858" y="1386"/>
                </a:lnTo>
                <a:lnTo>
                  <a:pt x="870" y="1410"/>
                </a:lnTo>
                <a:lnTo>
                  <a:pt x="870" y="1428"/>
                </a:lnTo>
                <a:lnTo>
                  <a:pt x="852" y="1446"/>
                </a:lnTo>
                <a:lnTo>
                  <a:pt x="852" y="1452"/>
                </a:lnTo>
                <a:lnTo>
                  <a:pt x="858" y="1458"/>
                </a:lnTo>
                <a:lnTo>
                  <a:pt x="870" y="1464"/>
                </a:lnTo>
                <a:lnTo>
                  <a:pt x="900" y="1464"/>
                </a:lnTo>
                <a:lnTo>
                  <a:pt x="906" y="1458"/>
                </a:lnTo>
                <a:lnTo>
                  <a:pt x="924" y="1458"/>
                </a:lnTo>
                <a:lnTo>
                  <a:pt x="954" y="1452"/>
                </a:lnTo>
                <a:lnTo>
                  <a:pt x="984" y="1440"/>
                </a:lnTo>
                <a:lnTo>
                  <a:pt x="1020" y="1434"/>
                </a:lnTo>
                <a:lnTo>
                  <a:pt x="1038" y="1434"/>
                </a:lnTo>
                <a:lnTo>
                  <a:pt x="1062" y="1416"/>
                </a:lnTo>
                <a:lnTo>
                  <a:pt x="1098" y="1386"/>
                </a:lnTo>
                <a:lnTo>
                  <a:pt x="1128" y="1350"/>
                </a:lnTo>
                <a:lnTo>
                  <a:pt x="1158" y="1326"/>
                </a:lnTo>
                <a:lnTo>
                  <a:pt x="1182" y="1314"/>
                </a:lnTo>
                <a:lnTo>
                  <a:pt x="1224" y="1284"/>
                </a:lnTo>
                <a:lnTo>
                  <a:pt x="1272" y="1248"/>
                </a:lnTo>
                <a:lnTo>
                  <a:pt x="1332" y="1206"/>
                </a:lnTo>
                <a:lnTo>
                  <a:pt x="1386" y="1170"/>
                </a:lnTo>
                <a:lnTo>
                  <a:pt x="1434" y="1134"/>
                </a:lnTo>
                <a:lnTo>
                  <a:pt x="1464" y="1110"/>
                </a:lnTo>
                <a:lnTo>
                  <a:pt x="1476" y="1104"/>
                </a:lnTo>
                <a:lnTo>
                  <a:pt x="1476" y="1098"/>
                </a:lnTo>
                <a:lnTo>
                  <a:pt x="1470" y="1092"/>
                </a:lnTo>
                <a:lnTo>
                  <a:pt x="1464" y="1080"/>
                </a:lnTo>
                <a:lnTo>
                  <a:pt x="1458" y="1062"/>
                </a:lnTo>
                <a:lnTo>
                  <a:pt x="1452" y="1050"/>
                </a:lnTo>
                <a:lnTo>
                  <a:pt x="1452" y="1044"/>
                </a:lnTo>
                <a:lnTo>
                  <a:pt x="1440" y="1032"/>
                </a:lnTo>
                <a:lnTo>
                  <a:pt x="1428" y="1032"/>
                </a:lnTo>
                <a:lnTo>
                  <a:pt x="1392" y="1014"/>
                </a:lnTo>
                <a:lnTo>
                  <a:pt x="1386" y="1014"/>
                </a:lnTo>
                <a:lnTo>
                  <a:pt x="1362" y="1026"/>
                </a:lnTo>
                <a:lnTo>
                  <a:pt x="1338" y="1002"/>
                </a:lnTo>
                <a:lnTo>
                  <a:pt x="1338" y="960"/>
                </a:lnTo>
                <a:lnTo>
                  <a:pt x="1332" y="954"/>
                </a:lnTo>
                <a:lnTo>
                  <a:pt x="1326" y="942"/>
                </a:lnTo>
                <a:lnTo>
                  <a:pt x="1314" y="930"/>
                </a:lnTo>
                <a:lnTo>
                  <a:pt x="1308" y="912"/>
                </a:lnTo>
                <a:lnTo>
                  <a:pt x="1296" y="900"/>
                </a:lnTo>
                <a:lnTo>
                  <a:pt x="1290" y="888"/>
                </a:lnTo>
                <a:lnTo>
                  <a:pt x="1290" y="882"/>
                </a:lnTo>
                <a:lnTo>
                  <a:pt x="1296" y="876"/>
                </a:lnTo>
                <a:lnTo>
                  <a:pt x="1308" y="876"/>
                </a:lnTo>
                <a:lnTo>
                  <a:pt x="1320" y="870"/>
                </a:lnTo>
                <a:lnTo>
                  <a:pt x="1326" y="864"/>
                </a:lnTo>
                <a:lnTo>
                  <a:pt x="1332" y="852"/>
                </a:lnTo>
                <a:lnTo>
                  <a:pt x="1332" y="840"/>
                </a:lnTo>
                <a:lnTo>
                  <a:pt x="1326" y="834"/>
                </a:lnTo>
                <a:lnTo>
                  <a:pt x="1326" y="828"/>
                </a:lnTo>
                <a:lnTo>
                  <a:pt x="1320" y="774"/>
                </a:lnTo>
                <a:lnTo>
                  <a:pt x="1332" y="750"/>
                </a:lnTo>
                <a:lnTo>
                  <a:pt x="1326" y="732"/>
                </a:lnTo>
                <a:lnTo>
                  <a:pt x="1326" y="726"/>
                </a:lnTo>
                <a:lnTo>
                  <a:pt x="1332" y="720"/>
                </a:lnTo>
                <a:lnTo>
                  <a:pt x="1332" y="690"/>
                </a:lnTo>
                <a:lnTo>
                  <a:pt x="1338" y="678"/>
                </a:lnTo>
                <a:lnTo>
                  <a:pt x="1338" y="672"/>
                </a:lnTo>
                <a:lnTo>
                  <a:pt x="1326" y="648"/>
                </a:lnTo>
                <a:lnTo>
                  <a:pt x="1302" y="588"/>
                </a:lnTo>
                <a:lnTo>
                  <a:pt x="1290" y="570"/>
                </a:lnTo>
                <a:lnTo>
                  <a:pt x="1296" y="564"/>
                </a:lnTo>
                <a:lnTo>
                  <a:pt x="1308" y="558"/>
                </a:lnTo>
                <a:lnTo>
                  <a:pt x="1296" y="528"/>
                </a:lnTo>
                <a:lnTo>
                  <a:pt x="1284" y="480"/>
                </a:lnTo>
                <a:lnTo>
                  <a:pt x="1278" y="438"/>
                </a:lnTo>
                <a:lnTo>
                  <a:pt x="1272" y="414"/>
                </a:lnTo>
                <a:lnTo>
                  <a:pt x="1266" y="408"/>
                </a:lnTo>
                <a:lnTo>
                  <a:pt x="1260" y="396"/>
                </a:lnTo>
                <a:lnTo>
                  <a:pt x="1236" y="384"/>
                </a:lnTo>
                <a:lnTo>
                  <a:pt x="1230" y="378"/>
                </a:lnTo>
                <a:lnTo>
                  <a:pt x="1224" y="378"/>
                </a:lnTo>
                <a:lnTo>
                  <a:pt x="1224" y="336"/>
                </a:lnTo>
                <a:lnTo>
                  <a:pt x="1212" y="324"/>
                </a:lnTo>
                <a:lnTo>
                  <a:pt x="1194" y="318"/>
                </a:lnTo>
                <a:lnTo>
                  <a:pt x="1182" y="318"/>
                </a:lnTo>
                <a:lnTo>
                  <a:pt x="1182" y="288"/>
                </a:lnTo>
                <a:lnTo>
                  <a:pt x="1170" y="288"/>
                </a:lnTo>
                <a:lnTo>
                  <a:pt x="1170" y="246"/>
                </a:lnTo>
                <a:lnTo>
                  <a:pt x="1194" y="222"/>
                </a:lnTo>
                <a:lnTo>
                  <a:pt x="1218" y="204"/>
                </a:lnTo>
                <a:lnTo>
                  <a:pt x="1218" y="198"/>
                </a:lnTo>
                <a:lnTo>
                  <a:pt x="1224" y="192"/>
                </a:lnTo>
                <a:lnTo>
                  <a:pt x="1224" y="180"/>
                </a:lnTo>
                <a:lnTo>
                  <a:pt x="1230" y="168"/>
                </a:lnTo>
                <a:lnTo>
                  <a:pt x="1230" y="126"/>
                </a:lnTo>
                <a:lnTo>
                  <a:pt x="1224" y="114"/>
                </a:lnTo>
                <a:lnTo>
                  <a:pt x="1224" y="78"/>
                </a:lnTo>
                <a:lnTo>
                  <a:pt x="1230" y="66"/>
                </a:lnTo>
                <a:lnTo>
                  <a:pt x="1230" y="54"/>
                </a:lnTo>
                <a:lnTo>
                  <a:pt x="1212" y="48"/>
                </a:lnTo>
                <a:lnTo>
                  <a:pt x="1254" y="30"/>
                </a:lnTo>
                <a:lnTo>
                  <a:pt x="1254" y="18"/>
                </a:lnTo>
                <a:lnTo>
                  <a:pt x="1242" y="18"/>
                </a:lnTo>
                <a:lnTo>
                  <a:pt x="1236" y="12"/>
                </a:lnTo>
                <a:lnTo>
                  <a:pt x="1224" y="12"/>
                </a:lnTo>
                <a:lnTo>
                  <a:pt x="1206" y="24"/>
                </a:lnTo>
                <a:lnTo>
                  <a:pt x="1170" y="6"/>
                </a:lnTo>
                <a:lnTo>
                  <a:pt x="1152" y="6"/>
                </a:lnTo>
                <a:lnTo>
                  <a:pt x="1152" y="18"/>
                </a:lnTo>
                <a:lnTo>
                  <a:pt x="1116" y="18"/>
                </a:lnTo>
                <a:lnTo>
                  <a:pt x="1092" y="0"/>
                </a:lnTo>
                <a:lnTo>
                  <a:pt x="1086" y="30"/>
                </a:lnTo>
                <a:lnTo>
                  <a:pt x="1056" y="18"/>
                </a:lnTo>
                <a:lnTo>
                  <a:pt x="1026" y="42"/>
                </a:lnTo>
                <a:lnTo>
                  <a:pt x="1002" y="30"/>
                </a:lnTo>
                <a:lnTo>
                  <a:pt x="984" y="30"/>
                </a:lnTo>
                <a:lnTo>
                  <a:pt x="966" y="24"/>
                </a:lnTo>
                <a:lnTo>
                  <a:pt x="948" y="24"/>
                </a:lnTo>
                <a:lnTo>
                  <a:pt x="924" y="30"/>
                </a:lnTo>
                <a:lnTo>
                  <a:pt x="906" y="30"/>
                </a:lnTo>
                <a:lnTo>
                  <a:pt x="900" y="36"/>
                </a:lnTo>
                <a:lnTo>
                  <a:pt x="888" y="36"/>
                </a:lnTo>
                <a:lnTo>
                  <a:pt x="876" y="42"/>
                </a:lnTo>
                <a:lnTo>
                  <a:pt x="816" y="42"/>
                </a:lnTo>
                <a:lnTo>
                  <a:pt x="810" y="48"/>
                </a:lnTo>
                <a:lnTo>
                  <a:pt x="750" y="48"/>
                </a:lnTo>
                <a:lnTo>
                  <a:pt x="744" y="54"/>
                </a:lnTo>
                <a:lnTo>
                  <a:pt x="726" y="54"/>
                </a:lnTo>
                <a:lnTo>
                  <a:pt x="714" y="60"/>
                </a:lnTo>
                <a:lnTo>
                  <a:pt x="696" y="66"/>
                </a:lnTo>
                <a:lnTo>
                  <a:pt x="684" y="78"/>
                </a:lnTo>
                <a:lnTo>
                  <a:pt x="678" y="90"/>
                </a:lnTo>
                <a:lnTo>
                  <a:pt x="666" y="102"/>
                </a:lnTo>
                <a:lnTo>
                  <a:pt x="666" y="108"/>
                </a:lnTo>
                <a:lnTo>
                  <a:pt x="636" y="108"/>
                </a:lnTo>
                <a:lnTo>
                  <a:pt x="624" y="114"/>
                </a:lnTo>
                <a:lnTo>
                  <a:pt x="606" y="114"/>
                </a:lnTo>
                <a:lnTo>
                  <a:pt x="594" y="120"/>
                </a:lnTo>
                <a:lnTo>
                  <a:pt x="588" y="126"/>
                </a:lnTo>
                <a:lnTo>
                  <a:pt x="588" y="132"/>
                </a:lnTo>
                <a:lnTo>
                  <a:pt x="558" y="162"/>
                </a:lnTo>
                <a:lnTo>
                  <a:pt x="546" y="168"/>
                </a:lnTo>
                <a:lnTo>
                  <a:pt x="522" y="168"/>
                </a:lnTo>
                <a:lnTo>
                  <a:pt x="528" y="174"/>
                </a:lnTo>
                <a:lnTo>
                  <a:pt x="534" y="186"/>
                </a:lnTo>
                <a:lnTo>
                  <a:pt x="546" y="192"/>
                </a:lnTo>
                <a:lnTo>
                  <a:pt x="540" y="198"/>
                </a:lnTo>
                <a:lnTo>
                  <a:pt x="540" y="210"/>
                </a:lnTo>
                <a:lnTo>
                  <a:pt x="552" y="210"/>
                </a:lnTo>
                <a:lnTo>
                  <a:pt x="546" y="276"/>
                </a:lnTo>
                <a:lnTo>
                  <a:pt x="558" y="294"/>
                </a:lnTo>
                <a:lnTo>
                  <a:pt x="546" y="324"/>
                </a:lnTo>
                <a:lnTo>
                  <a:pt x="564" y="324"/>
                </a:lnTo>
                <a:lnTo>
                  <a:pt x="564" y="354"/>
                </a:lnTo>
                <a:lnTo>
                  <a:pt x="588" y="372"/>
                </a:lnTo>
                <a:lnTo>
                  <a:pt x="570" y="390"/>
                </a:lnTo>
                <a:lnTo>
                  <a:pt x="570" y="402"/>
                </a:lnTo>
                <a:lnTo>
                  <a:pt x="516" y="408"/>
                </a:lnTo>
                <a:lnTo>
                  <a:pt x="504" y="402"/>
                </a:lnTo>
                <a:lnTo>
                  <a:pt x="486" y="402"/>
                </a:lnTo>
                <a:lnTo>
                  <a:pt x="486" y="408"/>
                </a:lnTo>
                <a:lnTo>
                  <a:pt x="480" y="414"/>
                </a:lnTo>
                <a:lnTo>
                  <a:pt x="474" y="408"/>
                </a:lnTo>
                <a:lnTo>
                  <a:pt x="462" y="408"/>
                </a:lnTo>
                <a:lnTo>
                  <a:pt x="462" y="414"/>
                </a:lnTo>
                <a:lnTo>
                  <a:pt x="456" y="420"/>
                </a:lnTo>
                <a:lnTo>
                  <a:pt x="456" y="432"/>
                </a:lnTo>
                <a:lnTo>
                  <a:pt x="432" y="432"/>
                </a:lnTo>
                <a:lnTo>
                  <a:pt x="420" y="438"/>
                </a:lnTo>
                <a:lnTo>
                  <a:pt x="396" y="438"/>
                </a:lnTo>
                <a:lnTo>
                  <a:pt x="390" y="444"/>
                </a:lnTo>
                <a:lnTo>
                  <a:pt x="390" y="456"/>
                </a:lnTo>
                <a:lnTo>
                  <a:pt x="396" y="462"/>
                </a:lnTo>
                <a:lnTo>
                  <a:pt x="402" y="474"/>
                </a:lnTo>
                <a:lnTo>
                  <a:pt x="414" y="492"/>
                </a:lnTo>
                <a:lnTo>
                  <a:pt x="390" y="504"/>
                </a:lnTo>
                <a:lnTo>
                  <a:pt x="390" y="510"/>
                </a:lnTo>
                <a:lnTo>
                  <a:pt x="378" y="522"/>
                </a:lnTo>
                <a:lnTo>
                  <a:pt x="366" y="528"/>
                </a:lnTo>
                <a:lnTo>
                  <a:pt x="360" y="534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79" name="Albania" descr="© INSCALE GmbH, 05.05.2010&#10;http://www.presentationload.com/">
            <a:extLst>
              <a:ext uri="{FF2B5EF4-FFF2-40B4-BE49-F238E27FC236}">
                <a16:creationId xmlns:a16="http://schemas.microsoft.com/office/drawing/2014/main" id="{5C0E5156-29C1-434B-8179-7EB6B0190E11}"/>
              </a:ext>
            </a:extLst>
          </p:cNvPr>
          <p:cNvSpPr>
            <a:spLocks/>
          </p:cNvSpPr>
          <p:nvPr/>
        </p:nvSpPr>
        <p:spPr bwMode="gray">
          <a:xfrm>
            <a:off x="6287786" y="2421958"/>
            <a:ext cx="68231" cy="116177"/>
          </a:xfrm>
          <a:custGeom>
            <a:avLst/>
            <a:gdLst>
              <a:gd name="T0" fmla="*/ 2147483647 w 144"/>
              <a:gd name="T1" fmla="*/ 2147483647 h 246"/>
              <a:gd name="T2" fmla="*/ 2147483647 w 144"/>
              <a:gd name="T3" fmla="*/ 2147483647 h 246"/>
              <a:gd name="T4" fmla="*/ 2147483647 w 144"/>
              <a:gd name="T5" fmla="*/ 2147483647 h 246"/>
              <a:gd name="T6" fmla="*/ 2147483647 w 144"/>
              <a:gd name="T7" fmla="*/ 2147483647 h 246"/>
              <a:gd name="T8" fmla="*/ 2147483647 w 144"/>
              <a:gd name="T9" fmla="*/ 2147483647 h 246"/>
              <a:gd name="T10" fmla="*/ 2147483647 w 144"/>
              <a:gd name="T11" fmla="*/ 2147483647 h 246"/>
              <a:gd name="T12" fmla="*/ 2147483647 w 144"/>
              <a:gd name="T13" fmla="*/ 2147483647 h 246"/>
              <a:gd name="T14" fmla="*/ 2147483647 w 144"/>
              <a:gd name="T15" fmla="*/ 2147483647 h 246"/>
              <a:gd name="T16" fmla="*/ 2147483647 w 144"/>
              <a:gd name="T17" fmla="*/ 2147483647 h 246"/>
              <a:gd name="T18" fmla="*/ 2147483647 w 144"/>
              <a:gd name="T19" fmla="*/ 2147483647 h 246"/>
              <a:gd name="T20" fmla="*/ 2147483647 w 144"/>
              <a:gd name="T21" fmla="*/ 2147483647 h 246"/>
              <a:gd name="T22" fmla="*/ 2147483647 w 144"/>
              <a:gd name="T23" fmla="*/ 2147483647 h 246"/>
              <a:gd name="T24" fmla="*/ 2147483647 w 144"/>
              <a:gd name="T25" fmla="*/ 2147483647 h 246"/>
              <a:gd name="T26" fmla="*/ 2147483647 w 144"/>
              <a:gd name="T27" fmla="*/ 2147483647 h 246"/>
              <a:gd name="T28" fmla="*/ 2147483647 w 144"/>
              <a:gd name="T29" fmla="*/ 2147483647 h 246"/>
              <a:gd name="T30" fmla="*/ 2147483647 w 144"/>
              <a:gd name="T31" fmla="*/ 2147483647 h 246"/>
              <a:gd name="T32" fmla="*/ 2147483647 w 144"/>
              <a:gd name="T33" fmla="*/ 2147483647 h 246"/>
              <a:gd name="T34" fmla="*/ 2147483647 w 144"/>
              <a:gd name="T35" fmla="*/ 2147483647 h 246"/>
              <a:gd name="T36" fmla="*/ 2147483647 w 144"/>
              <a:gd name="T37" fmla="*/ 2147483647 h 246"/>
              <a:gd name="T38" fmla="*/ 2147483647 w 144"/>
              <a:gd name="T39" fmla="*/ 0 h 246"/>
              <a:gd name="T40" fmla="*/ 2147483647 w 144"/>
              <a:gd name="T41" fmla="*/ 2147483647 h 246"/>
              <a:gd name="T42" fmla="*/ 2147483647 w 144"/>
              <a:gd name="T43" fmla="*/ 2147483647 h 246"/>
              <a:gd name="T44" fmla="*/ 0 w 144"/>
              <a:gd name="T45" fmla="*/ 2147483647 h 246"/>
              <a:gd name="T46" fmla="*/ 2147483647 w 144"/>
              <a:gd name="T47" fmla="*/ 2147483647 h 246"/>
              <a:gd name="T48" fmla="*/ 2147483647 w 144"/>
              <a:gd name="T49" fmla="*/ 2147483647 h 246"/>
              <a:gd name="T50" fmla="*/ 2147483647 w 144"/>
              <a:gd name="T51" fmla="*/ 2147483647 h 246"/>
              <a:gd name="T52" fmla="*/ 2147483647 w 144"/>
              <a:gd name="T53" fmla="*/ 2147483647 h 246"/>
              <a:gd name="T54" fmla="*/ 2147483647 w 144"/>
              <a:gd name="T55" fmla="*/ 2147483647 h 246"/>
              <a:gd name="T56" fmla="*/ 2147483647 w 144"/>
              <a:gd name="T57" fmla="*/ 2147483647 h 246"/>
              <a:gd name="T58" fmla="*/ 2147483647 w 144"/>
              <a:gd name="T59" fmla="*/ 2147483647 h 246"/>
              <a:gd name="T60" fmla="*/ 2147483647 w 144"/>
              <a:gd name="T61" fmla="*/ 2147483647 h 246"/>
              <a:gd name="T62" fmla="*/ 2147483647 w 144"/>
              <a:gd name="T63" fmla="*/ 2147483647 h 246"/>
              <a:gd name="T64" fmla="*/ 2147483647 w 144"/>
              <a:gd name="T65" fmla="*/ 2147483647 h 246"/>
              <a:gd name="T66" fmla="*/ 2147483647 w 144"/>
              <a:gd name="T67" fmla="*/ 2147483647 h 246"/>
              <a:gd name="T68" fmla="*/ 2147483647 w 144"/>
              <a:gd name="T69" fmla="*/ 2147483647 h 246"/>
              <a:gd name="T70" fmla="*/ 2147483647 w 144"/>
              <a:gd name="T71" fmla="*/ 2147483647 h 246"/>
              <a:gd name="T72" fmla="*/ 2147483647 w 144"/>
              <a:gd name="T73" fmla="*/ 2147483647 h 246"/>
              <a:gd name="T74" fmla="*/ 2147483647 w 144"/>
              <a:gd name="T75" fmla="*/ 2147483647 h 246"/>
              <a:gd name="T76" fmla="*/ 2147483647 w 144"/>
              <a:gd name="T77" fmla="*/ 2147483647 h 246"/>
              <a:gd name="T78" fmla="*/ 2147483647 w 144"/>
              <a:gd name="T79" fmla="*/ 2147483647 h 246"/>
              <a:gd name="T80" fmla="*/ 2147483647 w 144"/>
              <a:gd name="T81" fmla="*/ 2147483647 h 246"/>
              <a:gd name="T82" fmla="*/ 2147483647 w 144"/>
              <a:gd name="T83" fmla="*/ 2147483647 h 246"/>
              <a:gd name="T84" fmla="*/ 2147483647 w 144"/>
              <a:gd name="T85" fmla="*/ 2147483647 h 246"/>
              <a:gd name="T86" fmla="*/ 2147483647 w 144"/>
              <a:gd name="T87" fmla="*/ 2147483647 h 246"/>
              <a:gd name="T88" fmla="*/ 2147483647 w 144"/>
              <a:gd name="T89" fmla="*/ 2147483647 h 2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44"/>
              <a:gd name="T136" fmla="*/ 0 h 246"/>
              <a:gd name="T137" fmla="*/ 144 w 144"/>
              <a:gd name="T138" fmla="*/ 246 h 2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44" h="246">
                <a:moveTo>
                  <a:pt x="96" y="210"/>
                </a:moveTo>
                <a:lnTo>
                  <a:pt x="96" y="204"/>
                </a:lnTo>
                <a:lnTo>
                  <a:pt x="108" y="204"/>
                </a:lnTo>
                <a:lnTo>
                  <a:pt x="120" y="198"/>
                </a:lnTo>
                <a:lnTo>
                  <a:pt x="120" y="174"/>
                </a:lnTo>
                <a:lnTo>
                  <a:pt x="138" y="174"/>
                </a:lnTo>
                <a:lnTo>
                  <a:pt x="144" y="168"/>
                </a:lnTo>
                <a:lnTo>
                  <a:pt x="144" y="138"/>
                </a:lnTo>
                <a:lnTo>
                  <a:pt x="120" y="144"/>
                </a:lnTo>
                <a:lnTo>
                  <a:pt x="120" y="126"/>
                </a:lnTo>
                <a:lnTo>
                  <a:pt x="114" y="126"/>
                </a:lnTo>
                <a:lnTo>
                  <a:pt x="108" y="120"/>
                </a:lnTo>
                <a:lnTo>
                  <a:pt x="108" y="96"/>
                </a:lnTo>
                <a:lnTo>
                  <a:pt x="102" y="84"/>
                </a:lnTo>
                <a:lnTo>
                  <a:pt x="102" y="42"/>
                </a:lnTo>
                <a:lnTo>
                  <a:pt x="96" y="24"/>
                </a:lnTo>
                <a:lnTo>
                  <a:pt x="84" y="24"/>
                </a:lnTo>
                <a:lnTo>
                  <a:pt x="72" y="6"/>
                </a:lnTo>
                <a:lnTo>
                  <a:pt x="66" y="12"/>
                </a:lnTo>
                <a:lnTo>
                  <a:pt x="36" y="0"/>
                </a:lnTo>
                <a:lnTo>
                  <a:pt x="36" y="18"/>
                </a:lnTo>
                <a:lnTo>
                  <a:pt x="24" y="24"/>
                </a:lnTo>
                <a:lnTo>
                  <a:pt x="0" y="24"/>
                </a:lnTo>
                <a:lnTo>
                  <a:pt x="18" y="36"/>
                </a:lnTo>
                <a:lnTo>
                  <a:pt x="24" y="30"/>
                </a:lnTo>
                <a:lnTo>
                  <a:pt x="30" y="48"/>
                </a:lnTo>
                <a:lnTo>
                  <a:pt x="18" y="60"/>
                </a:lnTo>
                <a:lnTo>
                  <a:pt x="24" y="66"/>
                </a:lnTo>
                <a:lnTo>
                  <a:pt x="48" y="66"/>
                </a:lnTo>
                <a:lnTo>
                  <a:pt x="48" y="84"/>
                </a:lnTo>
                <a:lnTo>
                  <a:pt x="42" y="96"/>
                </a:lnTo>
                <a:lnTo>
                  <a:pt x="42" y="114"/>
                </a:lnTo>
                <a:lnTo>
                  <a:pt x="36" y="132"/>
                </a:lnTo>
                <a:lnTo>
                  <a:pt x="36" y="156"/>
                </a:lnTo>
                <a:lnTo>
                  <a:pt x="24" y="180"/>
                </a:lnTo>
                <a:lnTo>
                  <a:pt x="24" y="186"/>
                </a:lnTo>
                <a:lnTo>
                  <a:pt x="42" y="204"/>
                </a:lnTo>
                <a:lnTo>
                  <a:pt x="54" y="210"/>
                </a:lnTo>
                <a:lnTo>
                  <a:pt x="60" y="216"/>
                </a:lnTo>
                <a:lnTo>
                  <a:pt x="60" y="234"/>
                </a:lnTo>
                <a:lnTo>
                  <a:pt x="66" y="240"/>
                </a:lnTo>
                <a:lnTo>
                  <a:pt x="84" y="240"/>
                </a:lnTo>
                <a:lnTo>
                  <a:pt x="90" y="246"/>
                </a:lnTo>
                <a:lnTo>
                  <a:pt x="96" y="246"/>
                </a:lnTo>
                <a:lnTo>
                  <a:pt x="96" y="210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180" name="Afghanistan" descr="© INSCALE GmbH, 05.05.2010&#10;http://www.presentationload.com/">
            <a:extLst>
              <a:ext uri="{FF2B5EF4-FFF2-40B4-BE49-F238E27FC236}">
                <a16:creationId xmlns:a16="http://schemas.microsoft.com/office/drawing/2014/main" id="{AE353E7D-5DDE-49DC-9C8E-4C5DCD9BBEEA}"/>
              </a:ext>
            </a:extLst>
          </p:cNvPr>
          <p:cNvSpPr>
            <a:spLocks/>
          </p:cNvSpPr>
          <p:nvPr/>
        </p:nvSpPr>
        <p:spPr bwMode="gray">
          <a:xfrm>
            <a:off x="7615524" y="2576857"/>
            <a:ext cx="427825" cy="348529"/>
          </a:xfrm>
          <a:custGeom>
            <a:avLst/>
            <a:gdLst>
              <a:gd name="T0" fmla="*/ 2147483647 w 906"/>
              <a:gd name="T1" fmla="*/ 2147483647 h 738"/>
              <a:gd name="T2" fmla="*/ 2147483647 w 906"/>
              <a:gd name="T3" fmla="*/ 2147483647 h 738"/>
              <a:gd name="T4" fmla="*/ 2147483647 w 906"/>
              <a:gd name="T5" fmla="*/ 2147483647 h 738"/>
              <a:gd name="T6" fmla="*/ 2147483647 w 906"/>
              <a:gd name="T7" fmla="*/ 2147483647 h 738"/>
              <a:gd name="T8" fmla="*/ 2147483647 w 906"/>
              <a:gd name="T9" fmla="*/ 2147483647 h 738"/>
              <a:gd name="T10" fmla="*/ 2147483647 w 906"/>
              <a:gd name="T11" fmla="*/ 0 h 738"/>
              <a:gd name="T12" fmla="*/ 2147483647 w 906"/>
              <a:gd name="T13" fmla="*/ 2147483647 h 738"/>
              <a:gd name="T14" fmla="*/ 2147483647 w 906"/>
              <a:gd name="T15" fmla="*/ 2147483647 h 738"/>
              <a:gd name="T16" fmla="*/ 2147483647 w 906"/>
              <a:gd name="T17" fmla="*/ 2147483647 h 738"/>
              <a:gd name="T18" fmla="*/ 2147483647 w 906"/>
              <a:gd name="T19" fmla="*/ 2147483647 h 738"/>
              <a:gd name="T20" fmla="*/ 2147483647 w 906"/>
              <a:gd name="T21" fmla="*/ 2147483647 h 738"/>
              <a:gd name="T22" fmla="*/ 2147483647 w 906"/>
              <a:gd name="T23" fmla="*/ 2147483647 h 738"/>
              <a:gd name="T24" fmla="*/ 2147483647 w 906"/>
              <a:gd name="T25" fmla="*/ 2147483647 h 738"/>
              <a:gd name="T26" fmla="*/ 2147483647 w 906"/>
              <a:gd name="T27" fmla="*/ 2147483647 h 738"/>
              <a:gd name="T28" fmla="*/ 2147483647 w 906"/>
              <a:gd name="T29" fmla="*/ 2147483647 h 738"/>
              <a:gd name="T30" fmla="*/ 2147483647 w 906"/>
              <a:gd name="T31" fmla="*/ 2147483647 h 738"/>
              <a:gd name="T32" fmla="*/ 2147483647 w 906"/>
              <a:gd name="T33" fmla="*/ 2147483647 h 738"/>
              <a:gd name="T34" fmla="*/ 2147483647 w 906"/>
              <a:gd name="T35" fmla="*/ 2147483647 h 738"/>
              <a:gd name="T36" fmla="*/ 2147483647 w 906"/>
              <a:gd name="T37" fmla="*/ 2147483647 h 738"/>
              <a:gd name="T38" fmla="*/ 2147483647 w 906"/>
              <a:gd name="T39" fmla="*/ 2147483647 h 738"/>
              <a:gd name="T40" fmla="*/ 2147483647 w 906"/>
              <a:gd name="T41" fmla="*/ 2147483647 h 738"/>
              <a:gd name="T42" fmla="*/ 2147483647 w 906"/>
              <a:gd name="T43" fmla="*/ 2147483647 h 738"/>
              <a:gd name="T44" fmla="*/ 2147483647 w 906"/>
              <a:gd name="T45" fmla="*/ 2147483647 h 738"/>
              <a:gd name="T46" fmla="*/ 0 w 906"/>
              <a:gd name="T47" fmla="*/ 2147483647 h 738"/>
              <a:gd name="T48" fmla="*/ 2147483647 w 906"/>
              <a:gd name="T49" fmla="*/ 2147483647 h 738"/>
              <a:gd name="T50" fmla="*/ 2147483647 w 906"/>
              <a:gd name="T51" fmla="*/ 2147483647 h 738"/>
              <a:gd name="T52" fmla="*/ 2147483647 w 906"/>
              <a:gd name="T53" fmla="*/ 2147483647 h 738"/>
              <a:gd name="T54" fmla="*/ 2147483647 w 906"/>
              <a:gd name="T55" fmla="*/ 2147483647 h 738"/>
              <a:gd name="T56" fmla="*/ 2147483647 w 906"/>
              <a:gd name="T57" fmla="*/ 2147483647 h 738"/>
              <a:gd name="T58" fmla="*/ 2147483647 w 906"/>
              <a:gd name="T59" fmla="*/ 2147483647 h 738"/>
              <a:gd name="T60" fmla="*/ 2147483647 w 906"/>
              <a:gd name="T61" fmla="*/ 2147483647 h 738"/>
              <a:gd name="T62" fmla="*/ 2147483647 w 906"/>
              <a:gd name="T63" fmla="*/ 2147483647 h 738"/>
              <a:gd name="T64" fmla="*/ 2147483647 w 906"/>
              <a:gd name="T65" fmla="*/ 2147483647 h 738"/>
              <a:gd name="T66" fmla="*/ 2147483647 w 906"/>
              <a:gd name="T67" fmla="*/ 2147483647 h 738"/>
              <a:gd name="T68" fmla="*/ 2147483647 w 906"/>
              <a:gd name="T69" fmla="*/ 2147483647 h 738"/>
              <a:gd name="T70" fmla="*/ 2147483647 w 906"/>
              <a:gd name="T71" fmla="*/ 2147483647 h 738"/>
              <a:gd name="T72" fmla="*/ 2147483647 w 906"/>
              <a:gd name="T73" fmla="*/ 2147483647 h 738"/>
              <a:gd name="T74" fmla="*/ 2147483647 w 906"/>
              <a:gd name="T75" fmla="*/ 2147483647 h 738"/>
              <a:gd name="T76" fmla="*/ 2147483647 w 906"/>
              <a:gd name="T77" fmla="*/ 2147483647 h 738"/>
              <a:gd name="T78" fmla="*/ 2147483647 w 906"/>
              <a:gd name="T79" fmla="*/ 2147483647 h 738"/>
              <a:gd name="T80" fmla="*/ 2147483647 w 906"/>
              <a:gd name="T81" fmla="*/ 2147483647 h 738"/>
              <a:gd name="T82" fmla="*/ 2147483647 w 906"/>
              <a:gd name="T83" fmla="*/ 2147483647 h 738"/>
              <a:gd name="T84" fmla="*/ 2147483647 w 906"/>
              <a:gd name="T85" fmla="*/ 2147483647 h 738"/>
              <a:gd name="T86" fmla="*/ 2147483647 w 906"/>
              <a:gd name="T87" fmla="*/ 2147483647 h 738"/>
              <a:gd name="T88" fmla="*/ 2147483647 w 906"/>
              <a:gd name="T89" fmla="*/ 2147483647 h 738"/>
              <a:gd name="T90" fmla="*/ 2147483647 w 906"/>
              <a:gd name="T91" fmla="*/ 2147483647 h 738"/>
              <a:gd name="T92" fmla="*/ 2147483647 w 906"/>
              <a:gd name="T93" fmla="*/ 2147483647 h 738"/>
              <a:gd name="T94" fmla="*/ 2147483647 w 906"/>
              <a:gd name="T95" fmla="*/ 2147483647 h 738"/>
              <a:gd name="T96" fmla="*/ 2147483647 w 906"/>
              <a:gd name="T97" fmla="*/ 2147483647 h 738"/>
              <a:gd name="T98" fmla="*/ 2147483647 w 906"/>
              <a:gd name="T99" fmla="*/ 2147483647 h 738"/>
              <a:gd name="T100" fmla="*/ 2147483647 w 906"/>
              <a:gd name="T101" fmla="*/ 2147483647 h 738"/>
              <a:gd name="T102" fmla="*/ 2147483647 w 906"/>
              <a:gd name="T103" fmla="*/ 2147483647 h 738"/>
              <a:gd name="T104" fmla="*/ 2147483647 w 906"/>
              <a:gd name="T105" fmla="*/ 2147483647 h 738"/>
              <a:gd name="T106" fmla="*/ 2147483647 w 906"/>
              <a:gd name="T107" fmla="*/ 2147483647 h 738"/>
              <a:gd name="T108" fmla="*/ 2147483647 w 906"/>
              <a:gd name="T109" fmla="*/ 2147483647 h 7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06"/>
              <a:gd name="T166" fmla="*/ 0 h 738"/>
              <a:gd name="T167" fmla="*/ 906 w 906"/>
              <a:gd name="T168" fmla="*/ 738 h 73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06" h="738">
                <a:moveTo>
                  <a:pt x="894" y="108"/>
                </a:moveTo>
                <a:lnTo>
                  <a:pt x="894" y="96"/>
                </a:lnTo>
                <a:lnTo>
                  <a:pt x="906" y="96"/>
                </a:lnTo>
                <a:lnTo>
                  <a:pt x="900" y="90"/>
                </a:lnTo>
                <a:lnTo>
                  <a:pt x="876" y="90"/>
                </a:lnTo>
                <a:lnTo>
                  <a:pt x="840" y="102"/>
                </a:lnTo>
                <a:lnTo>
                  <a:pt x="840" y="84"/>
                </a:lnTo>
                <a:lnTo>
                  <a:pt x="816" y="84"/>
                </a:lnTo>
                <a:lnTo>
                  <a:pt x="792" y="96"/>
                </a:lnTo>
                <a:lnTo>
                  <a:pt x="786" y="102"/>
                </a:lnTo>
                <a:lnTo>
                  <a:pt x="780" y="114"/>
                </a:lnTo>
                <a:lnTo>
                  <a:pt x="774" y="120"/>
                </a:lnTo>
                <a:lnTo>
                  <a:pt x="756" y="120"/>
                </a:lnTo>
                <a:lnTo>
                  <a:pt x="750" y="126"/>
                </a:lnTo>
                <a:lnTo>
                  <a:pt x="744" y="138"/>
                </a:lnTo>
                <a:lnTo>
                  <a:pt x="732" y="144"/>
                </a:lnTo>
                <a:lnTo>
                  <a:pt x="726" y="150"/>
                </a:lnTo>
                <a:lnTo>
                  <a:pt x="720" y="150"/>
                </a:lnTo>
                <a:lnTo>
                  <a:pt x="690" y="120"/>
                </a:lnTo>
                <a:lnTo>
                  <a:pt x="690" y="114"/>
                </a:lnTo>
                <a:lnTo>
                  <a:pt x="678" y="48"/>
                </a:lnTo>
                <a:lnTo>
                  <a:pt x="660" y="48"/>
                </a:lnTo>
                <a:lnTo>
                  <a:pt x="660" y="18"/>
                </a:lnTo>
                <a:lnTo>
                  <a:pt x="642" y="0"/>
                </a:lnTo>
                <a:lnTo>
                  <a:pt x="624" y="0"/>
                </a:lnTo>
                <a:lnTo>
                  <a:pt x="618" y="6"/>
                </a:lnTo>
                <a:lnTo>
                  <a:pt x="618" y="30"/>
                </a:lnTo>
                <a:lnTo>
                  <a:pt x="612" y="36"/>
                </a:lnTo>
                <a:lnTo>
                  <a:pt x="606" y="36"/>
                </a:lnTo>
                <a:lnTo>
                  <a:pt x="594" y="48"/>
                </a:lnTo>
                <a:lnTo>
                  <a:pt x="594" y="54"/>
                </a:lnTo>
                <a:lnTo>
                  <a:pt x="600" y="60"/>
                </a:lnTo>
                <a:lnTo>
                  <a:pt x="606" y="60"/>
                </a:lnTo>
                <a:lnTo>
                  <a:pt x="600" y="84"/>
                </a:lnTo>
                <a:lnTo>
                  <a:pt x="588" y="72"/>
                </a:lnTo>
                <a:lnTo>
                  <a:pt x="570" y="72"/>
                </a:lnTo>
                <a:lnTo>
                  <a:pt x="558" y="78"/>
                </a:lnTo>
                <a:lnTo>
                  <a:pt x="546" y="90"/>
                </a:lnTo>
                <a:lnTo>
                  <a:pt x="546" y="120"/>
                </a:lnTo>
                <a:lnTo>
                  <a:pt x="540" y="120"/>
                </a:lnTo>
                <a:lnTo>
                  <a:pt x="534" y="114"/>
                </a:lnTo>
                <a:lnTo>
                  <a:pt x="528" y="102"/>
                </a:lnTo>
                <a:lnTo>
                  <a:pt x="522" y="96"/>
                </a:lnTo>
                <a:lnTo>
                  <a:pt x="510" y="96"/>
                </a:lnTo>
                <a:lnTo>
                  <a:pt x="504" y="102"/>
                </a:lnTo>
                <a:lnTo>
                  <a:pt x="492" y="108"/>
                </a:lnTo>
                <a:lnTo>
                  <a:pt x="474" y="126"/>
                </a:lnTo>
                <a:lnTo>
                  <a:pt x="468" y="126"/>
                </a:lnTo>
                <a:lnTo>
                  <a:pt x="456" y="114"/>
                </a:lnTo>
                <a:lnTo>
                  <a:pt x="444" y="108"/>
                </a:lnTo>
                <a:lnTo>
                  <a:pt x="438" y="102"/>
                </a:lnTo>
                <a:lnTo>
                  <a:pt x="426" y="102"/>
                </a:lnTo>
                <a:lnTo>
                  <a:pt x="414" y="108"/>
                </a:lnTo>
                <a:lnTo>
                  <a:pt x="396" y="84"/>
                </a:lnTo>
                <a:lnTo>
                  <a:pt x="384" y="96"/>
                </a:lnTo>
                <a:lnTo>
                  <a:pt x="342" y="96"/>
                </a:lnTo>
                <a:lnTo>
                  <a:pt x="330" y="90"/>
                </a:lnTo>
                <a:lnTo>
                  <a:pt x="324" y="84"/>
                </a:lnTo>
                <a:lnTo>
                  <a:pt x="312" y="78"/>
                </a:lnTo>
                <a:lnTo>
                  <a:pt x="300" y="78"/>
                </a:lnTo>
                <a:lnTo>
                  <a:pt x="300" y="102"/>
                </a:lnTo>
                <a:lnTo>
                  <a:pt x="264" y="102"/>
                </a:lnTo>
                <a:lnTo>
                  <a:pt x="252" y="108"/>
                </a:lnTo>
                <a:lnTo>
                  <a:pt x="246" y="120"/>
                </a:lnTo>
                <a:lnTo>
                  <a:pt x="246" y="180"/>
                </a:lnTo>
                <a:lnTo>
                  <a:pt x="234" y="180"/>
                </a:lnTo>
                <a:lnTo>
                  <a:pt x="222" y="186"/>
                </a:lnTo>
                <a:lnTo>
                  <a:pt x="216" y="198"/>
                </a:lnTo>
                <a:lnTo>
                  <a:pt x="180" y="216"/>
                </a:lnTo>
                <a:lnTo>
                  <a:pt x="168" y="216"/>
                </a:lnTo>
                <a:lnTo>
                  <a:pt x="168" y="228"/>
                </a:lnTo>
                <a:lnTo>
                  <a:pt x="156" y="252"/>
                </a:lnTo>
                <a:lnTo>
                  <a:pt x="150" y="258"/>
                </a:lnTo>
                <a:lnTo>
                  <a:pt x="138" y="264"/>
                </a:lnTo>
                <a:lnTo>
                  <a:pt x="114" y="264"/>
                </a:lnTo>
                <a:lnTo>
                  <a:pt x="90" y="240"/>
                </a:lnTo>
                <a:lnTo>
                  <a:pt x="84" y="240"/>
                </a:lnTo>
                <a:lnTo>
                  <a:pt x="78" y="246"/>
                </a:lnTo>
                <a:lnTo>
                  <a:pt x="66" y="246"/>
                </a:lnTo>
                <a:lnTo>
                  <a:pt x="60" y="240"/>
                </a:lnTo>
                <a:lnTo>
                  <a:pt x="48" y="240"/>
                </a:lnTo>
                <a:lnTo>
                  <a:pt x="42" y="234"/>
                </a:lnTo>
                <a:lnTo>
                  <a:pt x="36" y="240"/>
                </a:lnTo>
                <a:lnTo>
                  <a:pt x="30" y="252"/>
                </a:lnTo>
                <a:lnTo>
                  <a:pt x="30" y="258"/>
                </a:lnTo>
                <a:lnTo>
                  <a:pt x="36" y="270"/>
                </a:lnTo>
                <a:lnTo>
                  <a:pt x="36" y="294"/>
                </a:lnTo>
                <a:lnTo>
                  <a:pt x="42" y="300"/>
                </a:lnTo>
                <a:lnTo>
                  <a:pt x="42" y="306"/>
                </a:lnTo>
                <a:lnTo>
                  <a:pt x="18" y="312"/>
                </a:lnTo>
                <a:lnTo>
                  <a:pt x="30" y="330"/>
                </a:lnTo>
                <a:lnTo>
                  <a:pt x="24" y="330"/>
                </a:lnTo>
                <a:lnTo>
                  <a:pt x="18" y="336"/>
                </a:lnTo>
                <a:lnTo>
                  <a:pt x="6" y="342"/>
                </a:lnTo>
                <a:lnTo>
                  <a:pt x="0" y="348"/>
                </a:lnTo>
                <a:lnTo>
                  <a:pt x="0" y="354"/>
                </a:lnTo>
                <a:lnTo>
                  <a:pt x="12" y="366"/>
                </a:lnTo>
                <a:lnTo>
                  <a:pt x="12" y="396"/>
                </a:lnTo>
                <a:lnTo>
                  <a:pt x="36" y="396"/>
                </a:lnTo>
                <a:lnTo>
                  <a:pt x="42" y="402"/>
                </a:lnTo>
                <a:lnTo>
                  <a:pt x="42" y="408"/>
                </a:lnTo>
                <a:lnTo>
                  <a:pt x="24" y="426"/>
                </a:lnTo>
                <a:lnTo>
                  <a:pt x="18" y="438"/>
                </a:lnTo>
                <a:lnTo>
                  <a:pt x="30" y="462"/>
                </a:lnTo>
                <a:lnTo>
                  <a:pt x="42" y="480"/>
                </a:lnTo>
                <a:lnTo>
                  <a:pt x="54" y="504"/>
                </a:lnTo>
                <a:lnTo>
                  <a:pt x="60" y="510"/>
                </a:lnTo>
                <a:lnTo>
                  <a:pt x="60" y="564"/>
                </a:lnTo>
                <a:lnTo>
                  <a:pt x="66" y="570"/>
                </a:lnTo>
                <a:lnTo>
                  <a:pt x="72" y="570"/>
                </a:lnTo>
                <a:lnTo>
                  <a:pt x="84" y="576"/>
                </a:lnTo>
                <a:lnTo>
                  <a:pt x="120" y="576"/>
                </a:lnTo>
                <a:lnTo>
                  <a:pt x="126" y="582"/>
                </a:lnTo>
                <a:lnTo>
                  <a:pt x="138" y="606"/>
                </a:lnTo>
                <a:lnTo>
                  <a:pt x="114" y="654"/>
                </a:lnTo>
                <a:lnTo>
                  <a:pt x="108" y="660"/>
                </a:lnTo>
                <a:lnTo>
                  <a:pt x="102" y="672"/>
                </a:lnTo>
                <a:lnTo>
                  <a:pt x="84" y="690"/>
                </a:lnTo>
                <a:lnTo>
                  <a:pt x="84" y="702"/>
                </a:lnTo>
                <a:lnTo>
                  <a:pt x="120" y="702"/>
                </a:lnTo>
                <a:lnTo>
                  <a:pt x="132" y="708"/>
                </a:lnTo>
                <a:lnTo>
                  <a:pt x="150" y="720"/>
                </a:lnTo>
                <a:lnTo>
                  <a:pt x="168" y="726"/>
                </a:lnTo>
                <a:lnTo>
                  <a:pt x="192" y="738"/>
                </a:lnTo>
                <a:lnTo>
                  <a:pt x="210" y="738"/>
                </a:lnTo>
                <a:lnTo>
                  <a:pt x="228" y="732"/>
                </a:lnTo>
                <a:lnTo>
                  <a:pt x="234" y="732"/>
                </a:lnTo>
                <a:lnTo>
                  <a:pt x="240" y="726"/>
                </a:lnTo>
                <a:lnTo>
                  <a:pt x="294" y="726"/>
                </a:lnTo>
                <a:lnTo>
                  <a:pt x="294" y="732"/>
                </a:lnTo>
                <a:lnTo>
                  <a:pt x="318" y="732"/>
                </a:lnTo>
                <a:lnTo>
                  <a:pt x="324" y="726"/>
                </a:lnTo>
                <a:lnTo>
                  <a:pt x="348" y="726"/>
                </a:lnTo>
                <a:lnTo>
                  <a:pt x="366" y="720"/>
                </a:lnTo>
                <a:lnTo>
                  <a:pt x="396" y="720"/>
                </a:lnTo>
                <a:lnTo>
                  <a:pt x="444" y="696"/>
                </a:lnTo>
                <a:lnTo>
                  <a:pt x="450" y="696"/>
                </a:lnTo>
                <a:lnTo>
                  <a:pt x="456" y="690"/>
                </a:lnTo>
                <a:lnTo>
                  <a:pt x="456" y="660"/>
                </a:lnTo>
                <a:lnTo>
                  <a:pt x="450" y="654"/>
                </a:lnTo>
                <a:lnTo>
                  <a:pt x="450" y="636"/>
                </a:lnTo>
                <a:lnTo>
                  <a:pt x="444" y="624"/>
                </a:lnTo>
                <a:lnTo>
                  <a:pt x="444" y="606"/>
                </a:lnTo>
                <a:lnTo>
                  <a:pt x="450" y="594"/>
                </a:lnTo>
                <a:lnTo>
                  <a:pt x="462" y="588"/>
                </a:lnTo>
                <a:lnTo>
                  <a:pt x="468" y="576"/>
                </a:lnTo>
                <a:lnTo>
                  <a:pt x="486" y="576"/>
                </a:lnTo>
                <a:lnTo>
                  <a:pt x="486" y="588"/>
                </a:lnTo>
                <a:lnTo>
                  <a:pt x="528" y="588"/>
                </a:lnTo>
                <a:lnTo>
                  <a:pt x="534" y="582"/>
                </a:lnTo>
                <a:lnTo>
                  <a:pt x="534" y="576"/>
                </a:lnTo>
                <a:lnTo>
                  <a:pt x="528" y="570"/>
                </a:lnTo>
                <a:lnTo>
                  <a:pt x="522" y="570"/>
                </a:lnTo>
                <a:lnTo>
                  <a:pt x="522" y="564"/>
                </a:lnTo>
                <a:lnTo>
                  <a:pt x="528" y="558"/>
                </a:lnTo>
                <a:lnTo>
                  <a:pt x="534" y="558"/>
                </a:lnTo>
                <a:lnTo>
                  <a:pt x="546" y="552"/>
                </a:lnTo>
                <a:lnTo>
                  <a:pt x="552" y="546"/>
                </a:lnTo>
                <a:lnTo>
                  <a:pt x="564" y="540"/>
                </a:lnTo>
                <a:lnTo>
                  <a:pt x="594" y="540"/>
                </a:lnTo>
                <a:lnTo>
                  <a:pt x="594" y="552"/>
                </a:lnTo>
                <a:lnTo>
                  <a:pt x="600" y="558"/>
                </a:lnTo>
                <a:lnTo>
                  <a:pt x="612" y="558"/>
                </a:lnTo>
                <a:lnTo>
                  <a:pt x="624" y="552"/>
                </a:lnTo>
                <a:lnTo>
                  <a:pt x="630" y="540"/>
                </a:lnTo>
                <a:lnTo>
                  <a:pt x="636" y="534"/>
                </a:lnTo>
                <a:lnTo>
                  <a:pt x="636" y="528"/>
                </a:lnTo>
                <a:lnTo>
                  <a:pt x="630" y="522"/>
                </a:lnTo>
                <a:lnTo>
                  <a:pt x="630" y="510"/>
                </a:lnTo>
                <a:lnTo>
                  <a:pt x="624" y="498"/>
                </a:lnTo>
                <a:lnTo>
                  <a:pt x="624" y="480"/>
                </a:lnTo>
                <a:lnTo>
                  <a:pt x="630" y="474"/>
                </a:lnTo>
                <a:lnTo>
                  <a:pt x="636" y="474"/>
                </a:lnTo>
                <a:lnTo>
                  <a:pt x="636" y="438"/>
                </a:lnTo>
                <a:lnTo>
                  <a:pt x="642" y="432"/>
                </a:lnTo>
                <a:lnTo>
                  <a:pt x="660" y="432"/>
                </a:lnTo>
                <a:lnTo>
                  <a:pt x="690" y="414"/>
                </a:lnTo>
                <a:lnTo>
                  <a:pt x="684" y="414"/>
                </a:lnTo>
                <a:lnTo>
                  <a:pt x="672" y="408"/>
                </a:lnTo>
                <a:lnTo>
                  <a:pt x="672" y="402"/>
                </a:lnTo>
                <a:lnTo>
                  <a:pt x="666" y="396"/>
                </a:lnTo>
                <a:lnTo>
                  <a:pt x="666" y="390"/>
                </a:lnTo>
                <a:lnTo>
                  <a:pt x="654" y="384"/>
                </a:lnTo>
                <a:lnTo>
                  <a:pt x="642" y="372"/>
                </a:lnTo>
                <a:lnTo>
                  <a:pt x="642" y="360"/>
                </a:lnTo>
                <a:lnTo>
                  <a:pt x="660" y="360"/>
                </a:lnTo>
                <a:lnTo>
                  <a:pt x="666" y="366"/>
                </a:lnTo>
                <a:lnTo>
                  <a:pt x="684" y="372"/>
                </a:lnTo>
                <a:lnTo>
                  <a:pt x="690" y="372"/>
                </a:lnTo>
                <a:lnTo>
                  <a:pt x="696" y="366"/>
                </a:lnTo>
                <a:lnTo>
                  <a:pt x="714" y="366"/>
                </a:lnTo>
                <a:lnTo>
                  <a:pt x="714" y="336"/>
                </a:lnTo>
                <a:lnTo>
                  <a:pt x="708" y="330"/>
                </a:lnTo>
                <a:lnTo>
                  <a:pt x="708" y="318"/>
                </a:lnTo>
                <a:lnTo>
                  <a:pt x="714" y="306"/>
                </a:lnTo>
                <a:lnTo>
                  <a:pt x="738" y="282"/>
                </a:lnTo>
                <a:lnTo>
                  <a:pt x="738" y="276"/>
                </a:lnTo>
                <a:lnTo>
                  <a:pt x="732" y="264"/>
                </a:lnTo>
                <a:lnTo>
                  <a:pt x="726" y="258"/>
                </a:lnTo>
                <a:lnTo>
                  <a:pt x="726" y="228"/>
                </a:lnTo>
                <a:lnTo>
                  <a:pt x="696" y="198"/>
                </a:lnTo>
                <a:lnTo>
                  <a:pt x="696" y="192"/>
                </a:lnTo>
                <a:lnTo>
                  <a:pt x="702" y="186"/>
                </a:lnTo>
                <a:lnTo>
                  <a:pt x="708" y="174"/>
                </a:lnTo>
                <a:lnTo>
                  <a:pt x="714" y="168"/>
                </a:lnTo>
                <a:lnTo>
                  <a:pt x="738" y="156"/>
                </a:lnTo>
                <a:lnTo>
                  <a:pt x="744" y="150"/>
                </a:lnTo>
                <a:lnTo>
                  <a:pt x="768" y="138"/>
                </a:lnTo>
                <a:lnTo>
                  <a:pt x="774" y="138"/>
                </a:lnTo>
                <a:lnTo>
                  <a:pt x="780" y="132"/>
                </a:lnTo>
                <a:lnTo>
                  <a:pt x="822" y="132"/>
                </a:lnTo>
                <a:lnTo>
                  <a:pt x="828" y="126"/>
                </a:lnTo>
                <a:lnTo>
                  <a:pt x="852" y="126"/>
                </a:lnTo>
                <a:lnTo>
                  <a:pt x="864" y="132"/>
                </a:lnTo>
                <a:lnTo>
                  <a:pt x="876" y="132"/>
                </a:lnTo>
                <a:lnTo>
                  <a:pt x="882" y="126"/>
                </a:lnTo>
                <a:lnTo>
                  <a:pt x="894" y="126"/>
                </a:lnTo>
                <a:lnTo>
                  <a:pt x="900" y="120"/>
                </a:lnTo>
                <a:lnTo>
                  <a:pt x="894" y="114"/>
                </a:lnTo>
                <a:lnTo>
                  <a:pt x="894" y="108"/>
                </a:lnTo>
                <a:close/>
              </a:path>
            </a:pathLst>
          </a:custGeom>
          <a:solidFill>
            <a:srgbClr val="FEF5EB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242E28-C377-A54B-8D15-40134CE1304E}"/>
              </a:ext>
            </a:extLst>
          </p:cNvPr>
          <p:cNvSpPr txBox="1"/>
          <p:nvPr/>
        </p:nvSpPr>
        <p:spPr>
          <a:xfrm>
            <a:off x="118334" y="6422315"/>
            <a:ext cx="6099586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Source: https://slidelizard.com/en/blog/powerpoint-world-map</a:t>
            </a:r>
          </a:p>
        </p:txBody>
      </p:sp>
    </p:spTree>
    <p:extLst>
      <p:ext uri="{BB962C8B-B14F-4D97-AF65-F5344CB8AC3E}">
        <p14:creationId xmlns:p14="http://schemas.microsoft.com/office/powerpoint/2010/main" val="16871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reeform 1">
            <a:extLst>
              <a:ext uri="{FF2B5EF4-FFF2-40B4-BE49-F238E27FC236}">
                <a16:creationId xmlns:a16="http://schemas.microsoft.com/office/drawing/2014/main" id="{9FB72F78-A108-0D4D-A521-22F9E3CAE52F}"/>
              </a:ext>
            </a:extLst>
          </p:cNvPr>
          <p:cNvSpPr>
            <a:spLocks/>
          </p:cNvSpPr>
          <p:nvPr/>
        </p:nvSpPr>
        <p:spPr bwMode="auto">
          <a:xfrm>
            <a:off x="6080374" y="1410890"/>
            <a:ext cx="1508001" cy="18082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1617174170 w 21600"/>
              <a:gd name="T5" fmla="*/ 2147483646 h 21600"/>
              <a:gd name="T6" fmla="*/ 713630612 w 21600"/>
              <a:gd name="T7" fmla="*/ 2147483646 h 21600"/>
              <a:gd name="T8" fmla="*/ 345556357 w 21600"/>
              <a:gd name="T9" fmla="*/ 2147483646 h 21600"/>
              <a:gd name="T10" fmla="*/ 0 w 21600"/>
              <a:gd name="T11" fmla="*/ 2147483646 h 21600"/>
              <a:gd name="T12" fmla="*/ 831100018 w 21600"/>
              <a:gd name="T13" fmla="*/ 2147483646 h 21600"/>
              <a:gd name="T14" fmla="*/ 1366569421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936742078 h 21600"/>
              <a:gd name="T72" fmla="*/ 2147483646 w 21600"/>
              <a:gd name="T73" fmla="*/ 297055580 h 21600"/>
              <a:gd name="T74" fmla="*/ 2147483646 w 21600"/>
              <a:gd name="T75" fmla="*/ 1260802700 h 21600"/>
              <a:gd name="T76" fmla="*/ 2147483646 w 21600"/>
              <a:gd name="T77" fmla="*/ 1819459904 h 21600"/>
              <a:gd name="T78" fmla="*/ 2147483646 w 21600"/>
              <a:gd name="T79" fmla="*/ 1900475030 h 21600"/>
              <a:gd name="T80" fmla="*/ 2147483646 w 21600"/>
              <a:gd name="T81" fmla="*/ 1927480072 h 21600"/>
              <a:gd name="T82" fmla="*/ 2147483646 w 21600"/>
              <a:gd name="T83" fmla="*/ 2033813362 h 216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1600" h="21600">
                <a:moveTo>
                  <a:pt x="3973" y="1205"/>
                </a:moveTo>
                <a:lnTo>
                  <a:pt x="4058" y="3344"/>
                </a:lnTo>
                <a:lnTo>
                  <a:pt x="2705" y="3220"/>
                </a:lnTo>
                <a:lnTo>
                  <a:pt x="2793" y="5312"/>
                </a:lnTo>
                <a:lnTo>
                  <a:pt x="2849" y="8095"/>
                </a:lnTo>
                <a:lnTo>
                  <a:pt x="1652" y="8109"/>
                </a:lnTo>
                <a:lnTo>
                  <a:pt x="1328" y="8794"/>
                </a:lnTo>
                <a:lnTo>
                  <a:pt x="729" y="9321"/>
                </a:lnTo>
                <a:lnTo>
                  <a:pt x="883" y="9891"/>
                </a:lnTo>
                <a:lnTo>
                  <a:pt x="353" y="10248"/>
                </a:lnTo>
                <a:lnTo>
                  <a:pt x="444" y="10800"/>
                </a:lnTo>
                <a:lnTo>
                  <a:pt x="0" y="11540"/>
                </a:lnTo>
                <a:lnTo>
                  <a:pt x="832" y="11489"/>
                </a:lnTo>
                <a:lnTo>
                  <a:pt x="849" y="12248"/>
                </a:lnTo>
                <a:lnTo>
                  <a:pt x="1331" y="12956"/>
                </a:lnTo>
                <a:lnTo>
                  <a:pt x="1396" y="13456"/>
                </a:lnTo>
                <a:lnTo>
                  <a:pt x="1967" y="14118"/>
                </a:lnTo>
                <a:lnTo>
                  <a:pt x="2319" y="14747"/>
                </a:lnTo>
                <a:lnTo>
                  <a:pt x="2231" y="15847"/>
                </a:lnTo>
                <a:lnTo>
                  <a:pt x="3072" y="15910"/>
                </a:lnTo>
                <a:lnTo>
                  <a:pt x="3513" y="16387"/>
                </a:lnTo>
                <a:lnTo>
                  <a:pt x="4543" y="16776"/>
                </a:lnTo>
                <a:lnTo>
                  <a:pt x="4716" y="17384"/>
                </a:lnTo>
                <a:lnTo>
                  <a:pt x="5548" y="17705"/>
                </a:lnTo>
                <a:lnTo>
                  <a:pt x="6160" y="18491"/>
                </a:lnTo>
                <a:lnTo>
                  <a:pt x="6640" y="18987"/>
                </a:lnTo>
                <a:lnTo>
                  <a:pt x="7244" y="19462"/>
                </a:lnTo>
                <a:lnTo>
                  <a:pt x="7699" y="20021"/>
                </a:lnTo>
                <a:lnTo>
                  <a:pt x="8441" y="20752"/>
                </a:lnTo>
                <a:lnTo>
                  <a:pt x="9478" y="20586"/>
                </a:lnTo>
                <a:lnTo>
                  <a:pt x="10278" y="20784"/>
                </a:lnTo>
                <a:lnTo>
                  <a:pt x="10860" y="20528"/>
                </a:lnTo>
                <a:lnTo>
                  <a:pt x="11289" y="21061"/>
                </a:lnTo>
                <a:lnTo>
                  <a:pt x="12306" y="21600"/>
                </a:lnTo>
                <a:lnTo>
                  <a:pt x="12911" y="21312"/>
                </a:lnTo>
                <a:lnTo>
                  <a:pt x="13774" y="21435"/>
                </a:lnTo>
                <a:lnTo>
                  <a:pt x="14869" y="21397"/>
                </a:lnTo>
                <a:lnTo>
                  <a:pt x="16058" y="21309"/>
                </a:lnTo>
                <a:lnTo>
                  <a:pt x="16910" y="20437"/>
                </a:lnTo>
                <a:lnTo>
                  <a:pt x="18810" y="20357"/>
                </a:lnTo>
                <a:lnTo>
                  <a:pt x="18823" y="19572"/>
                </a:lnTo>
                <a:lnTo>
                  <a:pt x="18074" y="19476"/>
                </a:lnTo>
                <a:lnTo>
                  <a:pt x="17511" y="18660"/>
                </a:lnTo>
                <a:lnTo>
                  <a:pt x="17300" y="18137"/>
                </a:lnTo>
                <a:lnTo>
                  <a:pt x="16647" y="17621"/>
                </a:lnTo>
                <a:lnTo>
                  <a:pt x="16040" y="17114"/>
                </a:lnTo>
                <a:lnTo>
                  <a:pt x="14926" y="16874"/>
                </a:lnTo>
                <a:lnTo>
                  <a:pt x="15240" y="16127"/>
                </a:lnTo>
                <a:lnTo>
                  <a:pt x="16360" y="16069"/>
                </a:lnTo>
                <a:lnTo>
                  <a:pt x="16360" y="14708"/>
                </a:lnTo>
                <a:lnTo>
                  <a:pt x="16846" y="13563"/>
                </a:lnTo>
                <a:lnTo>
                  <a:pt x="17601" y="13269"/>
                </a:lnTo>
                <a:lnTo>
                  <a:pt x="17646" y="12277"/>
                </a:lnTo>
                <a:lnTo>
                  <a:pt x="18298" y="11380"/>
                </a:lnTo>
                <a:lnTo>
                  <a:pt x="18964" y="11140"/>
                </a:lnTo>
                <a:lnTo>
                  <a:pt x="19105" y="10489"/>
                </a:lnTo>
                <a:lnTo>
                  <a:pt x="19322" y="9456"/>
                </a:lnTo>
                <a:lnTo>
                  <a:pt x="19245" y="8634"/>
                </a:lnTo>
                <a:lnTo>
                  <a:pt x="19463" y="7897"/>
                </a:lnTo>
                <a:lnTo>
                  <a:pt x="19565" y="7141"/>
                </a:lnTo>
                <a:lnTo>
                  <a:pt x="19604" y="6528"/>
                </a:lnTo>
                <a:lnTo>
                  <a:pt x="20320" y="6474"/>
                </a:lnTo>
                <a:lnTo>
                  <a:pt x="20365" y="5925"/>
                </a:lnTo>
                <a:lnTo>
                  <a:pt x="21178" y="5967"/>
                </a:lnTo>
                <a:lnTo>
                  <a:pt x="21600" y="5380"/>
                </a:lnTo>
                <a:lnTo>
                  <a:pt x="20941" y="4938"/>
                </a:lnTo>
                <a:lnTo>
                  <a:pt x="20250" y="4389"/>
                </a:lnTo>
                <a:lnTo>
                  <a:pt x="19789" y="3536"/>
                </a:lnTo>
                <a:lnTo>
                  <a:pt x="19591" y="2847"/>
                </a:lnTo>
                <a:lnTo>
                  <a:pt x="19348" y="1825"/>
                </a:lnTo>
                <a:lnTo>
                  <a:pt x="19053" y="987"/>
                </a:lnTo>
                <a:lnTo>
                  <a:pt x="18369" y="555"/>
                </a:lnTo>
                <a:lnTo>
                  <a:pt x="17249" y="0"/>
                </a:lnTo>
                <a:lnTo>
                  <a:pt x="16545" y="176"/>
                </a:lnTo>
                <a:lnTo>
                  <a:pt x="16270" y="736"/>
                </a:lnTo>
                <a:lnTo>
                  <a:pt x="15508" y="747"/>
                </a:lnTo>
                <a:lnTo>
                  <a:pt x="15093" y="1297"/>
                </a:lnTo>
                <a:lnTo>
                  <a:pt x="14498" y="1078"/>
                </a:lnTo>
                <a:lnTo>
                  <a:pt x="12821" y="1099"/>
                </a:lnTo>
                <a:lnTo>
                  <a:pt x="10674" y="1126"/>
                </a:lnTo>
                <a:lnTo>
                  <a:pt x="7315" y="1110"/>
                </a:lnTo>
                <a:lnTo>
                  <a:pt x="5539" y="1142"/>
                </a:lnTo>
                <a:lnTo>
                  <a:pt x="3973" y="1205"/>
                </a:lnTo>
                <a:close/>
                <a:moveTo>
                  <a:pt x="3973" y="120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0" name="Freeform 2">
            <a:extLst>
              <a:ext uri="{FF2B5EF4-FFF2-40B4-BE49-F238E27FC236}">
                <a16:creationId xmlns:a16="http://schemas.microsoft.com/office/drawing/2014/main" id="{EF26FB97-13A7-9843-8A23-DBF0091FF0BF}"/>
              </a:ext>
            </a:extLst>
          </p:cNvPr>
          <p:cNvSpPr>
            <a:spLocks/>
          </p:cNvSpPr>
          <p:nvPr/>
        </p:nvSpPr>
        <p:spPr bwMode="auto">
          <a:xfrm>
            <a:off x="4105796" y="1355080"/>
            <a:ext cx="1438796" cy="108049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1828516911 h 21600"/>
              <a:gd name="T14" fmla="*/ 2147483646 w 21600"/>
              <a:gd name="T15" fmla="*/ 1494358152 h 21600"/>
              <a:gd name="T16" fmla="*/ 2147483646 w 21600"/>
              <a:gd name="T17" fmla="*/ 1050731502 h 21600"/>
              <a:gd name="T18" fmla="*/ 2147483646 w 21600"/>
              <a:gd name="T19" fmla="*/ 440022947 h 21600"/>
              <a:gd name="T20" fmla="*/ 2147483646 w 21600"/>
              <a:gd name="T21" fmla="*/ 633029336 h 21600"/>
              <a:gd name="T22" fmla="*/ 2147483646 w 21600"/>
              <a:gd name="T23" fmla="*/ 366207491 h 21600"/>
              <a:gd name="T24" fmla="*/ 2147483646 w 21600"/>
              <a:gd name="T25" fmla="*/ 173560447 h 21600"/>
              <a:gd name="T26" fmla="*/ 2147483646 w 21600"/>
              <a:gd name="T27" fmla="*/ 0 h 21600"/>
              <a:gd name="T28" fmla="*/ 2147483646 w 21600"/>
              <a:gd name="T29" fmla="*/ 285549025 h 21600"/>
              <a:gd name="T30" fmla="*/ 2147483646 w 21600"/>
              <a:gd name="T31" fmla="*/ 710807842 h 21600"/>
              <a:gd name="T32" fmla="*/ 2147483646 w 21600"/>
              <a:gd name="T33" fmla="*/ 1209168545 h 21600"/>
              <a:gd name="T34" fmla="*/ 2147483646 w 21600"/>
              <a:gd name="T35" fmla="*/ 1674397213 h 21600"/>
              <a:gd name="T36" fmla="*/ 2147483646 w 21600"/>
              <a:gd name="T37" fmla="*/ 2127387489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1299158532 w 21600"/>
              <a:gd name="T53" fmla="*/ 2147483646 h 21600"/>
              <a:gd name="T54" fmla="*/ 820477720 w 21600"/>
              <a:gd name="T55" fmla="*/ 2147483646 h 21600"/>
              <a:gd name="T56" fmla="*/ 0 w 21600"/>
              <a:gd name="T57" fmla="*/ 2147483646 h 21600"/>
              <a:gd name="T58" fmla="*/ 34005595 w 21600"/>
              <a:gd name="T59" fmla="*/ 2147483646 h 21600"/>
              <a:gd name="T60" fmla="*/ 838328637 w 21600"/>
              <a:gd name="T61" fmla="*/ 2147483646 h 21600"/>
              <a:gd name="T62" fmla="*/ 952263908 w 21600"/>
              <a:gd name="T63" fmla="*/ 2147483646 h 21600"/>
              <a:gd name="T64" fmla="*/ 1772741722 w 21600"/>
              <a:gd name="T65" fmla="*/ 2147483646 h 21600"/>
              <a:gd name="T66" fmla="*/ 2070319693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2147483646 w 21600"/>
              <a:gd name="T111" fmla="*/ 2147483646 h 216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1600" h="21600">
                <a:moveTo>
                  <a:pt x="20983" y="12545"/>
                </a:moveTo>
                <a:lnTo>
                  <a:pt x="21057" y="11000"/>
                </a:lnTo>
                <a:lnTo>
                  <a:pt x="21184" y="9568"/>
                </a:lnTo>
                <a:lnTo>
                  <a:pt x="21178" y="8256"/>
                </a:lnTo>
                <a:lnTo>
                  <a:pt x="21372" y="7203"/>
                </a:lnTo>
                <a:lnTo>
                  <a:pt x="21600" y="6060"/>
                </a:lnTo>
                <a:lnTo>
                  <a:pt x="21332" y="5078"/>
                </a:lnTo>
                <a:lnTo>
                  <a:pt x="20829" y="4150"/>
                </a:lnTo>
                <a:lnTo>
                  <a:pt x="20661" y="2918"/>
                </a:lnTo>
                <a:lnTo>
                  <a:pt x="20534" y="1222"/>
                </a:lnTo>
                <a:lnTo>
                  <a:pt x="19482" y="1758"/>
                </a:lnTo>
                <a:lnTo>
                  <a:pt x="18677" y="1017"/>
                </a:lnTo>
                <a:lnTo>
                  <a:pt x="17638" y="482"/>
                </a:lnTo>
                <a:lnTo>
                  <a:pt x="16356" y="0"/>
                </a:lnTo>
                <a:lnTo>
                  <a:pt x="15520" y="793"/>
                </a:lnTo>
                <a:lnTo>
                  <a:pt x="13999" y="1974"/>
                </a:lnTo>
                <a:lnTo>
                  <a:pt x="12149" y="3358"/>
                </a:lnTo>
                <a:lnTo>
                  <a:pt x="10565" y="4650"/>
                </a:lnTo>
                <a:lnTo>
                  <a:pt x="9332" y="5908"/>
                </a:lnTo>
                <a:lnTo>
                  <a:pt x="7998" y="7453"/>
                </a:lnTo>
                <a:lnTo>
                  <a:pt x="6737" y="7711"/>
                </a:lnTo>
                <a:lnTo>
                  <a:pt x="5609" y="7627"/>
                </a:lnTo>
                <a:lnTo>
                  <a:pt x="5609" y="10135"/>
                </a:lnTo>
                <a:lnTo>
                  <a:pt x="5583" y="12134"/>
                </a:lnTo>
                <a:lnTo>
                  <a:pt x="5236" y="13736"/>
                </a:lnTo>
                <a:lnTo>
                  <a:pt x="4512" y="14906"/>
                </a:lnTo>
                <a:lnTo>
                  <a:pt x="1528" y="15031"/>
                </a:lnTo>
                <a:lnTo>
                  <a:pt x="965" y="15620"/>
                </a:lnTo>
                <a:lnTo>
                  <a:pt x="0" y="15530"/>
                </a:lnTo>
                <a:lnTo>
                  <a:pt x="40" y="17280"/>
                </a:lnTo>
                <a:lnTo>
                  <a:pt x="986" y="18430"/>
                </a:lnTo>
                <a:lnTo>
                  <a:pt x="1120" y="19672"/>
                </a:lnTo>
                <a:lnTo>
                  <a:pt x="2085" y="20029"/>
                </a:lnTo>
                <a:lnTo>
                  <a:pt x="2435" y="20942"/>
                </a:lnTo>
                <a:lnTo>
                  <a:pt x="3305" y="20716"/>
                </a:lnTo>
                <a:lnTo>
                  <a:pt x="4411" y="21600"/>
                </a:lnTo>
                <a:lnTo>
                  <a:pt x="4591" y="20576"/>
                </a:lnTo>
                <a:lnTo>
                  <a:pt x="5096" y="19795"/>
                </a:lnTo>
                <a:lnTo>
                  <a:pt x="5249" y="18637"/>
                </a:lnTo>
                <a:lnTo>
                  <a:pt x="5806" y="18110"/>
                </a:lnTo>
                <a:lnTo>
                  <a:pt x="7053" y="17887"/>
                </a:lnTo>
                <a:lnTo>
                  <a:pt x="8172" y="18253"/>
                </a:lnTo>
                <a:lnTo>
                  <a:pt x="8923" y="19288"/>
                </a:lnTo>
                <a:lnTo>
                  <a:pt x="10203" y="18985"/>
                </a:lnTo>
                <a:lnTo>
                  <a:pt x="11149" y="19377"/>
                </a:lnTo>
                <a:lnTo>
                  <a:pt x="12637" y="19752"/>
                </a:lnTo>
                <a:lnTo>
                  <a:pt x="14011" y="18904"/>
                </a:lnTo>
                <a:lnTo>
                  <a:pt x="15392" y="18878"/>
                </a:lnTo>
                <a:lnTo>
                  <a:pt x="16592" y="19467"/>
                </a:lnTo>
                <a:lnTo>
                  <a:pt x="17554" y="18476"/>
                </a:lnTo>
                <a:lnTo>
                  <a:pt x="18121" y="17722"/>
                </a:lnTo>
                <a:lnTo>
                  <a:pt x="18382" y="16477"/>
                </a:lnTo>
                <a:lnTo>
                  <a:pt x="18985" y="15388"/>
                </a:lnTo>
                <a:lnTo>
                  <a:pt x="19777" y="14040"/>
                </a:lnTo>
                <a:lnTo>
                  <a:pt x="20983" y="12545"/>
                </a:lnTo>
                <a:close/>
                <a:moveTo>
                  <a:pt x="20983" y="1254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1" name="Freeform 3">
            <a:extLst>
              <a:ext uri="{FF2B5EF4-FFF2-40B4-BE49-F238E27FC236}">
                <a16:creationId xmlns:a16="http://schemas.microsoft.com/office/drawing/2014/main" id="{23ED3436-ADBB-1449-A098-8E9F530C08C6}"/>
              </a:ext>
            </a:extLst>
          </p:cNvPr>
          <p:cNvSpPr>
            <a:spLocks/>
          </p:cNvSpPr>
          <p:nvPr/>
        </p:nvSpPr>
        <p:spPr bwMode="auto">
          <a:xfrm>
            <a:off x="5162848" y="4096495"/>
            <a:ext cx="1124025" cy="1127373"/>
          </a:xfrm>
          <a:custGeom>
            <a:avLst/>
            <a:gdLst>
              <a:gd name="T0" fmla="*/ 8511948 w 21600"/>
              <a:gd name="T1" fmla="*/ 2147483646 h 21600"/>
              <a:gd name="T2" fmla="*/ 0 w 21600"/>
              <a:gd name="T3" fmla="*/ 2147483646 h 21600"/>
              <a:gd name="T4" fmla="*/ 25541395 w 21600"/>
              <a:gd name="T5" fmla="*/ 2147483646 h 21600"/>
              <a:gd name="T6" fmla="*/ 247285374 w 21600"/>
              <a:gd name="T7" fmla="*/ 2147483646 h 21600"/>
              <a:gd name="T8" fmla="*/ 422410690 w 21600"/>
              <a:gd name="T9" fmla="*/ 2147483646 h 21600"/>
              <a:gd name="T10" fmla="*/ 774288207 w 21600"/>
              <a:gd name="T11" fmla="*/ 2147483646 h 21600"/>
              <a:gd name="T12" fmla="*/ 1154133605 w 21600"/>
              <a:gd name="T13" fmla="*/ 2147483646 h 21600"/>
              <a:gd name="T14" fmla="*/ 1286288278 w 21600"/>
              <a:gd name="T15" fmla="*/ 2147483646 h 21600"/>
              <a:gd name="T16" fmla="*/ 1290746928 w 21600"/>
              <a:gd name="T17" fmla="*/ 2147483646 h 21600"/>
              <a:gd name="T18" fmla="*/ 1064544298 w 21600"/>
              <a:gd name="T19" fmla="*/ 2147483646 h 21600"/>
              <a:gd name="T20" fmla="*/ 829824170 w 21600"/>
              <a:gd name="T21" fmla="*/ 2147483646 h 21600"/>
              <a:gd name="T22" fmla="*/ 667669453 w 21600"/>
              <a:gd name="T23" fmla="*/ 2147483646 h 21600"/>
              <a:gd name="T24" fmla="*/ 1043056201 w 21600"/>
              <a:gd name="T25" fmla="*/ 2147483646 h 21600"/>
              <a:gd name="T26" fmla="*/ 898336209 w 21600"/>
              <a:gd name="T27" fmla="*/ 1807050761 h 21600"/>
              <a:gd name="T28" fmla="*/ 663616155 w 21600"/>
              <a:gd name="T29" fmla="*/ 1360398736 h 21600"/>
              <a:gd name="T30" fmla="*/ 531056130 w 21600"/>
              <a:gd name="T31" fmla="*/ 858121846 h 21600"/>
              <a:gd name="T32" fmla="*/ 267146661 w 21600"/>
              <a:gd name="T33" fmla="*/ 392250402 h 21600"/>
              <a:gd name="T34" fmla="*/ 855365565 w 21600"/>
              <a:gd name="T35" fmla="*/ 150520540 h 21600"/>
              <a:gd name="T36" fmla="*/ 1422907077 w 21600"/>
              <a:gd name="T37" fmla="*/ 68716941 h 21600"/>
              <a:gd name="T38" fmla="*/ 2024496455 w 21600"/>
              <a:gd name="T39" fmla="*/ 56038105 h 21600"/>
              <a:gd name="T40" fmla="*/ 2147483646 w 21600"/>
              <a:gd name="T41" fmla="*/ 0 h 21600"/>
              <a:gd name="T42" fmla="*/ 2147483646 w 21600"/>
              <a:gd name="T43" fmla="*/ 51536332 h 21600"/>
              <a:gd name="T44" fmla="*/ 2147483646 w 21600"/>
              <a:gd name="T45" fmla="*/ 592670793 h 21600"/>
              <a:gd name="T46" fmla="*/ 2147483646 w 21600"/>
              <a:gd name="T47" fmla="*/ 1095355430 h 21600"/>
              <a:gd name="T48" fmla="*/ 2147483646 w 21600"/>
              <a:gd name="T49" fmla="*/ 1584953483 h 21600"/>
              <a:gd name="T50" fmla="*/ 2147483646 w 21600"/>
              <a:gd name="T51" fmla="*/ 1614807435 h 21600"/>
              <a:gd name="T52" fmla="*/ 2147483646 w 21600"/>
              <a:gd name="T53" fmla="*/ 1597632319 h 21600"/>
              <a:gd name="T54" fmla="*/ 2147483646 w 21600"/>
              <a:gd name="T55" fmla="*/ 1559182570 h 21600"/>
              <a:gd name="T56" fmla="*/ 2147483646 w 21600"/>
              <a:gd name="T57" fmla="*/ 890025520 h 21600"/>
              <a:gd name="T58" fmla="*/ 2147483646 w 21600"/>
              <a:gd name="T59" fmla="*/ 910479166 h 21600"/>
              <a:gd name="T60" fmla="*/ 2147483646 w 21600"/>
              <a:gd name="T61" fmla="*/ 979190614 h 21600"/>
              <a:gd name="T62" fmla="*/ 2147483646 w 21600"/>
              <a:gd name="T63" fmla="*/ 1086765125 h 21600"/>
              <a:gd name="T64" fmla="*/ 2147483646 w 21600"/>
              <a:gd name="T65" fmla="*/ 1125214874 h 21600"/>
              <a:gd name="T66" fmla="*/ 2147483646 w 21600"/>
              <a:gd name="T67" fmla="*/ 1928527350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1996933850 w 21600"/>
              <a:gd name="T111" fmla="*/ 2147483646 h 21600"/>
              <a:gd name="T112" fmla="*/ 1450874959 w 21600"/>
              <a:gd name="T113" fmla="*/ 2147483646 h 21600"/>
              <a:gd name="T114" fmla="*/ 1118053576 w 21600"/>
              <a:gd name="T115" fmla="*/ 2147483646 h 21600"/>
              <a:gd name="T116" fmla="*/ 750773497 w 21600"/>
              <a:gd name="T117" fmla="*/ 2147483646 h 21600"/>
              <a:gd name="T118" fmla="*/ 8511948 w 21600"/>
              <a:gd name="T119" fmla="*/ 2147483646 h 21600"/>
              <a:gd name="T120" fmla="*/ 8511948 w 21600"/>
              <a:gd name="T121" fmla="*/ 2147483646 h 216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600" h="21600">
                <a:moveTo>
                  <a:pt x="21" y="20688"/>
                </a:moveTo>
                <a:lnTo>
                  <a:pt x="0" y="19176"/>
                </a:lnTo>
                <a:lnTo>
                  <a:pt x="63" y="17927"/>
                </a:lnTo>
                <a:lnTo>
                  <a:pt x="610" y="16341"/>
                </a:lnTo>
                <a:lnTo>
                  <a:pt x="1042" y="14063"/>
                </a:lnTo>
                <a:lnTo>
                  <a:pt x="1910" y="12489"/>
                </a:lnTo>
                <a:lnTo>
                  <a:pt x="2847" y="12069"/>
                </a:lnTo>
                <a:lnTo>
                  <a:pt x="3173" y="10903"/>
                </a:lnTo>
                <a:lnTo>
                  <a:pt x="3184" y="9349"/>
                </a:lnTo>
                <a:lnTo>
                  <a:pt x="2626" y="8079"/>
                </a:lnTo>
                <a:lnTo>
                  <a:pt x="2047" y="6897"/>
                </a:lnTo>
                <a:lnTo>
                  <a:pt x="1647" y="5742"/>
                </a:lnTo>
                <a:lnTo>
                  <a:pt x="2573" y="5490"/>
                </a:lnTo>
                <a:lnTo>
                  <a:pt x="2216" y="4418"/>
                </a:lnTo>
                <a:lnTo>
                  <a:pt x="1637" y="3326"/>
                </a:lnTo>
                <a:lnTo>
                  <a:pt x="1310" y="2098"/>
                </a:lnTo>
                <a:lnTo>
                  <a:pt x="659" y="959"/>
                </a:lnTo>
                <a:lnTo>
                  <a:pt x="2110" y="368"/>
                </a:lnTo>
                <a:lnTo>
                  <a:pt x="3510" y="168"/>
                </a:lnTo>
                <a:lnTo>
                  <a:pt x="4994" y="137"/>
                </a:lnTo>
                <a:lnTo>
                  <a:pt x="6342" y="0"/>
                </a:lnTo>
                <a:lnTo>
                  <a:pt x="8047" y="126"/>
                </a:lnTo>
                <a:lnTo>
                  <a:pt x="8605" y="1449"/>
                </a:lnTo>
                <a:lnTo>
                  <a:pt x="8942" y="2678"/>
                </a:lnTo>
                <a:lnTo>
                  <a:pt x="9899" y="3875"/>
                </a:lnTo>
                <a:lnTo>
                  <a:pt x="11110" y="3948"/>
                </a:lnTo>
                <a:lnTo>
                  <a:pt x="12384" y="3906"/>
                </a:lnTo>
                <a:lnTo>
                  <a:pt x="13257" y="3812"/>
                </a:lnTo>
                <a:lnTo>
                  <a:pt x="13569" y="2176"/>
                </a:lnTo>
                <a:lnTo>
                  <a:pt x="14800" y="2226"/>
                </a:lnTo>
                <a:lnTo>
                  <a:pt x="15653" y="2394"/>
                </a:lnTo>
                <a:lnTo>
                  <a:pt x="16569" y="2657"/>
                </a:lnTo>
                <a:lnTo>
                  <a:pt x="17621" y="2751"/>
                </a:lnTo>
                <a:lnTo>
                  <a:pt x="17632" y="4715"/>
                </a:lnTo>
                <a:lnTo>
                  <a:pt x="17621" y="6799"/>
                </a:lnTo>
                <a:lnTo>
                  <a:pt x="18484" y="7817"/>
                </a:lnTo>
                <a:lnTo>
                  <a:pt x="18579" y="9476"/>
                </a:lnTo>
                <a:lnTo>
                  <a:pt x="19811" y="9466"/>
                </a:lnTo>
                <a:lnTo>
                  <a:pt x="21600" y="9361"/>
                </a:lnTo>
                <a:lnTo>
                  <a:pt x="21547" y="11125"/>
                </a:lnTo>
                <a:lnTo>
                  <a:pt x="21447" y="12661"/>
                </a:lnTo>
                <a:lnTo>
                  <a:pt x="19793" y="12867"/>
                </a:lnTo>
                <a:lnTo>
                  <a:pt x="17958" y="12839"/>
                </a:lnTo>
                <a:lnTo>
                  <a:pt x="17948" y="15390"/>
                </a:lnTo>
                <a:lnTo>
                  <a:pt x="18053" y="17389"/>
                </a:lnTo>
                <a:lnTo>
                  <a:pt x="18060" y="18906"/>
                </a:lnTo>
                <a:lnTo>
                  <a:pt x="19021" y="19825"/>
                </a:lnTo>
                <a:lnTo>
                  <a:pt x="20147" y="21148"/>
                </a:lnTo>
                <a:lnTo>
                  <a:pt x="18453" y="21390"/>
                </a:lnTo>
                <a:lnTo>
                  <a:pt x="16632" y="21600"/>
                </a:lnTo>
                <a:lnTo>
                  <a:pt x="15190" y="21526"/>
                </a:lnTo>
                <a:lnTo>
                  <a:pt x="12832" y="21484"/>
                </a:lnTo>
                <a:lnTo>
                  <a:pt x="11579" y="20749"/>
                </a:lnTo>
                <a:lnTo>
                  <a:pt x="9274" y="20760"/>
                </a:lnTo>
                <a:lnTo>
                  <a:pt x="7168" y="20781"/>
                </a:lnTo>
                <a:lnTo>
                  <a:pt x="4926" y="20823"/>
                </a:lnTo>
                <a:lnTo>
                  <a:pt x="3579" y="20749"/>
                </a:lnTo>
                <a:lnTo>
                  <a:pt x="2758" y="19993"/>
                </a:lnTo>
                <a:lnTo>
                  <a:pt x="1852" y="20224"/>
                </a:lnTo>
                <a:lnTo>
                  <a:pt x="21" y="20688"/>
                </a:lnTo>
                <a:close/>
                <a:moveTo>
                  <a:pt x="21" y="20688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2" name="Freeform 4">
            <a:extLst>
              <a:ext uri="{FF2B5EF4-FFF2-40B4-BE49-F238E27FC236}">
                <a16:creationId xmlns:a16="http://schemas.microsoft.com/office/drawing/2014/main" id="{0DDFE100-8C06-C14D-8994-2AD782152736}"/>
              </a:ext>
            </a:extLst>
          </p:cNvPr>
          <p:cNvSpPr>
            <a:spLocks/>
          </p:cNvSpPr>
          <p:nvPr/>
        </p:nvSpPr>
        <p:spPr bwMode="auto">
          <a:xfrm>
            <a:off x="5389439" y="2536032"/>
            <a:ext cx="1202159" cy="819299"/>
          </a:xfrm>
          <a:custGeom>
            <a:avLst/>
            <a:gdLst>
              <a:gd name="T0" fmla="*/ 1401521049 w 21600"/>
              <a:gd name="T1" fmla="*/ 2147483646 h 21600"/>
              <a:gd name="T2" fmla="*/ 1387135591 w 21600"/>
              <a:gd name="T3" fmla="*/ 2147483646 h 21600"/>
              <a:gd name="T4" fmla="*/ 1018652993 w 21600"/>
              <a:gd name="T5" fmla="*/ 2147483646 h 21600"/>
              <a:gd name="T6" fmla="*/ 645214296 w 21600"/>
              <a:gd name="T7" fmla="*/ 2147483646 h 21600"/>
              <a:gd name="T8" fmla="*/ 596613359 w 21600"/>
              <a:gd name="T9" fmla="*/ 2147483646 h 21600"/>
              <a:gd name="T10" fmla="*/ 208789283 w 21600"/>
              <a:gd name="T11" fmla="*/ 2147483646 h 21600"/>
              <a:gd name="T12" fmla="*/ 208789283 w 21600"/>
              <a:gd name="T13" fmla="*/ 2079784047 h 21600"/>
              <a:gd name="T14" fmla="*/ 0 w 21600"/>
              <a:gd name="T15" fmla="*/ 1900659888 h 21600"/>
              <a:gd name="T16" fmla="*/ 359059493 w 21600"/>
              <a:gd name="T17" fmla="*/ 1724989973 h 21600"/>
              <a:gd name="T18" fmla="*/ 577271960 w 21600"/>
              <a:gd name="T19" fmla="*/ 1540214311 h 21600"/>
              <a:gd name="T20" fmla="*/ 935335214 w 21600"/>
              <a:gd name="T21" fmla="*/ 1286049554 h 21600"/>
              <a:gd name="T22" fmla="*/ 1421357402 w 21600"/>
              <a:gd name="T23" fmla="*/ 1314935482 h 21600"/>
              <a:gd name="T24" fmla="*/ 1809181478 w 21600"/>
              <a:gd name="T25" fmla="*/ 1168465836 h 21600"/>
              <a:gd name="T26" fmla="*/ 2085418144 w 21600"/>
              <a:gd name="T27" fmla="*/ 1330792791 h 21600"/>
              <a:gd name="T28" fmla="*/ 2147483646 w 21600"/>
              <a:gd name="T29" fmla="*/ 1166268686 h 21600"/>
              <a:gd name="T30" fmla="*/ 2147483646 w 21600"/>
              <a:gd name="T31" fmla="*/ 1125765519 h 21600"/>
              <a:gd name="T32" fmla="*/ 2147483646 w 21600"/>
              <a:gd name="T33" fmla="*/ 1096408160 h 21600"/>
              <a:gd name="T34" fmla="*/ 2147483646 w 21600"/>
              <a:gd name="T35" fmla="*/ 972544419 h 21600"/>
              <a:gd name="T36" fmla="*/ 2147483646 w 21600"/>
              <a:gd name="T37" fmla="*/ 738316931 h 21600"/>
              <a:gd name="T38" fmla="*/ 2147483646 w 21600"/>
              <a:gd name="T39" fmla="*/ 722305391 h 21600"/>
              <a:gd name="T40" fmla="*/ 2147483646 w 21600"/>
              <a:gd name="T41" fmla="*/ 557781339 h 21600"/>
              <a:gd name="T42" fmla="*/ 2147483646 w 21600"/>
              <a:gd name="T43" fmla="*/ 283836403 h 21600"/>
              <a:gd name="T44" fmla="*/ 2147483646 w 21600"/>
              <a:gd name="T45" fmla="*/ 92309232 h 21600"/>
              <a:gd name="T46" fmla="*/ 2147483646 w 21600"/>
              <a:gd name="T47" fmla="*/ 8948658 h 21600"/>
              <a:gd name="T48" fmla="*/ 2147483646 w 21600"/>
              <a:gd name="T49" fmla="*/ 0 h 21600"/>
              <a:gd name="T50" fmla="*/ 2147483646 w 21600"/>
              <a:gd name="T51" fmla="*/ 234227488 h 21600"/>
              <a:gd name="T52" fmla="*/ 2147483646 w 21600"/>
              <a:gd name="T53" fmla="*/ 495612270 h 21600"/>
              <a:gd name="T54" fmla="*/ 2147483646 w 21600"/>
              <a:gd name="T55" fmla="*/ 847109135 h 21600"/>
              <a:gd name="T56" fmla="*/ 2147483646 w 21600"/>
              <a:gd name="T57" fmla="*/ 832980458 h 21600"/>
              <a:gd name="T58" fmla="*/ 2147483646 w 21600"/>
              <a:gd name="T59" fmla="*/ 1029530503 h 21600"/>
              <a:gd name="T60" fmla="*/ 2147483646 w 21600"/>
              <a:gd name="T61" fmla="*/ 1139894195 h 21600"/>
              <a:gd name="T62" fmla="*/ 2147483646 w 21600"/>
              <a:gd name="T63" fmla="*/ 1398453253 h 21600"/>
              <a:gd name="T64" fmla="*/ 2147483646 w 21600"/>
              <a:gd name="T65" fmla="*/ 1475536717 h 21600"/>
              <a:gd name="T66" fmla="*/ 2147483646 w 21600"/>
              <a:gd name="T67" fmla="*/ 1722478536 h 21600"/>
              <a:gd name="T68" fmla="*/ 2147483646 w 21600"/>
              <a:gd name="T69" fmla="*/ 1922954364 h 21600"/>
              <a:gd name="T70" fmla="*/ 2147483646 w 21600"/>
              <a:gd name="T71" fmla="*/ 2098624225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1887536983 w 21600"/>
              <a:gd name="T105" fmla="*/ 2147483646 h 21600"/>
              <a:gd name="T106" fmla="*/ 1781406800 w 21600"/>
              <a:gd name="T107" fmla="*/ 2147483646 h 21600"/>
              <a:gd name="T108" fmla="*/ 1401521049 w 21600"/>
              <a:gd name="T109" fmla="*/ 2147483646 h 21600"/>
              <a:gd name="T110" fmla="*/ 1401521049 w 21600"/>
              <a:gd name="T111" fmla="*/ 2147483646 h 216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1600" h="21600">
                <a:moveTo>
                  <a:pt x="2826" y="21600"/>
                </a:moveTo>
                <a:lnTo>
                  <a:pt x="2797" y="19562"/>
                </a:lnTo>
                <a:lnTo>
                  <a:pt x="2054" y="18759"/>
                </a:lnTo>
                <a:lnTo>
                  <a:pt x="1301" y="17525"/>
                </a:lnTo>
                <a:lnTo>
                  <a:pt x="1203" y="16291"/>
                </a:lnTo>
                <a:lnTo>
                  <a:pt x="421" y="15013"/>
                </a:lnTo>
                <a:lnTo>
                  <a:pt x="421" y="13248"/>
                </a:lnTo>
                <a:lnTo>
                  <a:pt x="0" y="12107"/>
                </a:lnTo>
                <a:lnTo>
                  <a:pt x="724" y="10988"/>
                </a:lnTo>
                <a:lnTo>
                  <a:pt x="1164" y="9811"/>
                </a:lnTo>
                <a:lnTo>
                  <a:pt x="1886" y="8192"/>
                </a:lnTo>
                <a:lnTo>
                  <a:pt x="2866" y="8376"/>
                </a:lnTo>
                <a:lnTo>
                  <a:pt x="3648" y="7443"/>
                </a:lnTo>
                <a:lnTo>
                  <a:pt x="4205" y="8477"/>
                </a:lnTo>
                <a:lnTo>
                  <a:pt x="4841" y="7429"/>
                </a:lnTo>
                <a:lnTo>
                  <a:pt x="5800" y="7171"/>
                </a:lnTo>
                <a:lnTo>
                  <a:pt x="7022" y="6984"/>
                </a:lnTo>
                <a:lnTo>
                  <a:pt x="7892" y="6195"/>
                </a:lnTo>
                <a:lnTo>
                  <a:pt x="7677" y="4703"/>
                </a:lnTo>
                <a:lnTo>
                  <a:pt x="9506" y="4601"/>
                </a:lnTo>
                <a:lnTo>
                  <a:pt x="10719" y="3553"/>
                </a:lnTo>
                <a:lnTo>
                  <a:pt x="11844" y="1808"/>
                </a:lnTo>
                <a:lnTo>
                  <a:pt x="12372" y="588"/>
                </a:lnTo>
                <a:lnTo>
                  <a:pt x="13207" y="57"/>
                </a:lnTo>
                <a:lnTo>
                  <a:pt x="14263" y="0"/>
                </a:lnTo>
                <a:lnTo>
                  <a:pt x="14948" y="1492"/>
                </a:lnTo>
                <a:lnTo>
                  <a:pt x="15476" y="3157"/>
                </a:lnTo>
                <a:lnTo>
                  <a:pt x="15300" y="5396"/>
                </a:lnTo>
                <a:lnTo>
                  <a:pt x="16238" y="5306"/>
                </a:lnTo>
                <a:lnTo>
                  <a:pt x="16884" y="6558"/>
                </a:lnTo>
                <a:lnTo>
                  <a:pt x="17960" y="7261"/>
                </a:lnTo>
                <a:lnTo>
                  <a:pt x="18716" y="8908"/>
                </a:lnTo>
                <a:lnTo>
                  <a:pt x="19311" y="9399"/>
                </a:lnTo>
                <a:lnTo>
                  <a:pt x="20133" y="10972"/>
                </a:lnTo>
                <a:lnTo>
                  <a:pt x="20700" y="12249"/>
                </a:lnTo>
                <a:lnTo>
                  <a:pt x="21600" y="13368"/>
                </a:lnTo>
                <a:lnTo>
                  <a:pt x="20816" y="14571"/>
                </a:lnTo>
                <a:lnTo>
                  <a:pt x="19684" y="14118"/>
                </a:lnTo>
                <a:lnTo>
                  <a:pt x="18493" y="13841"/>
                </a:lnTo>
                <a:lnTo>
                  <a:pt x="17884" y="14747"/>
                </a:lnTo>
                <a:lnTo>
                  <a:pt x="16864" y="14533"/>
                </a:lnTo>
                <a:lnTo>
                  <a:pt x="15886" y="15087"/>
                </a:lnTo>
                <a:lnTo>
                  <a:pt x="14961" y="15313"/>
                </a:lnTo>
                <a:lnTo>
                  <a:pt x="14137" y="15175"/>
                </a:lnTo>
                <a:lnTo>
                  <a:pt x="13623" y="16684"/>
                </a:lnTo>
                <a:lnTo>
                  <a:pt x="11543" y="16525"/>
                </a:lnTo>
                <a:lnTo>
                  <a:pt x="10260" y="15886"/>
                </a:lnTo>
                <a:lnTo>
                  <a:pt x="9448" y="14546"/>
                </a:lnTo>
                <a:lnTo>
                  <a:pt x="8239" y="14533"/>
                </a:lnTo>
                <a:lnTo>
                  <a:pt x="7329" y="16143"/>
                </a:lnTo>
                <a:lnTo>
                  <a:pt x="6995" y="18093"/>
                </a:lnTo>
                <a:lnTo>
                  <a:pt x="5152" y="18294"/>
                </a:lnTo>
                <a:lnTo>
                  <a:pt x="3806" y="18294"/>
                </a:lnTo>
                <a:lnTo>
                  <a:pt x="3592" y="19828"/>
                </a:lnTo>
                <a:lnTo>
                  <a:pt x="2826" y="21600"/>
                </a:lnTo>
                <a:close/>
                <a:moveTo>
                  <a:pt x="2826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3" name="Freeform 5">
            <a:extLst>
              <a:ext uri="{FF2B5EF4-FFF2-40B4-BE49-F238E27FC236}">
                <a16:creationId xmlns:a16="http://schemas.microsoft.com/office/drawing/2014/main" id="{092E1249-601C-3444-B71E-1F3A45D288E4}"/>
              </a:ext>
            </a:extLst>
          </p:cNvPr>
          <p:cNvSpPr>
            <a:spLocks/>
          </p:cNvSpPr>
          <p:nvPr/>
        </p:nvSpPr>
        <p:spPr bwMode="auto">
          <a:xfrm>
            <a:off x="5312420" y="1379637"/>
            <a:ext cx="968871" cy="1475631"/>
          </a:xfrm>
          <a:custGeom>
            <a:avLst/>
            <a:gdLst>
              <a:gd name="T0" fmla="*/ 48290704 w 21600"/>
              <a:gd name="T1" fmla="*/ 2147483646 h 21600"/>
              <a:gd name="T2" fmla="*/ 772891772 w 21600"/>
              <a:gd name="T3" fmla="*/ 2147483646 h 21600"/>
              <a:gd name="T4" fmla="*/ 1122081846 w 21600"/>
              <a:gd name="T5" fmla="*/ 2147483646 h 21600"/>
              <a:gd name="T6" fmla="*/ 1163620978 w 21600"/>
              <a:gd name="T7" fmla="*/ 2147483646 h 21600"/>
              <a:gd name="T8" fmla="*/ 1342499366 w 21600"/>
              <a:gd name="T9" fmla="*/ 2147483646 h 21600"/>
              <a:gd name="T10" fmla="*/ 1083135110 w 21600"/>
              <a:gd name="T11" fmla="*/ 2147483646 h 21600"/>
              <a:gd name="T12" fmla="*/ 945795854 w 21600"/>
              <a:gd name="T13" fmla="*/ 487965839 h 21600"/>
              <a:gd name="T14" fmla="*/ 1570706194 w 21600"/>
              <a:gd name="T15" fmla="*/ 0 h 21600"/>
              <a:gd name="T16" fmla="*/ 2147483646 w 21600"/>
              <a:gd name="T17" fmla="*/ 1112588553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022704352 w 21600"/>
              <a:gd name="T47" fmla="*/ 2147483646 h 21600"/>
              <a:gd name="T48" fmla="*/ 1610426241 w 21600"/>
              <a:gd name="T49" fmla="*/ 2147483646 h 21600"/>
              <a:gd name="T50" fmla="*/ 1040818648 w 21600"/>
              <a:gd name="T51" fmla="*/ 2147483646 h 21600"/>
              <a:gd name="T52" fmla="*/ 780681145 w 21600"/>
              <a:gd name="T53" fmla="*/ 2147483646 h 21600"/>
              <a:gd name="T54" fmla="*/ 326082490 w 21600"/>
              <a:gd name="T55" fmla="*/ 2147483646 h 21600"/>
              <a:gd name="T56" fmla="*/ 712400150 w 21600"/>
              <a:gd name="T57" fmla="*/ 2147483646 h 21600"/>
              <a:gd name="T58" fmla="*/ 839614025 w 21600"/>
              <a:gd name="T59" fmla="*/ 2147483646 h 21600"/>
              <a:gd name="T60" fmla="*/ 779122467 w 21600"/>
              <a:gd name="T61" fmla="*/ 2147483646 h 21600"/>
              <a:gd name="T62" fmla="*/ 489386215 w 21600"/>
              <a:gd name="T63" fmla="*/ 2147483646 h 21600"/>
              <a:gd name="T64" fmla="*/ 0 w 21600"/>
              <a:gd name="T65" fmla="*/ 2147483646 h 216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00" h="21600">
                <a:moveTo>
                  <a:pt x="0" y="12823"/>
                </a:moveTo>
                <a:lnTo>
                  <a:pt x="186" y="11833"/>
                </a:lnTo>
                <a:lnTo>
                  <a:pt x="1551" y="10523"/>
                </a:lnTo>
                <a:lnTo>
                  <a:pt x="2977" y="9560"/>
                </a:lnTo>
                <a:lnTo>
                  <a:pt x="4162" y="8905"/>
                </a:lnTo>
                <a:lnTo>
                  <a:pt x="4322" y="7987"/>
                </a:lnTo>
                <a:lnTo>
                  <a:pt x="4482" y="6748"/>
                </a:lnTo>
                <a:lnTo>
                  <a:pt x="4482" y="5725"/>
                </a:lnTo>
                <a:lnTo>
                  <a:pt x="4842" y="4996"/>
                </a:lnTo>
                <a:lnTo>
                  <a:pt x="5171" y="4182"/>
                </a:lnTo>
                <a:lnTo>
                  <a:pt x="4892" y="3388"/>
                </a:lnTo>
                <a:lnTo>
                  <a:pt x="4172" y="2844"/>
                </a:lnTo>
                <a:lnTo>
                  <a:pt x="3720" y="1868"/>
                </a:lnTo>
                <a:lnTo>
                  <a:pt x="3643" y="532"/>
                </a:lnTo>
                <a:lnTo>
                  <a:pt x="4742" y="7"/>
                </a:lnTo>
                <a:lnTo>
                  <a:pt x="6050" y="0"/>
                </a:lnTo>
                <a:lnTo>
                  <a:pt x="7945" y="663"/>
                </a:lnTo>
                <a:lnTo>
                  <a:pt x="9974" y="1213"/>
                </a:lnTo>
                <a:lnTo>
                  <a:pt x="12847" y="2151"/>
                </a:lnTo>
                <a:lnTo>
                  <a:pt x="15193" y="2986"/>
                </a:lnTo>
                <a:lnTo>
                  <a:pt x="18007" y="3859"/>
                </a:lnTo>
                <a:lnTo>
                  <a:pt x="19982" y="4657"/>
                </a:lnTo>
                <a:lnTo>
                  <a:pt x="21390" y="5228"/>
                </a:lnTo>
                <a:lnTo>
                  <a:pt x="21600" y="6191"/>
                </a:lnTo>
                <a:lnTo>
                  <a:pt x="21590" y="9046"/>
                </a:lnTo>
                <a:lnTo>
                  <a:pt x="21570" y="10345"/>
                </a:lnTo>
                <a:lnTo>
                  <a:pt x="19682" y="10398"/>
                </a:lnTo>
                <a:lnTo>
                  <a:pt x="19373" y="11111"/>
                </a:lnTo>
                <a:lnTo>
                  <a:pt x="18344" y="11872"/>
                </a:lnTo>
                <a:lnTo>
                  <a:pt x="18454" y="12562"/>
                </a:lnTo>
                <a:lnTo>
                  <a:pt x="17715" y="13172"/>
                </a:lnTo>
                <a:lnTo>
                  <a:pt x="17874" y="13835"/>
                </a:lnTo>
                <a:lnTo>
                  <a:pt x="17155" y="14524"/>
                </a:lnTo>
                <a:lnTo>
                  <a:pt x="18374" y="14572"/>
                </a:lnTo>
                <a:lnTo>
                  <a:pt x="18673" y="15570"/>
                </a:lnTo>
                <a:lnTo>
                  <a:pt x="19313" y="16095"/>
                </a:lnTo>
                <a:lnTo>
                  <a:pt x="19313" y="17026"/>
                </a:lnTo>
                <a:lnTo>
                  <a:pt x="17984" y="17085"/>
                </a:lnTo>
                <a:lnTo>
                  <a:pt x="16926" y="17460"/>
                </a:lnTo>
                <a:lnTo>
                  <a:pt x="15837" y="18431"/>
                </a:lnTo>
                <a:lnTo>
                  <a:pt x="14738" y="19060"/>
                </a:lnTo>
                <a:lnTo>
                  <a:pt x="13709" y="19487"/>
                </a:lnTo>
                <a:lnTo>
                  <a:pt x="12439" y="19561"/>
                </a:lnTo>
                <a:lnTo>
                  <a:pt x="11272" y="19539"/>
                </a:lnTo>
                <a:lnTo>
                  <a:pt x="11522" y="20379"/>
                </a:lnTo>
                <a:lnTo>
                  <a:pt x="10358" y="20812"/>
                </a:lnTo>
                <a:lnTo>
                  <a:pt x="8979" y="20963"/>
                </a:lnTo>
                <a:lnTo>
                  <a:pt x="7791" y="21068"/>
                </a:lnTo>
                <a:lnTo>
                  <a:pt x="6932" y="21600"/>
                </a:lnTo>
                <a:lnTo>
                  <a:pt x="6203" y="21075"/>
                </a:lnTo>
                <a:lnTo>
                  <a:pt x="5464" y="21551"/>
                </a:lnTo>
                <a:lnTo>
                  <a:pt x="4009" y="21534"/>
                </a:lnTo>
                <a:lnTo>
                  <a:pt x="3536" y="20495"/>
                </a:lnTo>
                <a:lnTo>
                  <a:pt x="3007" y="19861"/>
                </a:lnTo>
                <a:lnTo>
                  <a:pt x="1948" y="19441"/>
                </a:lnTo>
                <a:lnTo>
                  <a:pt x="1256" y="18850"/>
                </a:lnTo>
                <a:lnTo>
                  <a:pt x="1336" y="18181"/>
                </a:lnTo>
                <a:lnTo>
                  <a:pt x="2744" y="18181"/>
                </a:lnTo>
                <a:lnTo>
                  <a:pt x="4291" y="18029"/>
                </a:lnTo>
                <a:lnTo>
                  <a:pt x="3234" y="17332"/>
                </a:lnTo>
                <a:lnTo>
                  <a:pt x="3353" y="16407"/>
                </a:lnTo>
                <a:lnTo>
                  <a:pt x="3001" y="15387"/>
                </a:lnTo>
                <a:lnTo>
                  <a:pt x="2701" y="14736"/>
                </a:lnTo>
                <a:lnTo>
                  <a:pt x="1885" y="14413"/>
                </a:lnTo>
                <a:lnTo>
                  <a:pt x="652" y="13695"/>
                </a:lnTo>
                <a:lnTo>
                  <a:pt x="0" y="12823"/>
                </a:lnTo>
                <a:close/>
                <a:moveTo>
                  <a:pt x="0" y="1282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4" name="Freeform 6">
            <a:extLst>
              <a:ext uri="{FF2B5EF4-FFF2-40B4-BE49-F238E27FC236}">
                <a16:creationId xmlns:a16="http://schemas.microsoft.com/office/drawing/2014/main" id="{21FB0FAE-6767-CC41-8F23-E54F41AAAAFD}"/>
              </a:ext>
            </a:extLst>
          </p:cNvPr>
          <p:cNvSpPr>
            <a:spLocks/>
          </p:cNvSpPr>
          <p:nvPr/>
        </p:nvSpPr>
        <p:spPr bwMode="auto">
          <a:xfrm>
            <a:off x="7125147" y="2171031"/>
            <a:ext cx="1380753" cy="1051471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1947584818 h 21600"/>
              <a:gd name="T38" fmla="*/ 2147483646 w 21600"/>
              <a:gd name="T39" fmla="*/ 1516521708 h 21600"/>
              <a:gd name="T40" fmla="*/ 2147483646 w 21600"/>
              <a:gd name="T41" fmla="*/ 1204587754 h 21600"/>
              <a:gd name="T42" fmla="*/ 2147483646 w 21600"/>
              <a:gd name="T43" fmla="*/ 969315584 h 21600"/>
              <a:gd name="T44" fmla="*/ 2147483646 w 21600"/>
              <a:gd name="T45" fmla="*/ 721758568 h 21600"/>
              <a:gd name="T46" fmla="*/ 2147483646 w 21600"/>
              <a:gd name="T47" fmla="*/ 464912401 h 21600"/>
              <a:gd name="T48" fmla="*/ 2147483646 w 21600"/>
              <a:gd name="T49" fmla="*/ 171230801 h 21600"/>
              <a:gd name="T50" fmla="*/ 2147483646 w 21600"/>
              <a:gd name="T51" fmla="*/ 161941650 h 21600"/>
              <a:gd name="T52" fmla="*/ 2147483646 w 21600"/>
              <a:gd name="T53" fmla="*/ 85615366 h 21600"/>
              <a:gd name="T54" fmla="*/ 2147483646 w 21600"/>
              <a:gd name="T55" fmla="*/ 0 h 21600"/>
              <a:gd name="T56" fmla="*/ 2147483646 w 21600"/>
              <a:gd name="T57" fmla="*/ 348433817 h 21600"/>
              <a:gd name="T58" fmla="*/ 2147483646 w 21600"/>
              <a:gd name="T59" fmla="*/ 143689296 h 21600"/>
              <a:gd name="T60" fmla="*/ 2147483646 w 21600"/>
              <a:gd name="T61" fmla="*/ 229304662 h 21600"/>
              <a:gd name="T62" fmla="*/ 2147483646 w 21600"/>
              <a:gd name="T63" fmla="*/ 758263277 h 21600"/>
              <a:gd name="T64" fmla="*/ 2147483646 w 21600"/>
              <a:gd name="T65" fmla="*/ 1115986245 h 21600"/>
              <a:gd name="T66" fmla="*/ 2147483646 w 21600"/>
              <a:gd name="T67" fmla="*/ 1343301784 h 21600"/>
              <a:gd name="T68" fmla="*/ 2147483646 w 21600"/>
              <a:gd name="T69" fmla="*/ 1786975689 h 21600"/>
              <a:gd name="T70" fmla="*/ 2126550699 w 21600"/>
              <a:gd name="T71" fmla="*/ 2147483646 h 21600"/>
              <a:gd name="T72" fmla="*/ 1583263035 w 21600"/>
              <a:gd name="T73" fmla="*/ 2147483646 h 21600"/>
              <a:gd name="T74" fmla="*/ 1088823445 w 21600"/>
              <a:gd name="T75" fmla="*/ 2147483646 h 21600"/>
              <a:gd name="T76" fmla="*/ 1088823445 w 21600"/>
              <a:gd name="T77" fmla="*/ 2147483646 h 21600"/>
              <a:gd name="T78" fmla="*/ 237454290 w 21600"/>
              <a:gd name="T79" fmla="*/ 2147483646 h 21600"/>
              <a:gd name="T80" fmla="*/ 0 w 21600"/>
              <a:gd name="T81" fmla="*/ 2147483646 h 21600"/>
              <a:gd name="T82" fmla="*/ 807033951 w 21600"/>
              <a:gd name="T83" fmla="*/ 2147483646 h 21600"/>
              <a:gd name="T84" fmla="*/ 1451018009 w 21600"/>
              <a:gd name="T85" fmla="*/ 2147483646 h 21600"/>
              <a:gd name="T86" fmla="*/ 1967997130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2147483646 w 21600"/>
              <a:gd name="T111" fmla="*/ 2147483646 h 21600"/>
              <a:gd name="T112" fmla="*/ 2147483646 w 21600"/>
              <a:gd name="T113" fmla="*/ 2147483646 h 21600"/>
              <a:gd name="T114" fmla="*/ 2147483646 w 21600"/>
              <a:gd name="T115" fmla="*/ 2147483646 h 21600"/>
              <a:gd name="T116" fmla="*/ 2147483646 w 21600"/>
              <a:gd name="T117" fmla="*/ 2147483646 h 216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1600" h="21600">
                <a:moveTo>
                  <a:pt x="13349" y="20286"/>
                </a:moveTo>
                <a:lnTo>
                  <a:pt x="14409" y="20203"/>
                </a:lnTo>
                <a:lnTo>
                  <a:pt x="14916" y="19343"/>
                </a:lnTo>
                <a:lnTo>
                  <a:pt x="15463" y="18812"/>
                </a:lnTo>
                <a:lnTo>
                  <a:pt x="17457" y="18766"/>
                </a:lnTo>
                <a:lnTo>
                  <a:pt x="18517" y="17246"/>
                </a:lnTo>
                <a:lnTo>
                  <a:pt x="19486" y="15819"/>
                </a:lnTo>
                <a:lnTo>
                  <a:pt x="20357" y="14419"/>
                </a:lnTo>
                <a:lnTo>
                  <a:pt x="21600" y="12669"/>
                </a:lnTo>
                <a:lnTo>
                  <a:pt x="20385" y="12568"/>
                </a:lnTo>
                <a:lnTo>
                  <a:pt x="18777" y="11969"/>
                </a:lnTo>
                <a:lnTo>
                  <a:pt x="16748" y="11112"/>
                </a:lnTo>
                <a:lnTo>
                  <a:pt x="15926" y="10716"/>
                </a:lnTo>
                <a:lnTo>
                  <a:pt x="15364" y="9942"/>
                </a:lnTo>
                <a:lnTo>
                  <a:pt x="14522" y="9058"/>
                </a:lnTo>
                <a:lnTo>
                  <a:pt x="13967" y="8045"/>
                </a:lnTo>
                <a:lnTo>
                  <a:pt x="14150" y="6882"/>
                </a:lnTo>
                <a:lnTo>
                  <a:pt x="12584" y="7020"/>
                </a:lnTo>
                <a:lnTo>
                  <a:pt x="12541" y="5869"/>
                </a:lnTo>
                <a:lnTo>
                  <a:pt x="13040" y="4570"/>
                </a:lnTo>
                <a:lnTo>
                  <a:pt x="13138" y="3630"/>
                </a:lnTo>
                <a:lnTo>
                  <a:pt x="12275" y="2921"/>
                </a:lnTo>
                <a:lnTo>
                  <a:pt x="11713" y="2175"/>
                </a:lnTo>
                <a:lnTo>
                  <a:pt x="11081" y="1401"/>
                </a:lnTo>
                <a:lnTo>
                  <a:pt x="9793" y="516"/>
                </a:lnTo>
                <a:lnTo>
                  <a:pt x="8929" y="488"/>
                </a:lnTo>
                <a:lnTo>
                  <a:pt x="8115" y="258"/>
                </a:lnTo>
                <a:lnTo>
                  <a:pt x="7209" y="0"/>
                </a:lnTo>
                <a:lnTo>
                  <a:pt x="6591" y="1050"/>
                </a:lnTo>
                <a:lnTo>
                  <a:pt x="5917" y="433"/>
                </a:lnTo>
                <a:lnTo>
                  <a:pt x="4782" y="691"/>
                </a:lnTo>
                <a:lnTo>
                  <a:pt x="4606" y="2285"/>
                </a:lnTo>
                <a:lnTo>
                  <a:pt x="4210" y="3363"/>
                </a:lnTo>
                <a:lnTo>
                  <a:pt x="3570" y="4048"/>
                </a:lnTo>
                <a:lnTo>
                  <a:pt x="3020" y="5385"/>
                </a:lnTo>
                <a:lnTo>
                  <a:pt x="2830" y="7007"/>
                </a:lnTo>
                <a:lnTo>
                  <a:pt x="2107" y="7734"/>
                </a:lnTo>
                <a:lnTo>
                  <a:pt x="1449" y="9724"/>
                </a:lnTo>
                <a:lnTo>
                  <a:pt x="1449" y="11822"/>
                </a:lnTo>
                <a:lnTo>
                  <a:pt x="316" y="12125"/>
                </a:lnTo>
                <a:lnTo>
                  <a:pt x="0" y="13393"/>
                </a:lnTo>
                <a:lnTo>
                  <a:pt x="1074" y="13863"/>
                </a:lnTo>
                <a:lnTo>
                  <a:pt x="1931" y="14867"/>
                </a:lnTo>
                <a:lnTo>
                  <a:pt x="2619" y="16000"/>
                </a:lnTo>
                <a:lnTo>
                  <a:pt x="3125" y="17176"/>
                </a:lnTo>
                <a:lnTo>
                  <a:pt x="3483" y="17987"/>
                </a:lnTo>
                <a:lnTo>
                  <a:pt x="4122" y="18032"/>
                </a:lnTo>
                <a:lnTo>
                  <a:pt x="4271" y="19360"/>
                </a:lnTo>
                <a:lnTo>
                  <a:pt x="5017" y="19683"/>
                </a:lnTo>
                <a:lnTo>
                  <a:pt x="5798" y="19932"/>
                </a:lnTo>
                <a:lnTo>
                  <a:pt x="6529" y="20403"/>
                </a:lnTo>
                <a:lnTo>
                  <a:pt x="7281" y="21212"/>
                </a:lnTo>
                <a:lnTo>
                  <a:pt x="8322" y="21406"/>
                </a:lnTo>
                <a:lnTo>
                  <a:pt x="9582" y="21600"/>
                </a:lnTo>
                <a:lnTo>
                  <a:pt x="10491" y="20574"/>
                </a:lnTo>
                <a:lnTo>
                  <a:pt x="11522" y="20338"/>
                </a:lnTo>
                <a:lnTo>
                  <a:pt x="12260" y="20532"/>
                </a:lnTo>
                <a:lnTo>
                  <a:pt x="13349" y="20286"/>
                </a:lnTo>
                <a:close/>
                <a:moveTo>
                  <a:pt x="13349" y="2028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5" name="Freeform 7">
            <a:extLst>
              <a:ext uri="{FF2B5EF4-FFF2-40B4-BE49-F238E27FC236}">
                <a16:creationId xmlns:a16="http://schemas.microsoft.com/office/drawing/2014/main" id="{4AD22CD5-AC96-284C-9CEE-A19DBFD76AF3}"/>
              </a:ext>
            </a:extLst>
          </p:cNvPr>
          <p:cNvSpPr>
            <a:spLocks/>
          </p:cNvSpPr>
          <p:nvPr/>
        </p:nvSpPr>
        <p:spPr bwMode="auto">
          <a:xfrm>
            <a:off x="5184056" y="3045024"/>
            <a:ext cx="1792635" cy="177589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820182266 h 21600"/>
              <a:gd name="T14" fmla="*/ 2147483646 w 21600"/>
              <a:gd name="T15" fmla="*/ 1395742797 h 21600"/>
              <a:gd name="T16" fmla="*/ 2147483646 w 21600"/>
              <a:gd name="T17" fmla="*/ 2147483646 h 21600"/>
              <a:gd name="T18" fmla="*/ 2147483646 w 21600"/>
              <a:gd name="T19" fmla="*/ 1334994137 h 21600"/>
              <a:gd name="T20" fmla="*/ 2147483646 w 21600"/>
              <a:gd name="T21" fmla="*/ 767418601 h 21600"/>
              <a:gd name="T22" fmla="*/ 2147483646 w 21600"/>
              <a:gd name="T23" fmla="*/ 262205141 h 21600"/>
              <a:gd name="T24" fmla="*/ 2147483646 w 21600"/>
              <a:gd name="T25" fmla="*/ 0 h 21600"/>
              <a:gd name="T26" fmla="*/ 2147483646 w 21600"/>
              <a:gd name="T27" fmla="*/ 1953720039 h 21600"/>
              <a:gd name="T28" fmla="*/ 2147483646 w 21600"/>
              <a:gd name="T29" fmla="*/ 1459691044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3771415 w 21600"/>
              <a:gd name="T89" fmla="*/ 2147483646 h 21600"/>
              <a:gd name="T90" fmla="*/ 649548032 w 21600"/>
              <a:gd name="T91" fmla="*/ 2147483646 h 21600"/>
              <a:gd name="T92" fmla="*/ 1805591074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600" h="21600">
                <a:moveTo>
                  <a:pt x="4254" y="10737"/>
                </a:moveTo>
                <a:lnTo>
                  <a:pt x="4367" y="9935"/>
                </a:lnTo>
                <a:lnTo>
                  <a:pt x="4475" y="8732"/>
                </a:lnTo>
                <a:lnTo>
                  <a:pt x="5000" y="8126"/>
                </a:lnTo>
                <a:lnTo>
                  <a:pt x="5298" y="7542"/>
                </a:lnTo>
                <a:lnTo>
                  <a:pt x="6152" y="6996"/>
                </a:lnTo>
                <a:lnTo>
                  <a:pt x="6141" y="6225"/>
                </a:lnTo>
                <a:lnTo>
                  <a:pt x="6406" y="5439"/>
                </a:lnTo>
                <a:lnTo>
                  <a:pt x="6471" y="4740"/>
                </a:lnTo>
                <a:lnTo>
                  <a:pt x="6477" y="3834"/>
                </a:lnTo>
                <a:lnTo>
                  <a:pt x="6942" y="3242"/>
                </a:lnTo>
                <a:lnTo>
                  <a:pt x="7136" y="2216"/>
                </a:lnTo>
                <a:lnTo>
                  <a:pt x="7315" y="1337"/>
                </a:lnTo>
                <a:lnTo>
                  <a:pt x="7980" y="513"/>
                </a:lnTo>
                <a:lnTo>
                  <a:pt x="8732" y="491"/>
                </a:lnTo>
                <a:lnTo>
                  <a:pt x="9192" y="873"/>
                </a:lnTo>
                <a:lnTo>
                  <a:pt x="9992" y="1381"/>
                </a:lnTo>
                <a:lnTo>
                  <a:pt x="10711" y="1413"/>
                </a:lnTo>
                <a:lnTo>
                  <a:pt x="11539" y="1397"/>
                </a:lnTo>
                <a:lnTo>
                  <a:pt x="11950" y="835"/>
                </a:lnTo>
                <a:lnTo>
                  <a:pt x="13110" y="769"/>
                </a:lnTo>
                <a:lnTo>
                  <a:pt x="13818" y="480"/>
                </a:lnTo>
                <a:lnTo>
                  <a:pt x="14473" y="551"/>
                </a:lnTo>
                <a:lnTo>
                  <a:pt x="14895" y="164"/>
                </a:lnTo>
                <a:lnTo>
                  <a:pt x="16188" y="430"/>
                </a:lnTo>
                <a:lnTo>
                  <a:pt x="16981" y="0"/>
                </a:lnTo>
                <a:lnTo>
                  <a:pt x="17338" y="551"/>
                </a:lnTo>
                <a:lnTo>
                  <a:pt x="17841" y="1222"/>
                </a:lnTo>
                <a:lnTo>
                  <a:pt x="18979" y="1017"/>
                </a:lnTo>
                <a:lnTo>
                  <a:pt x="19881" y="913"/>
                </a:lnTo>
                <a:lnTo>
                  <a:pt x="20324" y="1539"/>
                </a:lnTo>
                <a:lnTo>
                  <a:pt x="21157" y="2105"/>
                </a:lnTo>
                <a:lnTo>
                  <a:pt x="21125" y="2681"/>
                </a:lnTo>
                <a:lnTo>
                  <a:pt x="21030" y="3374"/>
                </a:lnTo>
                <a:lnTo>
                  <a:pt x="21600" y="3689"/>
                </a:lnTo>
                <a:lnTo>
                  <a:pt x="21254" y="4202"/>
                </a:lnTo>
                <a:lnTo>
                  <a:pt x="20832" y="4710"/>
                </a:lnTo>
                <a:lnTo>
                  <a:pt x="20161" y="5264"/>
                </a:lnTo>
                <a:lnTo>
                  <a:pt x="19939" y="6198"/>
                </a:lnTo>
                <a:lnTo>
                  <a:pt x="19791" y="7755"/>
                </a:lnTo>
                <a:lnTo>
                  <a:pt x="19085" y="8265"/>
                </a:lnTo>
                <a:lnTo>
                  <a:pt x="18874" y="9029"/>
                </a:lnTo>
                <a:lnTo>
                  <a:pt x="19118" y="9803"/>
                </a:lnTo>
                <a:lnTo>
                  <a:pt x="19339" y="11337"/>
                </a:lnTo>
                <a:lnTo>
                  <a:pt x="19496" y="12679"/>
                </a:lnTo>
                <a:lnTo>
                  <a:pt x="19626" y="13546"/>
                </a:lnTo>
                <a:lnTo>
                  <a:pt x="20156" y="14200"/>
                </a:lnTo>
                <a:lnTo>
                  <a:pt x="20567" y="15046"/>
                </a:lnTo>
                <a:lnTo>
                  <a:pt x="20940" y="15679"/>
                </a:lnTo>
                <a:lnTo>
                  <a:pt x="20032" y="15766"/>
                </a:lnTo>
                <a:lnTo>
                  <a:pt x="18912" y="15935"/>
                </a:lnTo>
                <a:lnTo>
                  <a:pt x="18285" y="16840"/>
                </a:lnTo>
                <a:lnTo>
                  <a:pt x="18582" y="17511"/>
                </a:lnTo>
                <a:lnTo>
                  <a:pt x="18474" y="18385"/>
                </a:lnTo>
                <a:lnTo>
                  <a:pt x="18133" y="19400"/>
                </a:lnTo>
                <a:lnTo>
                  <a:pt x="18555" y="19990"/>
                </a:lnTo>
                <a:lnTo>
                  <a:pt x="19091" y="20443"/>
                </a:lnTo>
                <a:lnTo>
                  <a:pt x="19729" y="20061"/>
                </a:lnTo>
                <a:lnTo>
                  <a:pt x="19707" y="21600"/>
                </a:lnTo>
                <a:lnTo>
                  <a:pt x="18914" y="21526"/>
                </a:lnTo>
                <a:lnTo>
                  <a:pt x="18474" y="20792"/>
                </a:lnTo>
                <a:lnTo>
                  <a:pt x="17922" y="20465"/>
                </a:lnTo>
                <a:lnTo>
                  <a:pt x="17159" y="20203"/>
                </a:lnTo>
                <a:lnTo>
                  <a:pt x="16830" y="19564"/>
                </a:lnTo>
                <a:lnTo>
                  <a:pt x="16186" y="19826"/>
                </a:lnTo>
                <a:lnTo>
                  <a:pt x="15451" y="19695"/>
                </a:lnTo>
                <a:lnTo>
                  <a:pt x="14728" y="19667"/>
                </a:lnTo>
                <a:lnTo>
                  <a:pt x="14721" y="18997"/>
                </a:lnTo>
                <a:lnTo>
                  <a:pt x="13921" y="19291"/>
                </a:lnTo>
                <a:lnTo>
                  <a:pt x="13248" y="18760"/>
                </a:lnTo>
                <a:lnTo>
                  <a:pt x="12239" y="18773"/>
                </a:lnTo>
                <a:lnTo>
                  <a:pt x="11367" y="18844"/>
                </a:lnTo>
                <a:lnTo>
                  <a:pt x="11324" y="17796"/>
                </a:lnTo>
                <a:lnTo>
                  <a:pt x="10754" y="17094"/>
                </a:lnTo>
                <a:lnTo>
                  <a:pt x="10815" y="15929"/>
                </a:lnTo>
                <a:lnTo>
                  <a:pt x="10788" y="15253"/>
                </a:lnTo>
                <a:lnTo>
                  <a:pt x="10783" y="14527"/>
                </a:lnTo>
                <a:lnTo>
                  <a:pt x="10123" y="14495"/>
                </a:lnTo>
                <a:lnTo>
                  <a:pt x="9179" y="14192"/>
                </a:lnTo>
                <a:lnTo>
                  <a:pt x="8344" y="14192"/>
                </a:lnTo>
                <a:lnTo>
                  <a:pt x="8037" y="15302"/>
                </a:lnTo>
                <a:lnTo>
                  <a:pt x="5653" y="15281"/>
                </a:lnTo>
                <a:lnTo>
                  <a:pt x="5405" y="14631"/>
                </a:lnTo>
                <a:lnTo>
                  <a:pt x="5102" y="13736"/>
                </a:lnTo>
                <a:lnTo>
                  <a:pt x="4766" y="12904"/>
                </a:lnTo>
                <a:lnTo>
                  <a:pt x="3899" y="12850"/>
                </a:lnTo>
                <a:lnTo>
                  <a:pt x="2862" y="12902"/>
                </a:lnTo>
                <a:lnTo>
                  <a:pt x="1796" y="12866"/>
                </a:lnTo>
                <a:lnTo>
                  <a:pt x="1152" y="12986"/>
                </a:lnTo>
                <a:lnTo>
                  <a:pt x="130" y="13543"/>
                </a:lnTo>
                <a:lnTo>
                  <a:pt x="0" y="12839"/>
                </a:lnTo>
                <a:lnTo>
                  <a:pt x="395" y="12450"/>
                </a:lnTo>
                <a:lnTo>
                  <a:pt x="476" y="11894"/>
                </a:lnTo>
                <a:lnTo>
                  <a:pt x="1098" y="11588"/>
                </a:lnTo>
                <a:lnTo>
                  <a:pt x="1828" y="11364"/>
                </a:lnTo>
                <a:lnTo>
                  <a:pt x="2418" y="11141"/>
                </a:lnTo>
                <a:lnTo>
                  <a:pt x="2537" y="11768"/>
                </a:lnTo>
                <a:lnTo>
                  <a:pt x="3175" y="11435"/>
                </a:lnTo>
                <a:lnTo>
                  <a:pt x="3661" y="10917"/>
                </a:lnTo>
                <a:lnTo>
                  <a:pt x="4254" y="10737"/>
                </a:lnTo>
                <a:close/>
                <a:moveTo>
                  <a:pt x="4254" y="1073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6" name="Freeform 8">
            <a:extLst>
              <a:ext uri="{FF2B5EF4-FFF2-40B4-BE49-F238E27FC236}">
                <a16:creationId xmlns:a16="http://schemas.microsoft.com/office/drawing/2014/main" id="{89E8CA22-C08C-8849-AD87-E335AAC1F432}"/>
              </a:ext>
            </a:extLst>
          </p:cNvPr>
          <p:cNvSpPr>
            <a:spLocks/>
          </p:cNvSpPr>
          <p:nvPr/>
        </p:nvSpPr>
        <p:spPr bwMode="auto">
          <a:xfrm>
            <a:off x="6790283" y="3651127"/>
            <a:ext cx="1017984" cy="1019100"/>
          </a:xfrm>
          <a:custGeom>
            <a:avLst/>
            <a:gdLst>
              <a:gd name="T0" fmla="*/ 957915957 w 21600"/>
              <a:gd name="T1" fmla="*/ 700033791 h 21600"/>
              <a:gd name="T2" fmla="*/ 919974884 w 21600"/>
              <a:gd name="T3" fmla="*/ 362250393 h 21600"/>
              <a:gd name="T4" fmla="*/ 743208692 w 21600"/>
              <a:gd name="T5" fmla="*/ 44413445 h 21600"/>
              <a:gd name="T6" fmla="*/ 1597531409 w 21600"/>
              <a:gd name="T7" fmla="*/ 0 h 21600"/>
              <a:gd name="T8" fmla="*/ 2147483646 w 21600"/>
              <a:gd name="T9" fmla="*/ 103329685 h 21600"/>
              <a:gd name="T10" fmla="*/ 2147483646 w 21600"/>
              <a:gd name="T11" fmla="*/ 519962151 h 21600"/>
              <a:gd name="T12" fmla="*/ 2147483646 w 21600"/>
              <a:gd name="T13" fmla="*/ 815443847 h 21600"/>
              <a:gd name="T14" fmla="*/ 2147483646 w 21600"/>
              <a:gd name="T15" fmla="*/ 1061680809 h 21600"/>
              <a:gd name="T16" fmla="*/ 2147483646 w 21600"/>
              <a:gd name="T17" fmla="*/ 1246885358 h 21600"/>
              <a:gd name="T18" fmla="*/ 2147483646 w 21600"/>
              <a:gd name="T19" fmla="*/ 1613368162 h 21600"/>
              <a:gd name="T20" fmla="*/ 2147483646 w 21600"/>
              <a:gd name="T21" fmla="*/ 1787694459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1946252069 w 21600"/>
              <a:gd name="T69" fmla="*/ 2147483646 h 21600"/>
              <a:gd name="T70" fmla="*/ 1588195579 w 21600"/>
              <a:gd name="T71" fmla="*/ 2147483646 h 21600"/>
              <a:gd name="T72" fmla="*/ 1173229690 w 21600"/>
              <a:gd name="T73" fmla="*/ 2147483646 h 21600"/>
              <a:gd name="T74" fmla="*/ 800724558 w 21600"/>
              <a:gd name="T75" fmla="*/ 2147483646 h 21600"/>
              <a:gd name="T76" fmla="*/ 510728274 w 21600"/>
              <a:gd name="T77" fmla="*/ 2147483646 h 21600"/>
              <a:gd name="T78" fmla="*/ 123765518 w 21600"/>
              <a:gd name="T79" fmla="*/ 2147483646 h 21600"/>
              <a:gd name="T80" fmla="*/ 10539917 w 21600"/>
              <a:gd name="T81" fmla="*/ 2147483646 h 21600"/>
              <a:gd name="T82" fmla="*/ 0 w 21600"/>
              <a:gd name="T83" fmla="*/ 1998883364 h 21600"/>
              <a:gd name="T84" fmla="*/ 396900629 w 21600"/>
              <a:gd name="T85" fmla="*/ 2017614074 h 21600"/>
              <a:gd name="T86" fmla="*/ 676653527 w 21600"/>
              <a:gd name="T87" fmla="*/ 1751741408 h 21600"/>
              <a:gd name="T88" fmla="*/ 875708064 w 21600"/>
              <a:gd name="T89" fmla="*/ 1433904393 h 21600"/>
              <a:gd name="T90" fmla="*/ 720920280 w 21600"/>
              <a:gd name="T91" fmla="*/ 945964569 h 21600"/>
              <a:gd name="T92" fmla="*/ 957915957 w 21600"/>
              <a:gd name="T93" fmla="*/ 700033791 h 21600"/>
              <a:gd name="T94" fmla="*/ 957915957 w 21600"/>
              <a:gd name="T95" fmla="*/ 700033791 h 216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1600" h="21600">
                <a:moveTo>
                  <a:pt x="3181" y="2317"/>
                </a:moveTo>
                <a:lnTo>
                  <a:pt x="3055" y="1199"/>
                </a:lnTo>
                <a:lnTo>
                  <a:pt x="2468" y="147"/>
                </a:lnTo>
                <a:lnTo>
                  <a:pt x="5305" y="0"/>
                </a:lnTo>
                <a:lnTo>
                  <a:pt x="10052" y="342"/>
                </a:lnTo>
                <a:lnTo>
                  <a:pt x="12787" y="1721"/>
                </a:lnTo>
                <a:lnTo>
                  <a:pt x="14130" y="2699"/>
                </a:lnTo>
                <a:lnTo>
                  <a:pt x="15414" y="3514"/>
                </a:lnTo>
                <a:lnTo>
                  <a:pt x="16591" y="4127"/>
                </a:lnTo>
                <a:lnTo>
                  <a:pt x="16838" y="5340"/>
                </a:lnTo>
                <a:lnTo>
                  <a:pt x="17697" y="5917"/>
                </a:lnTo>
                <a:lnTo>
                  <a:pt x="19605" y="7235"/>
                </a:lnTo>
                <a:lnTo>
                  <a:pt x="18910" y="8507"/>
                </a:lnTo>
                <a:lnTo>
                  <a:pt x="18628" y="9990"/>
                </a:lnTo>
                <a:lnTo>
                  <a:pt x="19075" y="11156"/>
                </a:lnTo>
                <a:lnTo>
                  <a:pt x="20064" y="12192"/>
                </a:lnTo>
                <a:lnTo>
                  <a:pt x="19558" y="14099"/>
                </a:lnTo>
                <a:lnTo>
                  <a:pt x="19758" y="15807"/>
                </a:lnTo>
                <a:lnTo>
                  <a:pt x="20147" y="17232"/>
                </a:lnTo>
                <a:lnTo>
                  <a:pt x="20641" y="18398"/>
                </a:lnTo>
                <a:lnTo>
                  <a:pt x="21600" y="19317"/>
                </a:lnTo>
                <a:lnTo>
                  <a:pt x="20005" y="20235"/>
                </a:lnTo>
                <a:lnTo>
                  <a:pt x="18522" y="20447"/>
                </a:lnTo>
                <a:lnTo>
                  <a:pt x="17532" y="20800"/>
                </a:lnTo>
                <a:lnTo>
                  <a:pt x="16520" y="20729"/>
                </a:lnTo>
                <a:lnTo>
                  <a:pt x="15801" y="21412"/>
                </a:lnTo>
                <a:lnTo>
                  <a:pt x="14070" y="21459"/>
                </a:lnTo>
                <a:lnTo>
                  <a:pt x="12987" y="20988"/>
                </a:lnTo>
                <a:lnTo>
                  <a:pt x="11680" y="21188"/>
                </a:lnTo>
                <a:lnTo>
                  <a:pt x="10301" y="21600"/>
                </a:lnTo>
                <a:lnTo>
                  <a:pt x="9807" y="20317"/>
                </a:lnTo>
                <a:lnTo>
                  <a:pt x="9690" y="18457"/>
                </a:lnTo>
                <a:lnTo>
                  <a:pt x="9124" y="17208"/>
                </a:lnTo>
                <a:lnTo>
                  <a:pt x="7994" y="17044"/>
                </a:lnTo>
                <a:lnTo>
                  <a:pt x="6463" y="16573"/>
                </a:lnTo>
                <a:lnTo>
                  <a:pt x="5274" y="15737"/>
                </a:lnTo>
                <a:lnTo>
                  <a:pt x="3896" y="15348"/>
                </a:lnTo>
                <a:lnTo>
                  <a:pt x="2659" y="14547"/>
                </a:lnTo>
                <a:lnTo>
                  <a:pt x="1696" y="12545"/>
                </a:lnTo>
                <a:lnTo>
                  <a:pt x="411" y="10802"/>
                </a:lnTo>
                <a:lnTo>
                  <a:pt x="35" y="8665"/>
                </a:lnTo>
                <a:lnTo>
                  <a:pt x="0" y="6616"/>
                </a:lnTo>
                <a:lnTo>
                  <a:pt x="1318" y="6678"/>
                </a:lnTo>
                <a:lnTo>
                  <a:pt x="2247" y="5798"/>
                </a:lnTo>
                <a:lnTo>
                  <a:pt x="2908" y="4746"/>
                </a:lnTo>
                <a:lnTo>
                  <a:pt x="2394" y="3131"/>
                </a:lnTo>
                <a:lnTo>
                  <a:pt x="3181" y="2317"/>
                </a:lnTo>
                <a:close/>
                <a:moveTo>
                  <a:pt x="3181" y="231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7" name="Freeform 9">
            <a:extLst>
              <a:ext uri="{FF2B5EF4-FFF2-40B4-BE49-F238E27FC236}">
                <a16:creationId xmlns:a16="http://schemas.microsoft.com/office/drawing/2014/main" id="{88C338D9-F0E2-3342-951C-4B958600C77F}"/>
              </a:ext>
            </a:extLst>
          </p:cNvPr>
          <p:cNvSpPr>
            <a:spLocks/>
          </p:cNvSpPr>
          <p:nvPr/>
        </p:nvSpPr>
        <p:spPr bwMode="auto">
          <a:xfrm>
            <a:off x="4292203" y="2244701"/>
            <a:ext cx="1120676" cy="914176"/>
          </a:xfrm>
          <a:custGeom>
            <a:avLst/>
            <a:gdLst>
              <a:gd name="T0" fmla="*/ 178787689 w 21600"/>
              <a:gd name="T1" fmla="*/ 2147483646 h 21600"/>
              <a:gd name="T2" fmla="*/ 455610287 w 21600"/>
              <a:gd name="T3" fmla="*/ 2106946891 h 21600"/>
              <a:gd name="T4" fmla="*/ 801942012 w 21600"/>
              <a:gd name="T5" fmla="*/ 1879042878 h 21600"/>
              <a:gd name="T6" fmla="*/ 889125238 w 21600"/>
              <a:gd name="T7" fmla="*/ 1544498495 h 21600"/>
              <a:gd name="T8" fmla="*/ 718771672 w 21600"/>
              <a:gd name="T9" fmla="*/ 1222598910 h 21600"/>
              <a:gd name="T10" fmla="*/ 701495076 w 21600"/>
              <a:gd name="T11" fmla="*/ 947590208 h 21600"/>
              <a:gd name="T12" fmla="*/ 860599603 w 21600"/>
              <a:gd name="T13" fmla="*/ 697661091 h 21600"/>
              <a:gd name="T14" fmla="*/ 1200500955 w 21600"/>
              <a:gd name="T15" fmla="*/ 494840213 h 21600"/>
              <a:gd name="T16" fmla="*/ 1196880111 w 21600"/>
              <a:gd name="T17" fmla="*/ 250581306 h 21600"/>
              <a:gd name="T18" fmla="*/ 1546424329 w 21600"/>
              <a:gd name="T19" fmla="*/ 61720496 h 21600"/>
              <a:gd name="T20" fmla="*/ 2147483646 w 21600"/>
              <a:gd name="T21" fmla="*/ 0 h 21600"/>
              <a:gd name="T22" fmla="*/ 2147483646 w 21600"/>
              <a:gd name="T23" fmla="*/ 105553471 h 21600"/>
              <a:gd name="T24" fmla="*/ 2147483646 w 21600"/>
              <a:gd name="T25" fmla="*/ 316446730 h 21600"/>
              <a:gd name="T26" fmla="*/ 2147483646 w 21600"/>
              <a:gd name="T27" fmla="*/ 305975791 h 21600"/>
              <a:gd name="T28" fmla="*/ 2147483646 w 21600"/>
              <a:gd name="T29" fmla="*/ 438572572 h 21600"/>
              <a:gd name="T30" fmla="*/ 2147483646 w 21600"/>
              <a:gd name="T31" fmla="*/ 485463516 h 21600"/>
              <a:gd name="T32" fmla="*/ 2147483646 w 21600"/>
              <a:gd name="T33" fmla="*/ 293983121 h 21600"/>
              <a:gd name="T34" fmla="*/ 2147483646 w 21600"/>
              <a:gd name="T35" fmla="*/ 239679267 h 21600"/>
              <a:gd name="T36" fmla="*/ 2147483646 w 21600"/>
              <a:gd name="T37" fmla="*/ 425706747 h 21600"/>
              <a:gd name="T38" fmla="*/ 2147483646 w 21600"/>
              <a:gd name="T39" fmla="*/ 222885869 h 21600"/>
              <a:gd name="T40" fmla="*/ 2147483646 w 21600"/>
              <a:gd name="T41" fmla="*/ 11123127 h 21600"/>
              <a:gd name="T42" fmla="*/ 2147483646 w 21600"/>
              <a:gd name="T43" fmla="*/ 268682631 h 21600"/>
              <a:gd name="T44" fmla="*/ 2147483646 w 21600"/>
              <a:gd name="T45" fmla="*/ 670621453 h 21600"/>
              <a:gd name="T46" fmla="*/ 2147483646 w 21600"/>
              <a:gd name="T47" fmla="*/ 878239327 h 21600"/>
              <a:gd name="T48" fmla="*/ 2147483646 w 21600"/>
              <a:gd name="T49" fmla="*/ 1222598910 h 21600"/>
              <a:gd name="T50" fmla="*/ 2147483646 w 21600"/>
              <a:gd name="T51" fmla="*/ 1322264754 h 21600"/>
              <a:gd name="T52" fmla="*/ 2147483646 w 21600"/>
              <a:gd name="T53" fmla="*/ 1757569224 h 21600"/>
              <a:gd name="T54" fmla="*/ 2147483646 w 21600"/>
              <a:gd name="T55" fmla="*/ 2130935783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1935340406 w 21600"/>
              <a:gd name="T87" fmla="*/ 2147483646 h 21600"/>
              <a:gd name="T88" fmla="*/ 1668966527 w 21600"/>
              <a:gd name="T89" fmla="*/ 2147483646 h 21600"/>
              <a:gd name="T90" fmla="*/ 1416248401 w 21600"/>
              <a:gd name="T91" fmla="*/ 2147483646 h 21600"/>
              <a:gd name="T92" fmla="*/ 862608739 w 21600"/>
              <a:gd name="T93" fmla="*/ 2147483646 h 21600"/>
              <a:gd name="T94" fmla="*/ 0 w 21600"/>
              <a:gd name="T95" fmla="*/ 2147483646 h 21600"/>
              <a:gd name="T96" fmla="*/ 59866334 w 21600"/>
              <a:gd name="T97" fmla="*/ 2147483646 h 21600"/>
              <a:gd name="T98" fmla="*/ 54639244 w 21600"/>
              <a:gd name="T99" fmla="*/ 2147483646 h 21600"/>
              <a:gd name="T100" fmla="*/ 178787689 w 21600"/>
              <a:gd name="T101" fmla="*/ 2147483646 h 21600"/>
              <a:gd name="T102" fmla="*/ 178787689 w 21600"/>
              <a:gd name="T103" fmla="*/ 2147483646 h 216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1600" h="21600">
                <a:moveTo>
                  <a:pt x="445" y="10844"/>
                </a:moveTo>
                <a:lnTo>
                  <a:pt x="1134" y="9661"/>
                </a:lnTo>
                <a:lnTo>
                  <a:pt x="1996" y="8616"/>
                </a:lnTo>
                <a:lnTo>
                  <a:pt x="2213" y="7082"/>
                </a:lnTo>
                <a:lnTo>
                  <a:pt x="1789" y="5606"/>
                </a:lnTo>
                <a:lnTo>
                  <a:pt x="1746" y="4345"/>
                </a:lnTo>
                <a:lnTo>
                  <a:pt x="2142" y="3199"/>
                </a:lnTo>
                <a:lnTo>
                  <a:pt x="2988" y="2269"/>
                </a:lnTo>
                <a:lnTo>
                  <a:pt x="2979" y="1149"/>
                </a:lnTo>
                <a:lnTo>
                  <a:pt x="3849" y="283"/>
                </a:lnTo>
                <a:lnTo>
                  <a:pt x="5528" y="0"/>
                </a:lnTo>
                <a:lnTo>
                  <a:pt x="6666" y="484"/>
                </a:lnTo>
                <a:lnTo>
                  <a:pt x="7793" y="1451"/>
                </a:lnTo>
                <a:lnTo>
                  <a:pt x="9465" y="1403"/>
                </a:lnTo>
                <a:lnTo>
                  <a:pt x="11258" y="2011"/>
                </a:lnTo>
                <a:lnTo>
                  <a:pt x="12641" y="2226"/>
                </a:lnTo>
                <a:lnTo>
                  <a:pt x="14301" y="1348"/>
                </a:lnTo>
                <a:lnTo>
                  <a:pt x="16279" y="1099"/>
                </a:lnTo>
                <a:lnTo>
                  <a:pt x="17640" y="1952"/>
                </a:lnTo>
                <a:lnTo>
                  <a:pt x="18700" y="1022"/>
                </a:lnTo>
                <a:lnTo>
                  <a:pt x="19681" y="51"/>
                </a:lnTo>
                <a:lnTo>
                  <a:pt x="20185" y="1232"/>
                </a:lnTo>
                <a:lnTo>
                  <a:pt x="20666" y="3075"/>
                </a:lnTo>
                <a:lnTo>
                  <a:pt x="21521" y="4027"/>
                </a:lnTo>
                <a:lnTo>
                  <a:pt x="21600" y="5606"/>
                </a:lnTo>
                <a:lnTo>
                  <a:pt x="20401" y="6063"/>
                </a:lnTo>
                <a:lnTo>
                  <a:pt x="19609" y="8059"/>
                </a:lnTo>
                <a:lnTo>
                  <a:pt x="19133" y="9771"/>
                </a:lnTo>
                <a:lnTo>
                  <a:pt x="18357" y="10530"/>
                </a:lnTo>
                <a:lnTo>
                  <a:pt x="18082" y="11771"/>
                </a:lnTo>
                <a:lnTo>
                  <a:pt x="17325" y="12313"/>
                </a:lnTo>
                <a:lnTo>
                  <a:pt x="16876" y="14007"/>
                </a:lnTo>
                <a:lnTo>
                  <a:pt x="16362" y="15686"/>
                </a:lnTo>
                <a:lnTo>
                  <a:pt x="15186" y="16888"/>
                </a:lnTo>
                <a:lnTo>
                  <a:pt x="14357" y="15325"/>
                </a:lnTo>
                <a:lnTo>
                  <a:pt x="13266" y="15566"/>
                </a:lnTo>
                <a:lnTo>
                  <a:pt x="12391" y="16650"/>
                </a:lnTo>
                <a:lnTo>
                  <a:pt x="11315" y="18111"/>
                </a:lnTo>
                <a:lnTo>
                  <a:pt x="10926" y="19955"/>
                </a:lnTo>
                <a:lnTo>
                  <a:pt x="9408" y="21030"/>
                </a:lnTo>
                <a:lnTo>
                  <a:pt x="8099" y="21368"/>
                </a:lnTo>
                <a:lnTo>
                  <a:pt x="6867" y="21600"/>
                </a:lnTo>
                <a:lnTo>
                  <a:pt x="5480" y="21188"/>
                </a:lnTo>
                <a:lnTo>
                  <a:pt x="4817" y="19467"/>
                </a:lnTo>
                <a:lnTo>
                  <a:pt x="4154" y="18232"/>
                </a:lnTo>
                <a:lnTo>
                  <a:pt x="3525" y="17091"/>
                </a:lnTo>
                <a:lnTo>
                  <a:pt x="2147" y="16922"/>
                </a:lnTo>
                <a:lnTo>
                  <a:pt x="0" y="16601"/>
                </a:lnTo>
                <a:lnTo>
                  <a:pt x="149" y="14219"/>
                </a:lnTo>
                <a:lnTo>
                  <a:pt x="136" y="12301"/>
                </a:lnTo>
                <a:lnTo>
                  <a:pt x="445" y="10844"/>
                </a:lnTo>
                <a:close/>
                <a:moveTo>
                  <a:pt x="445" y="10844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8" name="Freeform 10">
            <a:extLst>
              <a:ext uri="{FF2B5EF4-FFF2-40B4-BE49-F238E27FC236}">
                <a16:creationId xmlns:a16="http://schemas.microsoft.com/office/drawing/2014/main" id="{5DD65D70-9355-434A-A0A7-7277BB68B4EF}"/>
              </a:ext>
            </a:extLst>
          </p:cNvPr>
          <p:cNvSpPr>
            <a:spLocks/>
          </p:cNvSpPr>
          <p:nvPr/>
        </p:nvSpPr>
        <p:spPr bwMode="auto">
          <a:xfrm>
            <a:off x="4982022" y="477739"/>
            <a:ext cx="1388566" cy="126243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1672474366 h 21600"/>
              <a:gd name="T16" fmla="*/ 2147483646 w 21600"/>
              <a:gd name="T17" fmla="*/ 1229086108 h 21600"/>
              <a:gd name="T18" fmla="*/ 2147483646 w 21600"/>
              <a:gd name="T19" fmla="*/ 1119384234 h 21600"/>
              <a:gd name="T20" fmla="*/ 2147483646 w 21600"/>
              <a:gd name="T21" fmla="*/ 939620317 h 21600"/>
              <a:gd name="T22" fmla="*/ 2147483646 w 21600"/>
              <a:gd name="T23" fmla="*/ 522646977 h 21600"/>
              <a:gd name="T24" fmla="*/ 2147483646 w 21600"/>
              <a:gd name="T25" fmla="*/ 377340572 h 21600"/>
              <a:gd name="T26" fmla="*/ 2147483646 w 21600"/>
              <a:gd name="T27" fmla="*/ 381935378 h 21600"/>
              <a:gd name="T28" fmla="*/ 2147483646 w 21600"/>
              <a:gd name="T29" fmla="*/ 531263038 h 21600"/>
              <a:gd name="T30" fmla="*/ 2147483646 w 21600"/>
              <a:gd name="T31" fmla="*/ 913198416 h 21600"/>
              <a:gd name="T32" fmla="*/ 2147483646 w 21600"/>
              <a:gd name="T33" fmla="*/ 1505914417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1944707953 h 21600"/>
              <a:gd name="T42" fmla="*/ 2147483646 w 21600"/>
              <a:gd name="T43" fmla="*/ 1830418171 h 21600"/>
              <a:gd name="T44" fmla="*/ 2147483646 w 21600"/>
              <a:gd name="T45" fmla="*/ 1694301461 h 21600"/>
              <a:gd name="T46" fmla="*/ 2147483646 w 21600"/>
              <a:gd name="T47" fmla="*/ 728832794 h 21600"/>
              <a:gd name="T48" fmla="*/ 2147483646 w 21600"/>
              <a:gd name="T49" fmla="*/ 469810158 h 21600"/>
              <a:gd name="T50" fmla="*/ 2147483646 w 21600"/>
              <a:gd name="T51" fmla="*/ 338288171 h 21600"/>
              <a:gd name="T52" fmla="*/ 2147483646 w 21600"/>
              <a:gd name="T53" fmla="*/ 360108283 h 21600"/>
              <a:gd name="T54" fmla="*/ 2147483646 w 21600"/>
              <a:gd name="T55" fmla="*/ 0 h 21600"/>
              <a:gd name="T56" fmla="*/ 2147483646 w 21600"/>
              <a:gd name="T57" fmla="*/ 711033937 h 21600"/>
              <a:gd name="T58" fmla="*/ 2042869411 w 21600"/>
              <a:gd name="T59" fmla="*/ 952831267 h 21600"/>
              <a:gd name="T60" fmla="*/ 1319880483 w 21600"/>
              <a:gd name="T61" fmla="*/ 1325576950 h 21600"/>
              <a:gd name="T62" fmla="*/ 1272492586 w 21600"/>
              <a:gd name="T63" fmla="*/ 2094042512 h 21600"/>
              <a:gd name="T64" fmla="*/ 1027929722 w 21600"/>
              <a:gd name="T65" fmla="*/ 2147483646 h 21600"/>
              <a:gd name="T66" fmla="*/ 406587787 w 21600"/>
              <a:gd name="T67" fmla="*/ 2147483646 h 21600"/>
              <a:gd name="T68" fmla="*/ 640450986 w 21600"/>
              <a:gd name="T69" fmla="*/ 2147483646 h 21600"/>
              <a:gd name="T70" fmla="*/ 697769453 w 21600"/>
              <a:gd name="T71" fmla="*/ 2147483646 h 21600"/>
              <a:gd name="T72" fmla="*/ 709229800 w 21600"/>
              <a:gd name="T73" fmla="*/ 2147483646 h 21600"/>
              <a:gd name="T74" fmla="*/ 507465685 w 21600"/>
              <a:gd name="T75" fmla="*/ 2147483646 h 21600"/>
              <a:gd name="T76" fmla="*/ 512054834 w 21600"/>
              <a:gd name="T77" fmla="*/ 2147483646 h 21600"/>
              <a:gd name="T78" fmla="*/ 0 w 21600"/>
              <a:gd name="T79" fmla="*/ 2147483646 h 21600"/>
              <a:gd name="T80" fmla="*/ 528865013 w 21600"/>
              <a:gd name="T81" fmla="*/ 2147483646 h 21600"/>
              <a:gd name="T82" fmla="*/ 582363425 w 21600"/>
              <a:gd name="T83" fmla="*/ 2147483646 h 21600"/>
              <a:gd name="T84" fmla="*/ 1436807877 w 21600"/>
              <a:gd name="T85" fmla="*/ 2147483646 h 21600"/>
              <a:gd name="T86" fmla="*/ 1998540977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2147483646 w 21600"/>
              <a:gd name="T111" fmla="*/ 2147483646 h 21600"/>
              <a:gd name="T112" fmla="*/ 2147483646 w 21600"/>
              <a:gd name="T113" fmla="*/ 2147483646 h 21600"/>
              <a:gd name="T114" fmla="*/ 2147483646 w 21600"/>
              <a:gd name="T115" fmla="*/ 2147483646 h 21600"/>
              <a:gd name="T116" fmla="*/ 2147483646 w 21600"/>
              <a:gd name="T117" fmla="*/ 2147483646 h 216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1600" h="21600">
                <a:moveTo>
                  <a:pt x="21600" y="17815"/>
                </a:moveTo>
                <a:lnTo>
                  <a:pt x="21521" y="15865"/>
                </a:lnTo>
                <a:lnTo>
                  <a:pt x="21482" y="12831"/>
                </a:lnTo>
                <a:lnTo>
                  <a:pt x="21350" y="9262"/>
                </a:lnTo>
                <a:lnTo>
                  <a:pt x="21232" y="6136"/>
                </a:lnTo>
                <a:lnTo>
                  <a:pt x="20681" y="4968"/>
                </a:lnTo>
                <a:lnTo>
                  <a:pt x="20980" y="4013"/>
                </a:lnTo>
                <a:lnTo>
                  <a:pt x="20896" y="2912"/>
                </a:lnTo>
                <a:lnTo>
                  <a:pt x="21035" y="2140"/>
                </a:lnTo>
                <a:lnTo>
                  <a:pt x="20090" y="1949"/>
                </a:lnTo>
                <a:lnTo>
                  <a:pt x="19186" y="1636"/>
                </a:lnTo>
                <a:lnTo>
                  <a:pt x="18422" y="910"/>
                </a:lnTo>
                <a:lnTo>
                  <a:pt x="17497" y="657"/>
                </a:lnTo>
                <a:lnTo>
                  <a:pt x="16420" y="665"/>
                </a:lnTo>
                <a:lnTo>
                  <a:pt x="15419" y="925"/>
                </a:lnTo>
                <a:lnTo>
                  <a:pt x="14655" y="1590"/>
                </a:lnTo>
                <a:lnTo>
                  <a:pt x="14453" y="2622"/>
                </a:lnTo>
                <a:lnTo>
                  <a:pt x="14495" y="3860"/>
                </a:lnTo>
                <a:lnTo>
                  <a:pt x="13807" y="4571"/>
                </a:lnTo>
                <a:lnTo>
                  <a:pt x="12299" y="3929"/>
                </a:lnTo>
                <a:lnTo>
                  <a:pt x="11145" y="3386"/>
                </a:lnTo>
                <a:lnTo>
                  <a:pt x="10179" y="3187"/>
                </a:lnTo>
                <a:lnTo>
                  <a:pt x="9116" y="2950"/>
                </a:lnTo>
                <a:lnTo>
                  <a:pt x="8546" y="1269"/>
                </a:lnTo>
                <a:lnTo>
                  <a:pt x="7197" y="818"/>
                </a:lnTo>
                <a:lnTo>
                  <a:pt x="6426" y="589"/>
                </a:lnTo>
                <a:lnTo>
                  <a:pt x="5077" y="627"/>
                </a:lnTo>
                <a:lnTo>
                  <a:pt x="3534" y="0"/>
                </a:lnTo>
                <a:lnTo>
                  <a:pt x="3548" y="1238"/>
                </a:lnTo>
                <a:lnTo>
                  <a:pt x="2673" y="1659"/>
                </a:lnTo>
                <a:lnTo>
                  <a:pt x="1727" y="2308"/>
                </a:lnTo>
                <a:lnTo>
                  <a:pt x="1665" y="3646"/>
                </a:lnTo>
                <a:lnTo>
                  <a:pt x="1345" y="4349"/>
                </a:lnTo>
                <a:lnTo>
                  <a:pt x="532" y="4533"/>
                </a:lnTo>
                <a:lnTo>
                  <a:pt x="838" y="5526"/>
                </a:lnTo>
                <a:lnTo>
                  <a:pt x="913" y="6838"/>
                </a:lnTo>
                <a:lnTo>
                  <a:pt x="928" y="8270"/>
                </a:lnTo>
                <a:lnTo>
                  <a:pt x="664" y="9485"/>
                </a:lnTo>
                <a:lnTo>
                  <a:pt x="670" y="10392"/>
                </a:lnTo>
                <a:lnTo>
                  <a:pt x="0" y="10783"/>
                </a:lnTo>
                <a:lnTo>
                  <a:pt x="692" y="11801"/>
                </a:lnTo>
                <a:lnTo>
                  <a:pt x="762" y="13340"/>
                </a:lnTo>
                <a:lnTo>
                  <a:pt x="1880" y="13598"/>
                </a:lnTo>
                <a:lnTo>
                  <a:pt x="2615" y="14005"/>
                </a:lnTo>
                <a:lnTo>
                  <a:pt x="3258" y="15132"/>
                </a:lnTo>
                <a:lnTo>
                  <a:pt x="4646" y="15450"/>
                </a:lnTo>
                <a:lnTo>
                  <a:pt x="5632" y="15830"/>
                </a:lnTo>
                <a:lnTo>
                  <a:pt x="6568" y="16503"/>
                </a:lnTo>
                <a:lnTo>
                  <a:pt x="7637" y="16093"/>
                </a:lnTo>
                <a:lnTo>
                  <a:pt x="8383" y="15412"/>
                </a:lnTo>
                <a:lnTo>
                  <a:pt x="9298" y="15481"/>
                </a:lnTo>
                <a:lnTo>
                  <a:pt x="11030" y="16331"/>
                </a:lnTo>
                <a:lnTo>
                  <a:pt x="14007" y="18018"/>
                </a:lnTo>
                <a:lnTo>
                  <a:pt x="17234" y="19820"/>
                </a:lnTo>
                <a:lnTo>
                  <a:pt x="20134" y="21600"/>
                </a:lnTo>
                <a:lnTo>
                  <a:pt x="20113" y="20795"/>
                </a:lnTo>
                <a:lnTo>
                  <a:pt x="21450" y="20725"/>
                </a:lnTo>
                <a:lnTo>
                  <a:pt x="21600" y="17815"/>
                </a:lnTo>
                <a:close/>
                <a:moveTo>
                  <a:pt x="21600" y="1781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19" name="Freeform 11">
            <a:extLst>
              <a:ext uri="{FF2B5EF4-FFF2-40B4-BE49-F238E27FC236}">
                <a16:creationId xmlns:a16="http://schemas.microsoft.com/office/drawing/2014/main" id="{9B5C9C9F-A8BD-9442-A118-92EE91F072B2}"/>
              </a:ext>
            </a:extLst>
          </p:cNvPr>
          <p:cNvSpPr>
            <a:spLocks/>
          </p:cNvSpPr>
          <p:nvPr/>
        </p:nvSpPr>
        <p:spPr bwMode="auto">
          <a:xfrm>
            <a:off x="5165080" y="5142385"/>
            <a:ext cx="1228949" cy="109611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956008663 h 21600"/>
              <a:gd name="T16" fmla="*/ 2147483646 w 21600"/>
              <a:gd name="T17" fmla="*/ 893226279 h 21600"/>
              <a:gd name="T18" fmla="*/ 2147483646 w 21600"/>
              <a:gd name="T19" fmla="*/ 840215684 h 21600"/>
              <a:gd name="T20" fmla="*/ 2147483646 w 21600"/>
              <a:gd name="T21" fmla="*/ 724052820 h 21600"/>
              <a:gd name="T22" fmla="*/ 2147483646 w 21600"/>
              <a:gd name="T23" fmla="*/ 1065030207 h 21600"/>
              <a:gd name="T24" fmla="*/ 2147483646 w 21600"/>
              <a:gd name="T25" fmla="*/ 787210285 h 21600"/>
              <a:gd name="T26" fmla="*/ 2147483646 w 21600"/>
              <a:gd name="T27" fmla="*/ 694732112 h 21600"/>
              <a:gd name="T28" fmla="*/ 2147483646 w 21600"/>
              <a:gd name="T29" fmla="*/ 390221951 h 21600"/>
              <a:gd name="T30" fmla="*/ 2147483646 w 21600"/>
              <a:gd name="T31" fmla="*/ 380450161 h 21600"/>
              <a:gd name="T32" fmla="*/ 2147483646 w 21600"/>
              <a:gd name="T33" fmla="*/ 410145878 h 21600"/>
              <a:gd name="T34" fmla="*/ 2147483646 w 21600"/>
              <a:gd name="T35" fmla="*/ 519167349 h 21600"/>
              <a:gd name="T36" fmla="*/ 2147483646 w 21600"/>
              <a:gd name="T37" fmla="*/ 549243343 h 21600"/>
              <a:gd name="T38" fmla="*/ 2147483646 w 21600"/>
              <a:gd name="T39" fmla="*/ 536835816 h 21600"/>
              <a:gd name="T40" fmla="*/ 2147483646 w 21600"/>
              <a:gd name="T41" fmla="*/ 255635408 h 21600"/>
              <a:gd name="T42" fmla="*/ 2147483646 w 21600"/>
              <a:gd name="T43" fmla="*/ 255635408 h 21600"/>
              <a:gd name="T44" fmla="*/ 1913238499 w 21600"/>
              <a:gd name="T45" fmla="*/ 287216703 h 21600"/>
              <a:gd name="T46" fmla="*/ 1327243928 w 21600"/>
              <a:gd name="T47" fmla="*/ 0 h 21600"/>
              <a:gd name="T48" fmla="*/ 0 w 21600"/>
              <a:gd name="T49" fmla="*/ 271048413 h 21600"/>
              <a:gd name="T50" fmla="*/ 0 w 21600"/>
              <a:gd name="T51" fmla="*/ 790596039 h 21600"/>
              <a:gd name="T52" fmla="*/ 378305213 w 21600"/>
              <a:gd name="T53" fmla="*/ 1266904859 h 21600"/>
              <a:gd name="T54" fmla="*/ 798463943 w 21600"/>
              <a:gd name="T55" fmla="*/ 1812767717 h 21600"/>
              <a:gd name="T56" fmla="*/ 1285383855 w 21600"/>
              <a:gd name="T57" fmla="*/ 2147483646 h 21600"/>
              <a:gd name="T58" fmla="*/ 1568320472 w 21600"/>
              <a:gd name="T59" fmla="*/ 2147483646 h 21600"/>
              <a:gd name="T60" fmla="*/ 1892580268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1600" h="21600">
                <a:moveTo>
                  <a:pt x="13200" y="20542"/>
                </a:moveTo>
                <a:lnTo>
                  <a:pt x="13311" y="15585"/>
                </a:lnTo>
                <a:lnTo>
                  <a:pt x="13158" y="12544"/>
                </a:lnTo>
                <a:lnTo>
                  <a:pt x="13292" y="9292"/>
                </a:lnTo>
                <a:lnTo>
                  <a:pt x="14650" y="9055"/>
                </a:lnTo>
                <a:lnTo>
                  <a:pt x="14636" y="7398"/>
                </a:lnTo>
                <a:lnTo>
                  <a:pt x="14729" y="5745"/>
                </a:lnTo>
                <a:lnTo>
                  <a:pt x="14672" y="2543"/>
                </a:lnTo>
                <a:lnTo>
                  <a:pt x="16043" y="2376"/>
                </a:lnTo>
                <a:lnTo>
                  <a:pt x="17440" y="2235"/>
                </a:lnTo>
                <a:lnTo>
                  <a:pt x="18472" y="1926"/>
                </a:lnTo>
                <a:lnTo>
                  <a:pt x="19144" y="2833"/>
                </a:lnTo>
                <a:lnTo>
                  <a:pt x="19859" y="2094"/>
                </a:lnTo>
                <a:lnTo>
                  <a:pt x="21600" y="1848"/>
                </a:lnTo>
                <a:lnTo>
                  <a:pt x="21043" y="1038"/>
                </a:lnTo>
                <a:lnTo>
                  <a:pt x="19786" y="1012"/>
                </a:lnTo>
                <a:lnTo>
                  <a:pt x="18279" y="1091"/>
                </a:lnTo>
                <a:lnTo>
                  <a:pt x="16434" y="1381"/>
                </a:lnTo>
                <a:lnTo>
                  <a:pt x="14422" y="1461"/>
                </a:lnTo>
                <a:lnTo>
                  <a:pt x="11944" y="1428"/>
                </a:lnTo>
                <a:lnTo>
                  <a:pt x="10475" y="680"/>
                </a:lnTo>
                <a:lnTo>
                  <a:pt x="7336" y="680"/>
                </a:lnTo>
                <a:lnTo>
                  <a:pt x="3611" y="764"/>
                </a:lnTo>
                <a:lnTo>
                  <a:pt x="2505" y="0"/>
                </a:lnTo>
                <a:lnTo>
                  <a:pt x="0" y="721"/>
                </a:lnTo>
                <a:lnTo>
                  <a:pt x="0" y="2103"/>
                </a:lnTo>
                <a:lnTo>
                  <a:pt x="714" y="3370"/>
                </a:lnTo>
                <a:lnTo>
                  <a:pt x="1507" y="4822"/>
                </a:lnTo>
                <a:lnTo>
                  <a:pt x="2426" y="6323"/>
                </a:lnTo>
                <a:lnTo>
                  <a:pt x="2960" y="7634"/>
                </a:lnTo>
                <a:lnTo>
                  <a:pt x="3572" y="8874"/>
                </a:lnTo>
                <a:lnTo>
                  <a:pt x="4342" y="9842"/>
                </a:lnTo>
                <a:lnTo>
                  <a:pt x="4562" y="11153"/>
                </a:lnTo>
                <a:lnTo>
                  <a:pt x="4632" y="12795"/>
                </a:lnTo>
                <a:lnTo>
                  <a:pt x="5150" y="14238"/>
                </a:lnTo>
                <a:lnTo>
                  <a:pt x="5441" y="16341"/>
                </a:lnTo>
                <a:lnTo>
                  <a:pt x="5708" y="18301"/>
                </a:lnTo>
                <a:lnTo>
                  <a:pt x="6226" y="19313"/>
                </a:lnTo>
                <a:lnTo>
                  <a:pt x="6948" y="20410"/>
                </a:lnTo>
                <a:lnTo>
                  <a:pt x="7839" y="21205"/>
                </a:lnTo>
                <a:lnTo>
                  <a:pt x="8336" y="20293"/>
                </a:lnTo>
                <a:lnTo>
                  <a:pt x="9173" y="20240"/>
                </a:lnTo>
                <a:lnTo>
                  <a:pt x="9268" y="21240"/>
                </a:lnTo>
                <a:lnTo>
                  <a:pt x="10424" y="21591"/>
                </a:lnTo>
                <a:lnTo>
                  <a:pt x="11877" y="21600"/>
                </a:lnTo>
                <a:lnTo>
                  <a:pt x="13200" y="20542"/>
                </a:lnTo>
                <a:close/>
                <a:moveTo>
                  <a:pt x="13200" y="2054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0" name="Freeform 12">
            <a:extLst>
              <a:ext uri="{FF2B5EF4-FFF2-40B4-BE49-F238E27FC236}">
                <a16:creationId xmlns:a16="http://schemas.microsoft.com/office/drawing/2014/main" id="{6F0BBE97-574B-7549-BCE8-C4827E8ED89C}"/>
              </a:ext>
            </a:extLst>
          </p:cNvPr>
          <p:cNvSpPr>
            <a:spLocks/>
          </p:cNvSpPr>
          <p:nvPr/>
        </p:nvSpPr>
        <p:spPr bwMode="auto">
          <a:xfrm>
            <a:off x="2973958" y="1174254"/>
            <a:ext cx="1509117" cy="1404193"/>
          </a:xfrm>
          <a:custGeom>
            <a:avLst/>
            <a:gdLst>
              <a:gd name="T0" fmla="*/ 2020069141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0 h 21600"/>
              <a:gd name="T18" fmla="*/ 2147483646 w 21600"/>
              <a:gd name="T19" fmla="*/ 1027513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1761066177 w 21600"/>
              <a:gd name="T101" fmla="*/ 2147483646 h 21600"/>
              <a:gd name="T102" fmla="*/ 1496168738 w 21600"/>
              <a:gd name="T103" fmla="*/ 2147483646 h 21600"/>
              <a:gd name="T104" fmla="*/ 952639627 w 21600"/>
              <a:gd name="T105" fmla="*/ 2147483646 h 21600"/>
              <a:gd name="T106" fmla="*/ 986979831 w 21600"/>
              <a:gd name="T107" fmla="*/ 2147483646 h 21600"/>
              <a:gd name="T108" fmla="*/ 961466584 w 21600"/>
              <a:gd name="T109" fmla="*/ 2147483646 h 21600"/>
              <a:gd name="T110" fmla="*/ 266852460 w 21600"/>
              <a:gd name="T111" fmla="*/ 2147483646 h 21600"/>
              <a:gd name="T112" fmla="*/ 308064600 w 21600"/>
              <a:gd name="T113" fmla="*/ 2147483646 h 21600"/>
              <a:gd name="T114" fmla="*/ 0 w 21600"/>
              <a:gd name="T115" fmla="*/ 2147483646 h 21600"/>
              <a:gd name="T116" fmla="*/ 829022783 w 21600"/>
              <a:gd name="T117" fmla="*/ 2147483646 h 21600"/>
              <a:gd name="T118" fmla="*/ 894760872 w 21600"/>
              <a:gd name="T119" fmla="*/ 2147483646 h 21600"/>
              <a:gd name="T120" fmla="*/ 2020069141 w 21600"/>
              <a:gd name="T121" fmla="*/ 2147483646 h 21600"/>
              <a:gd name="T122" fmla="*/ 2020069141 w 21600"/>
              <a:gd name="T123" fmla="*/ 2147483646 h 216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600" h="21600">
                <a:moveTo>
                  <a:pt x="2059" y="13815"/>
                </a:moveTo>
                <a:lnTo>
                  <a:pt x="3252" y="13645"/>
                </a:lnTo>
                <a:lnTo>
                  <a:pt x="8851" y="13699"/>
                </a:lnTo>
                <a:lnTo>
                  <a:pt x="9179" y="12892"/>
                </a:lnTo>
                <a:lnTo>
                  <a:pt x="8755" y="11918"/>
                </a:lnTo>
                <a:lnTo>
                  <a:pt x="8792" y="8977"/>
                </a:lnTo>
                <a:lnTo>
                  <a:pt x="8717" y="6131"/>
                </a:lnTo>
                <a:lnTo>
                  <a:pt x="8934" y="2936"/>
                </a:lnTo>
                <a:lnTo>
                  <a:pt x="8985" y="0"/>
                </a:lnTo>
                <a:lnTo>
                  <a:pt x="11131" y="13"/>
                </a:lnTo>
                <a:lnTo>
                  <a:pt x="16424" y="4709"/>
                </a:lnTo>
                <a:lnTo>
                  <a:pt x="17981" y="5933"/>
                </a:lnTo>
                <a:lnTo>
                  <a:pt x="18534" y="7102"/>
                </a:lnTo>
                <a:lnTo>
                  <a:pt x="19345" y="7316"/>
                </a:lnTo>
                <a:lnTo>
                  <a:pt x="19950" y="7593"/>
                </a:lnTo>
                <a:lnTo>
                  <a:pt x="20552" y="7937"/>
                </a:lnTo>
                <a:lnTo>
                  <a:pt x="20410" y="8921"/>
                </a:lnTo>
                <a:lnTo>
                  <a:pt x="21581" y="8951"/>
                </a:lnTo>
                <a:lnTo>
                  <a:pt x="21572" y="10027"/>
                </a:lnTo>
                <a:lnTo>
                  <a:pt x="21600" y="12159"/>
                </a:lnTo>
                <a:lnTo>
                  <a:pt x="21203" y="13306"/>
                </a:lnTo>
                <a:lnTo>
                  <a:pt x="20485" y="14260"/>
                </a:lnTo>
                <a:lnTo>
                  <a:pt x="17642" y="14402"/>
                </a:lnTo>
                <a:lnTo>
                  <a:pt x="17142" y="14879"/>
                </a:lnTo>
                <a:lnTo>
                  <a:pt x="16178" y="14777"/>
                </a:lnTo>
                <a:lnTo>
                  <a:pt x="15078" y="14599"/>
                </a:lnTo>
                <a:lnTo>
                  <a:pt x="14308" y="14994"/>
                </a:lnTo>
                <a:lnTo>
                  <a:pt x="13402" y="15254"/>
                </a:lnTo>
                <a:lnTo>
                  <a:pt x="12990" y="15841"/>
                </a:lnTo>
                <a:lnTo>
                  <a:pt x="12354" y="15726"/>
                </a:lnTo>
                <a:lnTo>
                  <a:pt x="12022" y="16429"/>
                </a:lnTo>
                <a:lnTo>
                  <a:pt x="11502" y="16987"/>
                </a:lnTo>
                <a:lnTo>
                  <a:pt x="10696" y="16843"/>
                </a:lnTo>
                <a:lnTo>
                  <a:pt x="10086" y="17228"/>
                </a:lnTo>
                <a:lnTo>
                  <a:pt x="9934" y="18374"/>
                </a:lnTo>
                <a:lnTo>
                  <a:pt x="9441" y="18961"/>
                </a:lnTo>
                <a:lnTo>
                  <a:pt x="8877" y="19161"/>
                </a:lnTo>
                <a:lnTo>
                  <a:pt x="8769" y="19953"/>
                </a:lnTo>
                <a:lnTo>
                  <a:pt x="8610" y="21353"/>
                </a:lnTo>
                <a:lnTo>
                  <a:pt x="7613" y="21600"/>
                </a:lnTo>
                <a:lnTo>
                  <a:pt x="7478" y="20762"/>
                </a:lnTo>
                <a:lnTo>
                  <a:pt x="6698" y="21340"/>
                </a:lnTo>
                <a:lnTo>
                  <a:pt x="5757" y="21220"/>
                </a:lnTo>
                <a:lnTo>
                  <a:pt x="4833" y="21268"/>
                </a:lnTo>
                <a:lnTo>
                  <a:pt x="4538" y="20324"/>
                </a:lnTo>
                <a:lnTo>
                  <a:pt x="4394" y="19525"/>
                </a:lnTo>
                <a:lnTo>
                  <a:pt x="4278" y="18148"/>
                </a:lnTo>
                <a:lnTo>
                  <a:pt x="3507" y="18022"/>
                </a:lnTo>
                <a:lnTo>
                  <a:pt x="3184" y="18668"/>
                </a:lnTo>
                <a:lnTo>
                  <a:pt x="2432" y="18475"/>
                </a:lnTo>
                <a:lnTo>
                  <a:pt x="1795" y="18947"/>
                </a:lnTo>
                <a:lnTo>
                  <a:pt x="1525" y="18345"/>
                </a:lnTo>
                <a:lnTo>
                  <a:pt x="971" y="18793"/>
                </a:lnTo>
                <a:lnTo>
                  <a:pt x="1006" y="17993"/>
                </a:lnTo>
                <a:lnTo>
                  <a:pt x="980" y="16867"/>
                </a:lnTo>
                <a:lnTo>
                  <a:pt x="272" y="16414"/>
                </a:lnTo>
                <a:lnTo>
                  <a:pt x="314" y="15547"/>
                </a:lnTo>
                <a:lnTo>
                  <a:pt x="0" y="14629"/>
                </a:lnTo>
                <a:lnTo>
                  <a:pt x="845" y="14373"/>
                </a:lnTo>
                <a:lnTo>
                  <a:pt x="912" y="13125"/>
                </a:lnTo>
                <a:lnTo>
                  <a:pt x="2059" y="13815"/>
                </a:lnTo>
                <a:close/>
                <a:moveTo>
                  <a:pt x="2059" y="1381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1" name="Freeform 13">
            <a:extLst>
              <a:ext uri="{FF2B5EF4-FFF2-40B4-BE49-F238E27FC236}">
                <a16:creationId xmlns:a16="http://schemas.microsoft.com/office/drawing/2014/main" id="{72D58515-936F-4749-8CDF-F02633D08CA5}"/>
              </a:ext>
            </a:extLst>
          </p:cNvPr>
          <p:cNvSpPr>
            <a:spLocks/>
          </p:cNvSpPr>
          <p:nvPr/>
        </p:nvSpPr>
        <p:spPr bwMode="auto">
          <a:xfrm>
            <a:off x="6846094" y="4563071"/>
            <a:ext cx="968871" cy="1519163"/>
          </a:xfrm>
          <a:custGeom>
            <a:avLst/>
            <a:gdLst>
              <a:gd name="T0" fmla="*/ 734205443 w 21600"/>
              <a:gd name="T1" fmla="*/ 2147483646 h 21600"/>
              <a:gd name="T2" fmla="*/ 692149452 w 21600"/>
              <a:gd name="T3" fmla="*/ 2147483646 h 21600"/>
              <a:gd name="T4" fmla="*/ 515607072 w 21600"/>
              <a:gd name="T5" fmla="*/ 2147483646 h 21600"/>
              <a:gd name="T6" fmla="*/ 975655073 w 21600"/>
              <a:gd name="T7" fmla="*/ 2147483646 h 21600"/>
              <a:gd name="T8" fmla="*/ 1402990988 w 21600"/>
              <a:gd name="T9" fmla="*/ 2147483646 h 21600"/>
              <a:gd name="T10" fmla="*/ 1352103805 w 21600"/>
              <a:gd name="T11" fmla="*/ 2147483646 h 21600"/>
              <a:gd name="T12" fmla="*/ 1393903408 w 21600"/>
              <a:gd name="T13" fmla="*/ 2147483646 h 21600"/>
              <a:gd name="T14" fmla="*/ 567011114 w 21600"/>
              <a:gd name="T15" fmla="*/ 2147483646 h 21600"/>
              <a:gd name="T16" fmla="*/ 60491622 w 21600"/>
              <a:gd name="T17" fmla="*/ 2147483646 h 21600"/>
              <a:gd name="T18" fmla="*/ 348412744 w 21600"/>
              <a:gd name="T19" fmla="*/ 2147483646 h 21600"/>
              <a:gd name="T20" fmla="*/ 1602897339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1348103684 h 21600"/>
              <a:gd name="T40" fmla="*/ 2147483646 w 21600"/>
              <a:gd name="T41" fmla="*/ 1348103684 h 21600"/>
              <a:gd name="T42" fmla="*/ 2147483646 w 21600"/>
              <a:gd name="T43" fmla="*/ 902741279 h 21600"/>
              <a:gd name="T44" fmla="*/ 2147483646 w 21600"/>
              <a:gd name="T45" fmla="*/ 651534614 h 21600"/>
              <a:gd name="T46" fmla="*/ 2147483646 w 21600"/>
              <a:gd name="T47" fmla="*/ 0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1435703010 w 21600"/>
              <a:gd name="T69" fmla="*/ 2147483646 h 21600"/>
              <a:gd name="T70" fmla="*/ 933855470 w 21600"/>
              <a:gd name="T71" fmla="*/ 2147483646 h 21600"/>
              <a:gd name="T72" fmla="*/ 993826151 w 21600"/>
              <a:gd name="T73" fmla="*/ 2147483646 h 2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600" h="21600">
                <a:moveTo>
                  <a:pt x="3828" y="21600"/>
                </a:moveTo>
                <a:lnTo>
                  <a:pt x="2828" y="21446"/>
                </a:lnTo>
                <a:lnTo>
                  <a:pt x="2613" y="20293"/>
                </a:lnTo>
                <a:lnTo>
                  <a:pt x="2666" y="19197"/>
                </a:lnTo>
                <a:lnTo>
                  <a:pt x="2720" y="18021"/>
                </a:lnTo>
                <a:lnTo>
                  <a:pt x="1986" y="17210"/>
                </a:lnTo>
                <a:lnTo>
                  <a:pt x="1682" y="15502"/>
                </a:lnTo>
                <a:lnTo>
                  <a:pt x="3758" y="14280"/>
                </a:lnTo>
                <a:lnTo>
                  <a:pt x="4205" y="13184"/>
                </a:lnTo>
                <a:lnTo>
                  <a:pt x="5404" y="12259"/>
                </a:lnTo>
                <a:lnTo>
                  <a:pt x="4939" y="11483"/>
                </a:lnTo>
                <a:lnTo>
                  <a:pt x="5208" y="10706"/>
                </a:lnTo>
                <a:lnTo>
                  <a:pt x="5440" y="9790"/>
                </a:lnTo>
                <a:lnTo>
                  <a:pt x="5369" y="7997"/>
                </a:lnTo>
                <a:lnTo>
                  <a:pt x="3472" y="7581"/>
                </a:lnTo>
                <a:lnTo>
                  <a:pt x="2184" y="7278"/>
                </a:lnTo>
                <a:lnTo>
                  <a:pt x="251" y="6988"/>
                </a:lnTo>
                <a:lnTo>
                  <a:pt x="233" y="6348"/>
                </a:lnTo>
                <a:lnTo>
                  <a:pt x="0" y="5686"/>
                </a:lnTo>
                <a:lnTo>
                  <a:pt x="1342" y="5492"/>
                </a:lnTo>
                <a:lnTo>
                  <a:pt x="3579" y="5024"/>
                </a:lnTo>
                <a:lnTo>
                  <a:pt x="6174" y="4556"/>
                </a:lnTo>
                <a:lnTo>
                  <a:pt x="7087" y="5035"/>
                </a:lnTo>
                <a:lnTo>
                  <a:pt x="8805" y="5035"/>
                </a:lnTo>
                <a:lnTo>
                  <a:pt x="9001" y="5983"/>
                </a:lnTo>
                <a:lnTo>
                  <a:pt x="8321" y="6839"/>
                </a:lnTo>
                <a:lnTo>
                  <a:pt x="8733" y="7479"/>
                </a:lnTo>
                <a:lnTo>
                  <a:pt x="9431" y="7970"/>
                </a:lnTo>
                <a:lnTo>
                  <a:pt x="9592" y="8735"/>
                </a:lnTo>
                <a:lnTo>
                  <a:pt x="10505" y="8335"/>
                </a:lnTo>
                <a:lnTo>
                  <a:pt x="10469" y="7444"/>
                </a:lnTo>
                <a:lnTo>
                  <a:pt x="11489" y="7205"/>
                </a:lnTo>
                <a:lnTo>
                  <a:pt x="11489" y="6154"/>
                </a:lnTo>
                <a:lnTo>
                  <a:pt x="11650" y="5469"/>
                </a:lnTo>
                <a:lnTo>
                  <a:pt x="10887" y="4838"/>
                </a:lnTo>
                <a:lnTo>
                  <a:pt x="10200" y="4133"/>
                </a:lnTo>
                <a:lnTo>
                  <a:pt x="9198" y="3494"/>
                </a:lnTo>
                <a:lnTo>
                  <a:pt x="9001" y="2478"/>
                </a:lnTo>
                <a:lnTo>
                  <a:pt x="9145" y="1644"/>
                </a:lnTo>
                <a:lnTo>
                  <a:pt x="10469" y="1347"/>
                </a:lnTo>
                <a:lnTo>
                  <a:pt x="12169" y="1096"/>
                </a:lnTo>
                <a:lnTo>
                  <a:pt x="13350" y="1347"/>
                </a:lnTo>
                <a:lnTo>
                  <a:pt x="15301" y="1370"/>
                </a:lnTo>
                <a:lnTo>
                  <a:pt x="16017" y="902"/>
                </a:lnTo>
                <a:lnTo>
                  <a:pt x="17305" y="856"/>
                </a:lnTo>
                <a:lnTo>
                  <a:pt x="19435" y="651"/>
                </a:lnTo>
                <a:lnTo>
                  <a:pt x="20473" y="263"/>
                </a:lnTo>
                <a:lnTo>
                  <a:pt x="21421" y="0"/>
                </a:lnTo>
                <a:lnTo>
                  <a:pt x="21475" y="913"/>
                </a:lnTo>
                <a:lnTo>
                  <a:pt x="21600" y="2249"/>
                </a:lnTo>
                <a:lnTo>
                  <a:pt x="21511" y="3608"/>
                </a:lnTo>
                <a:lnTo>
                  <a:pt x="21511" y="4967"/>
                </a:lnTo>
                <a:lnTo>
                  <a:pt x="21511" y="6200"/>
                </a:lnTo>
                <a:lnTo>
                  <a:pt x="20669" y="7068"/>
                </a:lnTo>
                <a:lnTo>
                  <a:pt x="19524" y="7821"/>
                </a:lnTo>
                <a:lnTo>
                  <a:pt x="17913" y="8575"/>
                </a:lnTo>
                <a:lnTo>
                  <a:pt x="16428" y="8815"/>
                </a:lnTo>
                <a:lnTo>
                  <a:pt x="14997" y="9157"/>
                </a:lnTo>
                <a:lnTo>
                  <a:pt x="13493" y="9708"/>
                </a:lnTo>
                <a:lnTo>
                  <a:pt x="12294" y="10678"/>
                </a:lnTo>
                <a:lnTo>
                  <a:pt x="10719" y="11158"/>
                </a:lnTo>
                <a:lnTo>
                  <a:pt x="9771" y="11946"/>
                </a:lnTo>
                <a:lnTo>
                  <a:pt x="8661" y="12368"/>
                </a:lnTo>
                <a:lnTo>
                  <a:pt x="9288" y="13267"/>
                </a:lnTo>
                <a:lnTo>
                  <a:pt x="9574" y="14557"/>
                </a:lnTo>
                <a:lnTo>
                  <a:pt x="9789" y="16259"/>
                </a:lnTo>
                <a:lnTo>
                  <a:pt x="9664" y="17754"/>
                </a:lnTo>
                <a:lnTo>
                  <a:pt x="8644" y="18618"/>
                </a:lnTo>
                <a:lnTo>
                  <a:pt x="6872" y="18880"/>
                </a:lnTo>
                <a:lnTo>
                  <a:pt x="5530" y="19177"/>
                </a:lnTo>
                <a:lnTo>
                  <a:pt x="4170" y="19634"/>
                </a:lnTo>
                <a:lnTo>
                  <a:pt x="3597" y="20775"/>
                </a:lnTo>
                <a:lnTo>
                  <a:pt x="3828" y="21600"/>
                </a:lnTo>
                <a:close/>
                <a:moveTo>
                  <a:pt x="3828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2" name="Freeform 14">
            <a:extLst>
              <a:ext uri="{FF2B5EF4-FFF2-40B4-BE49-F238E27FC236}">
                <a16:creationId xmlns:a16="http://schemas.microsoft.com/office/drawing/2014/main" id="{16501458-503F-1F46-8FC1-E35684B0407C}"/>
              </a:ext>
            </a:extLst>
          </p:cNvPr>
          <p:cNvSpPr>
            <a:spLocks/>
          </p:cNvSpPr>
          <p:nvPr/>
        </p:nvSpPr>
        <p:spPr bwMode="auto">
          <a:xfrm>
            <a:off x="3264174" y="2522637"/>
            <a:ext cx="555873" cy="613916"/>
          </a:xfrm>
          <a:custGeom>
            <a:avLst/>
            <a:gdLst>
              <a:gd name="T0" fmla="*/ 150573610 w 21600"/>
              <a:gd name="T1" fmla="*/ 1426664220 h 21600"/>
              <a:gd name="T2" fmla="*/ 151602419 w 21600"/>
              <a:gd name="T3" fmla="*/ 1274552586 h 21600"/>
              <a:gd name="T4" fmla="*/ 166655626 w 21600"/>
              <a:gd name="T5" fmla="*/ 1109231946 h 21600"/>
              <a:gd name="T6" fmla="*/ 121546917 w 21600"/>
              <a:gd name="T7" fmla="*/ 1005137943 h 21600"/>
              <a:gd name="T8" fmla="*/ 0 w 21600"/>
              <a:gd name="T9" fmla="*/ 954280473 h 21600"/>
              <a:gd name="T10" fmla="*/ 26476064 w 21600"/>
              <a:gd name="T11" fmla="*/ 854148881 h 21600"/>
              <a:gd name="T12" fmla="*/ 15051853 w 21600"/>
              <a:gd name="T13" fmla="*/ 692658228 h 21600"/>
              <a:gd name="T14" fmla="*/ 45353860 w 21600"/>
              <a:gd name="T15" fmla="*/ 556267089 h 21600"/>
              <a:gd name="T16" fmla="*/ 147141526 w 21600"/>
              <a:gd name="T17" fmla="*/ 527007498 h 21600"/>
              <a:gd name="T18" fmla="*/ 121498677 w 21600"/>
              <a:gd name="T19" fmla="*/ 368159018 h 21600"/>
              <a:gd name="T20" fmla="*/ 86636662 w 21600"/>
              <a:gd name="T21" fmla="*/ 256138616 h 21600"/>
              <a:gd name="T22" fmla="*/ 81881024 w 21600"/>
              <a:gd name="T23" fmla="*/ 84476501 h 21600"/>
              <a:gd name="T24" fmla="*/ 207056936 w 21600"/>
              <a:gd name="T25" fmla="*/ 67172700 h 21600"/>
              <a:gd name="T26" fmla="*/ 323406152 w 21600"/>
              <a:gd name="T27" fmla="*/ 86986291 h 21600"/>
              <a:gd name="T28" fmla="*/ 454220511 w 21600"/>
              <a:gd name="T29" fmla="*/ 0 h 21600"/>
              <a:gd name="T30" fmla="*/ 467556340 w 21600"/>
              <a:gd name="T31" fmla="*/ 136721189 h 21600"/>
              <a:gd name="T32" fmla="*/ 559587578 w 21600"/>
              <a:gd name="T33" fmla="*/ 90157837 h 21600"/>
              <a:gd name="T34" fmla="*/ 634849623 w 21600"/>
              <a:gd name="T35" fmla="*/ 160168758 h 21600"/>
              <a:gd name="T36" fmla="*/ 758897575 w 21600"/>
              <a:gd name="T37" fmla="*/ 252110882 h 21600"/>
              <a:gd name="T38" fmla="*/ 868432180 w 21600"/>
              <a:gd name="T39" fmla="*/ 212415103 h 21600"/>
              <a:gd name="T40" fmla="*/ 971101301 w 21600"/>
              <a:gd name="T41" fmla="*/ 229124129 h 21600"/>
              <a:gd name="T42" fmla="*/ 1028419233 w 21600"/>
              <a:gd name="T43" fmla="*/ 326348861 h 21600"/>
              <a:gd name="T44" fmla="*/ 1059062835 w 21600"/>
              <a:gd name="T45" fmla="*/ 497020828 h 21600"/>
              <a:gd name="T46" fmla="*/ 1045677448 w 21600"/>
              <a:gd name="T47" fmla="*/ 633742016 h 21600"/>
              <a:gd name="T48" fmla="*/ 975367953 w 21600"/>
              <a:gd name="T49" fmla="*/ 783013771 h 21600"/>
              <a:gd name="T50" fmla="*/ 922071559 w 21600"/>
              <a:gd name="T51" fmla="*/ 980700225 h 21600"/>
              <a:gd name="T52" fmla="*/ 952274416 w 21600"/>
              <a:gd name="T53" fmla="*/ 1096681380 h 21600"/>
              <a:gd name="T54" fmla="*/ 1015621946 w 21600"/>
              <a:gd name="T55" fmla="*/ 1187566336 h 21600"/>
              <a:gd name="T56" fmla="*/ 1011111460 w 21600"/>
              <a:gd name="T57" fmla="*/ 1322042461 h 21600"/>
              <a:gd name="T58" fmla="*/ 805966141 w 21600"/>
              <a:gd name="T59" fmla="*/ 1273297712 h 21600"/>
              <a:gd name="T60" fmla="*/ 624601575 w 21600"/>
              <a:gd name="T61" fmla="*/ 1264908880 h 21600"/>
              <a:gd name="T62" fmla="*/ 484276013 w 21600"/>
              <a:gd name="T63" fmla="*/ 1276402277 h 21600"/>
              <a:gd name="T64" fmla="*/ 338802307 w 21600"/>
              <a:gd name="T65" fmla="*/ 1334921419 h 21600"/>
              <a:gd name="T66" fmla="*/ 150573610 w 21600"/>
              <a:gd name="T67" fmla="*/ 1426664220 h 21600"/>
              <a:gd name="T68" fmla="*/ 150573610 w 21600"/>
              <a:gd name="T69" fmla="*/ 1426664220 h 2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600" h="21600">
                <a:moveTo>
                  <a:pt x="3071" y="21600"/>
                </a:moveTo>
                <a:lnTo>
                  <a:pt x="3092" y="19297"/>
                </a:lnTo>
                <a:lnTo>
                  <a:pt x="3399" y="16794"/>
                </a:lnTo>
                <a:lnTo>
                  <a:pt x="2479" y="15218"/>
                </a:lnTo>
                <a:lnTo>
                  <a:pt x="0" y="14448"/>
                </a:lnTo>
                <a:lnTo>
                  <a:pt x="540" y="12932"/>
                </a:lnTo>
                <a:lnTo>
                  <a:pt x="307" y="10487"/>
                </a:lnTo>
                <a:lnTo>
                  <a:pt x="925" y="8422"/>
                </a:lnTo>
                <a:lnTo>
                  <a:pt x="3001" y="7979"/>
                </a:lnTo>
                <a:lnTo>
                  <a:pt x="2478" y="5574"/>
                </a:lnTo>
                <a:lnTo>
                  <a:pt x="1767" y="3878"/>
                </a:lnTo>
                <a:lnTo>
                  <a:pt x="1670" y="1279"/>
                </a:lnTo>
                <a:lnTo>
                  <a:pt x="4223" y="1017"/>
                </a:lnTo>
                <a:lnTo>
                  <a:pt x="6596" y="1317"/>
                </a:lnTo>
                <a:lnTo>
                  <a:pt x="9264" y="0"/>
                </a:lnTo>
                <a:lnTo>
                  <a:pt x="9536" y="2070"/>
                </a:lnTo>
                <a:lnTo>
                  <a:pt x="11413" y="1365"/>
                </a:lnTo>
                <a:lnTo>
                  <a:pt x="12948" y="2425"/>
                </a:lnTo>
                <a:lnTo>
                  <a:pt x="15478" y="3817"/>
                </a:lnTo>
                <a:lnTo>
                  <a:pt x="17712" y="3216"/>
                </a:lnTo>
                <a:lnTo>
                  <a:pt x="19806" y="3469"/>
                </a:lnTo>
                <a:lnTo>
                  <a:pt x="20975" y="4941"/>
                </a:lnTo>
                <a:lnTo>
                  <a:pt x="21600" y="7525"/>
                </a:lnTo>
                <a:lnTo>
                  <a:pt x="21327" y="9595"/>
                </a:lnTo>
                <a:lnTo>
                  <a:pt x="19893" y="11855"/>
                </a:lnTo>
                <a:lnTo>
                  <a:pt x="18806" y="14848"/>
                </a:lnTo>
                <a:lnTo>
                  <a:pt x="19422" y="16604"/>
                </a:lnTo>
                <a:lnTo>
                  <a:pt x="20714" y="17980"/>
                </a:lnTo>
                <a:lnTo>
                  <a:pt x="20622" y="20016"/>
                </a:lnTo>
                <a:lnTo>
                  <a:pt x="16438" y="19278"/>
                </a:lnTo>
                <a:lnTo>
                  <a:pt x="12739" y="19151"/>
                </a:lnTo>
                <a:lnTo>
                  <a:pt x="9877" y="19325"/>
                </a:lnTo>
                <a:lnTo>
                  <a:pt x="6910" y="20211"/>
                </a:lnTo>
                <a:lnTo>
                  <a:pt x="3071" y="21600"/>
                </a:lnTo>
                <a:close/>
                <a:moveTo>
                  <a:pt x="3071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3" name="Freeform 15">
            <a:extLst>
              <a:ext uri="{FF2B5EF4-FFF2-40B4-BE49-F238E27FC236}">
                <a16:creationId xmlns:a16="http://schemas.microsoft.com/office/drawing/2014/main" id="{DF596644-525F-1743-9002-228DE1B6A354}"/>
              </a:ext>
            </a:extLst>
          </p:cNvPr>
          <p:cNvSpPr>
            <a:spLocks/>
          </p:cNvSpPr>
          <p:nvPr/>
        </p:nvSpPr>
        <p:spPr bwMode="auto">
          <a:xfrm>
            <a:off x="6388447" y="5028530"/>
            <a:ext cx="706562" cy="623962"/>
          </a:xfrm>
          <a:custGeom>
            <a:avLst/>
            <a:gdLst>
              <a:gd name="T0" fmla="*/ 1034099071 w 21600"/>
              <a:gd name="T1" fmla="*/ 1463594561 h 21600"/>
              <a:gd name="T2" fmla="*/ 1018894510 w 21600"/>
              <a:gd name="T3" fmla="*/ 1341270117 h 21600"/>
              <a:gd name="T4" fmla="*/ 710175703 w 21600"/>
              <a:gd name="T5" fmla="*/ 1298345505 h 21600"/>
              <a:gd name="T6" fmla="*/ 668791159 w 21600"/>
              <a:gd name="T7" fmla="*/ 1188848930 h 21600"/>
              <a:gd name="T8" fmla="*/ 674329720 w 21600"/>
              <a:gd name="T9" fmla="*/ 1067564237 h 21600"/>
              <a:gd name="T10" fmla="*/ 550277739 w 21600"/>
              <a:gd name="T11" fmla="*/ 980606036 h 21600"/>
              <a:gd name="T12" fmla="*/ 328353807 w 21600"/>
              <a:gd name="T13" fmla="*/ 901206162 h 21600"/>
              <a:gd name="T14" fmla="*/ 205409947 w 21600"/>
              <a:gd name="T15" fmla="*/ 764943146 h 21600"/>
              <a:gd name="T16" fmla="*/ 107537996 w 21600"/>
              <a:gd name="T17" fmla="*/ 645808783 h 21600"/>
              <a:gd name="T18" fmla="*/ 0 w 21600"/>
              <a:gd name="T19" fmla="*/ 503098020 h 21600"/>
              <a:gd name="T20" fmla="*/ 201282556 w 21600"/>
              <a:gd name="T21" fmla="*/ 501987399 h 21600"/>
              <a:gd name="T22" fmla="*/ 482412349 w 21600"/>
              <a:gd name="T23" fmla="*/ 486939891 h 21600"/>
              <a:gd name="T24" fmla="*/ 634053297 w 21600"/>
              <a:gd name="T25" fmla="*/ 382090109 h 21600"/>
              <a:gd name="T26" fmla="*/ 740182264 w 21600"/>
              <a:gd name="T27" fmla="*/ 271555508 h 21600"/>
              <a:gd name="T28" fmla="*/ 883464545 w 21600"/>
              <a:gd name="T29" fmla="*/ 211433017 h 21600"/>
              <a:gd name="T30" fmla="*/ 1032387086 w 21600"/>
              <a:gd name="T31" fmla="*/ 199644816 h 21600"/>
              <a:gd name="T32" fmla="*/ 1033696511 w 21600"/>
              <a:gd name="T33" fmla="*/ 68720569 h 21600"/>
              <a:gd name="T34" fmla="*/ 1174362036 w 21600"/>
              <a:gd name="T35" fmla="*/ 0 h 21600"/>
              <a:gd name="T36" fmla="*/ 1447234813 w 21600"/>
              <a:gd name="T37" fmla="*/ 15047508 h 21600"/>
              <a:gd name="T38" fmla="*/ 1575414232 w 21600"/>
              <a:gd name="T39" fmla="*/ 77249461 h 21600"/>
              <a:gd name="T40" fmla="*/ 1773878775 w 21600"/>
              <a:gd name="T41" fmla="*/ 111645222 h 21600"/>
              <a:gd name="T42" fmla="*/ 1926827008 w 21600"/>
              <a:gd name="T43" fmla="*/ 164209346 h 21600"/>
              <a:gd name="T44" fmla="*/ 2147483646 w 21600"/>
              <a:gd name="T45" fmla="*/ 244718156 h 21600"/>
              <a:gd name="T46" fmla="*/ 2147483646 w 21600"/>
              <a:gd name="T47" fmla="*/ 464956888 h 21600"/>
              <a:gd name="T48" fmla="*/ 2134957550 w 21600"/>
              <a:gd name="T49" fmla="*/ 633465293 h 21600"/>
              <a:gd name="T50" fmla="*/ 2110186549 w 21600"/>
              <a:gd name="T51" fmla="*/ 808423088 h 21600"/>
              <a:gd name="T52" fmla="*/ 2147483646 w 21600"/>
              <a:gd name="T53" fmla="*/ 942674144 h 21600"/>
              <a:gd name="T54" fmla="*/ 2009494445 w 21600"/>
              <a:gd name="T55" fmla="*/ 1109033903 h 21600"/>
              <a:gd name="T56" fmla="*/ 1976568127 w 21600"/>
              <a:gd name="T57" fmla="*/ 1278372737 h 21600"/>
              <a:gd name="T58" fmla="*/ 1820799740 w 21600"/>
              <a:gd name="T59" fmla="*/ 1402292263 h 21600"/>
              <a:gd name="T60" fmla="*/ 1635024793 w 21600"/>
              <a:gd name="T61" fmla="*/ 1497850225 h 21600"/>
              <a:gd name="T62" fmla="*/ 1406255015 w 21600"/>
              <a:gd name="T63" fmla="*/ 1477185440 h 21600"/>
              <a:gd name="T64" fmla="*/ 1212826915 w 21600"/>
              <a:gd name="T65" fmla="*/ 1451389482 h 21600"/>
              <a:gd name="T66" fmla="*/ 1034099071 w 21600"/>
              <a:gd name="T67" fmla="*/ 1463594561 h 21600"/>
              <a:gd name="T68" fmla="*/ 1034099071 w 21600"/>
              <a:gd name="T69" fmla="*/ 1463594561 h 2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600" h="21600">
                <a:moveTo>
                  <a:pt x="10270" y="21106"/>
                </a:moveTo>
                <a:lnTo>
                  <a:pt x="10119" y="19342"/>
                </a:lnTo>
                <a:lnTo>
                  <a:pt x="7053" y="18723"/>
                </a:lnTo>
                <a:lnTo>
                  <a:pt x="6642" y="17144"/>
                </a:lnTo>
                <a:lnTo>
                  <a:pt x="6697" y="15395"/>
                </a:lnTo>
                <a:lnTo>
                  <a:pt x="5465" y="14141"/>
                </a:lnTo>
                <a:lnTo>
                  <a:pt x="3261" y="12996"/>
                </a:lnTo>
                <a:lnTo>
                  <a:pt x="2040" y="11031"/>
                </a:lnTo>
                <a:lnTo>
                  <a:pt x="1068" y="9313"/>
                </a:lnTo>
                <a:lnTo>
                  <a:pt x="0" y="7255"/>
                </a:lnTo>
                <a:lnTo>
                  <a:pt x="1999" y="7239"/>
                </a:lnTo>
                <a:lnTo>
                  <a:pt x="4791" y="7022"/>
                </a:lnTo>
                <a:lnTo>
                  <a:pt x="6297" y="5510"/>
                </a:lnTo>
                <a:lnTo>
                  <a:pt x="7351" y="3916"/>
                </a:lnTo>
                <a:lnTo>
                  <a:pt x="8774" y="3049"/>
                </a:lnTo>
                <a:lnTo>
                  <a:pt x="10253" y="2879"/>
                </a:lnTo>
                <a:lnTo>
                  <a:pt x="10266" y="991"/>
                </a:lnTo>
                <a:lnTo>
                  <a:pt x="11663" y="0"/>
                </a:lnTo>
                <a:lnTo>
                  <a:pt x="14373" y="217"/>
                </a:lnTo>
                <a:lnTo>
                  <a:pt x="15646" y="1114"/>
                </a:lnTo>
                <a:lnTo>
                  <a:pt x="17617" y="1610"/>
                </a:lnTo>
                <a:lnTo>
                  <a:pt x="19136" y="2368"/>
                </a:lnTo>
                <a:lnTo>
                  <a:pt x="21600" y="3529"/>
                </a:lnTo>
                <a:lnTo>
                  <a:pt x="21463" y="6705"/>
                </a:lnTo>
                <a:lnTo>
                  <a:pt x="21203" y="9135"/>
                </a:lnTo>
                <a:lnTo>
                  <a:pt x="20957" y="11658"/>
                </a:lnTo>
                <a:lnTo>
                  <a:pt x="21436" y="13594"/>
                </a:lnTo>
                <a:lnTo>
                  <a:pt x="19957" y="15993"/>
                </a:lnTo>
                <a:lnTo>
                  <a:pt x="19630" y="18435"/>
                </a:lnTo>
                <a:lnTo>
                  <a:pt x="18083" y="20222"/>
                </a:lnTo>
                <a:lnTo>
                  <a:pt x="16238" y="21600"/>
                </a:lnTo>
                <a:lnTo>
                  <a:pt x="13966" y="21302"/>
                </a:lnTo>
                <a:lnTo>
                  <a:pt x="12045" y="20930"/>
                </a:lnTo>
                <a:lnTo>
                  <a:pt x="10270" y="21106"/>
                </a:lnTo>
                <a:close/>
                <a:moveTo>
                  <a:pt x="10270" y="2110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4" name="Freeform 16">
            <a:extLst>
              <a:ext uri="{FF2B5EF4-FFF2-40B4-BE49-F238E27FC236}">
                <a16:creationId xmlns:a16="http://schemas.microsoft.com/office/drawing/2014/main" id="{D3212AB0-6885-884A-B835-D5F3CAB7FB2C}"/>
              </a:ext>
            </a:extLst>
          </p:cNvPr>
          <p:cNvSpPr>
            <a:spLocks/>
          </p:cNvSpPr>
          <p:nvPr/>
        </p:nvSpPr>
        <p:spPr bwMode="auto">
          <a:xfrm>
            <a:off x="3453929" y="106041"/>
            <a:ext cx="1745754" cy="1658689"/>
          </a:xfrm>
          <a:custGeom>
            <a:avLst/>
            <a:gdLst>
              <a:gd name="T0" fmla="*/ 2147483646 w 21600"/>
              <a:gd name="T1" fmla="*/ 2147483646 h 21600"/>
              <a:gd name="T2" fmla="*/ 435888916 w 21600"/>
              <a:gd name="T3" fmla="*/ 2147483646 h 21600"/>
              <a:gd name="T4" fmla="*/ 1628115669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1793786556 h 21600"/>
              <a:gd name="T22" fmla="*/ 2147483646 w 21600"/>
              <a:gd name="T23" fmla="*/ 1036924729 h 21600"/>
              <a:gd name="T24" fmla="*/ 2147483646 w 21600"/>
              <a:gd name="T25" fmla="*/ 755549728 h 21600"/>
              <a:gd name="T26" fmla="*/ 2147483646 w 21600"/>
              <a:gd name="T27" fmla="*/ 287887548 h 21600"/>
              <a:gd name="T28" fmla="*/ 2147483646 w 21600"/>
              <a:gd name="T29" fmla="*/ 788124369 h 21600"/>
              <a:gd name="T30" fmla="*/ 2147483646 w 21600"/>
              <a:gd name="T31" fmla="*/ 287887548 h 21600"/>
              <a:gd name="T32" fmla="*/ 2147483646 w 21600"/>
              <a:gd name="T33" fmla="*/ 72428718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600" h="21600">
                <a:moveTo>
                  <a:pt x="9577" y="18964"/>
                </a:moveTo>
                <a:lnTo>
                  <a:pt x="3746" y="14143"/>
                </a:lnTo>
                <a:lnTo>
                  <a:pt x="0" y="10934"/>
                </a:lnTo>
                <a:lnTo>
                  <a:pt x="287" y="10311"/>
                </a:lnTo>
                <a:lnTo>
                  <a:pt x="443" y="9338"/>
                </a:lnTo>
                <a:lnTo>
                  <a:pt x="1072" y="8864"/>
                </a:lnTo>
                <a:lnTo>
                  <a:pt x="1842" y="8341"/>
                </a:lnTo>
                <a:lnTo>
                  <a:pt x="2907" y="8089"/>
                </a:lnTo>
                <a:lnTo>
                  <a:pt x="3933" y="7934"/>
                </a:lnTo>
                <a:lnTo>
                  <a:pt x="4578" y="7304"/>
                </a:lnTo>
                <a:lnTo>
                  <a:pt x="5300" y="7059"/>
                </a:lnTo>
                <a:lnTo>
                  <a:pt x="6000" y="6830"/>
                </a:lnTo>
                <a:lnTo>
                  <a:pt x="6000" y="5980"/>
                </a:lnTo>
                <a:lnTo>
                  <a:pt x="6987" y="5686"/>
                </a:lnTo>
                <a:lnTo>
                  <a:pt x="8604" y="5583"/>
                </a:lnTo>
                <a:lnTo>
                  <a:pt x="8930" y="4938"/>
                </a:lnTo>
                <a:lnTo>
                  <a:pt x="8573" y="4455"/>
                </a:lnTo>
                <a:lnTo>
                  <a:pt x="8650" y="3605"/>
                </a:lnTo>
                <a:lnTo>
                  <a:pt x="8720" y="2701"/>
                </a:lnTo>
                <a:lnTo>
                  <a:pt x="8184" y="1973"/>
                </a:lnTo>
                <a:lnTo>
                  <a:pt x="8922" y="1704"/>
                </a:lnTo>
                <a:lnTo>
                  <a:pt x="9529" y="1377"/>
                </a:lnTo>
                <a:lnTo>
                  <a:pt x="10345" y="1148"/>
                </a:lnTo>
                <a:lnTo>
                  <a:pt x="11013" y="796"/>
                </a:lnTo>
                <a:lnTo>
                  <a:pt x="11720" y="559"/>
                </a:lnTo>
                <a:lnTo>
                  <a:pt x="12887" y="580"/>
                </a:lnTo>
                <a:lnTo>
                  <a:pt x="13859" y="409"/>
                </a:lnTo>
                <a:lnTo>
                  <a:pt x="14667" y="221"/>
                </a:lnTo>
                <a:lnTo>
                  <a:pt x="15615" y="368"/>
                </a:lnTo>
                <a:lnTo>
                  <a:pt x="16665" y="605"/>
                </a:lnTo>
                <a:lnTo>
                  <a:pt x="17255" y="0"/>
                </a:lnTo>
                <a:lnTo>
                  <a:pt x="18087" y="221"/>
                </a:lnTo>
                <a:lnTo>
                  <a:pt x="18678" y="466"/>
                </a:lnTo>
                <a:lnTo>
                  <a:pt x="19338" y="556"/>
                </a:lnTo>
                <a:lnTo>
                  <a:pt x="18856" y="1112"/>
                </a:lnTo>
                <a:lnTo>
                  <a:pt x="18740" y="2256"/>
                </a:lnTo>
                <a:lnTo>
                  <a:pt x="18569" y="3016"/>
                </a:lnTo>
                <a:lnTo>
                  <a:pt x="17854" y="3654"/>
                </a:lnTo>
                <a:lnTo>
                  <a:pt x="17877" y="4431"/>
                </a:lnTo>
                <a:lnTo>
                  <a:pt x="18479" y="4912"/>
                </a:lnTo>
                <a:lnTo>
                  <a:pt x="18792" y="5538"/>
                </a:lnTo>
                <a:lnTo>
                  <a:pt x="19398" y="6241"/>
                </a:lnTo>
                <a:lnTo>
                  <a:pt x="19447" y="6952"/>
                </a:lnTo>
                <a:lnTo>
                  <a:pt x="19447" y="8176"/>
                </a:lnTo>
                <a:lnTo>
                  <a:pt x="19564" y="9081"/>
                </a:lnTo>
                <a:lnTo>
                  <a:pt x="19801" y="10557"/>
                </a:lnTo>
                <a:lnTo>
                  <a:pt x="19540" y="11603"/>
                </a:lnTo>
                <a:lnTo>
                  <a:pt x="19478" y="12633"/>
                </a:lnTo>
                <a:lnTo>
                  <a:pt x="19020" y="13222"/>
                </a:lnTo>
                <a:lnTo>
                  <a:pt x="19486" y="13900"/>
                </a:lnTo>
                <a:lnTo>
                  <a:pt x="19626" y="14954"/>
                </a:lnTo>
                <a:lnTo>
                  <a:pt x="20372" y="15110"/>
                </a:lnTo>
                <a:lnTo>
                  <a:pt x="20978" y="15355"/>
                </a:lnTo>
                <a:lnTo>
                  <a:pt x="21600" y="16303"/>
                </a:lnTo>
                <a:lnTo>
                  <a:pt x="20450" y="17080"/>
                </a:lnTo>
                <a:lnTo>
                  <a:pt x="18569" y="18248"/>
                </a:lnTo>
                <a:lnTo>
                  <a:pt x="17504" y="18910"/>
                </a:lnTo>
                <a:lnTo>
                  <a:pt x="16595" y="19532"/>
                </a:lnTo>
                <a:lnTo>
                  <a:pt x="15615" y="20333"/>
                </a:lnTo>
                <a:lnTo>
                  <a:pt x="14807" y="21044"/>
                </a:lnTo>
                <a:lnTo>
                  <a:pt x="13750" y="21354"/>
                </a:lnTo>
                <a:lnTo>
                  <a:pt x="12759" y="21495"/>
                </a:lnTo>
                <a:lnTo>
                  <a:pt x="11659" y="21600"/>
                </a:lnTo>
                <a:lnTo>
                  <a:pt x="11659" y="20627"/>
                </a:lnTo>
                <a:lnTo>
                  <a:pt x="10851" y="20210"/>
                </a:lnTo>
                <a:lnTo>
                  <a:pt x="10128" y="19973"/>
                </a:lnTo>
                <a:lnTo>
                  <a:pt x="9577" y="18964"/>
                </a:lnTo>
                <a:close/>
                <a:moveTo>
                  <a:pt x="9577" y="18964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5" name="Freeform 17">
            <a:extLst>
              <a:ext uri="{FF2B5EF4-FFF2-40B4-BE49-F238E27FC236}">
                <a16:creationId xmlns:a16="http://schemas.microsoft.com/office/drawing/2014/main" id="{CCC69726-4EA5-B34F-8ACB-A29D8174F98D}"/>
              </a:ext>
            </a:extLst>
          </p:cNvPr>
          <p:cNvSpPr>
            <a:spLocks/>
          </p:cNvSpPr>
          <p:nvPr/>
        </p:nvSpPr>
        <p:spPr bwMode="auto">
          <a:xfrm>
            <a:off x="7136309" y="3110881"/>
            <a:ext cx="819299" cy="885155"/>
          </a:xfrm>
          <a:custGeom>
            <a:avLst/>
            <a:gdLst>
              <a:gd name="T0" fmla="*/ 1791710487 w 21600"/>
              <a:gd name="T1" fmla="*/ 2147483646 h 21600"/>
              <a:gd name="T2" fmla="*/ 1119328352 w 21600"/>
              <a:gd name="T3" fmla="*/ 2147483646 h 21600"/>
              <a:gd name="T4" fmla="*/ 550872688 w 21600"/>
              <a:gd name="T5" fmla="*/ 2147483646 h 21600"/>
              <a:gd name="T6" fmla="*/ 0 w 21600"/>
              <a:gd name="T7" fmla="*/ 2147483646 h 21600"/>
              <a:gd name="T8" fmla="*/ 393885808 w 21600"/>
              <a:gd name="T9" fmla="*/ 2055918142 h 21600"/>
              <a:gd name="T10" fmla="*/ 573949969 w 21600"/>
              <a:gd name="T11" fmla="*/ 1736988678 h 21600"/>
              <a:gd name="T12" fmla="*/ 778348668 w 21600"/>
              <a:gd name="T13" fmla="*/ 1422413915 h 21600"/>
              <a:gd name="T14" fmla="*/ 753859900 w 21600"/>
              <a:gd name="T15" fmla="*/ 1067849033 h 21600"/>
              <a:gd name="T16" fmla="*/ 558721288 w 21600"/>
              <a:gd name="T17" fmla="*/ 800788278 h 21600"/>
              <a:gd name="T18" fmla="*/ 564687024 w 21600"/>
              <a:gd name="T19" fmla="*/ 499875295 h 21600"/>
              <a:gd name="T20" fmla="*/ 349299768 w 21600"/>
              <a:gd name="T21" fmla="*/ 254788238 h 21600"/>
              <a:gd name="T22" fmla="*/ 531878280 w 21600"/>
              <a:gd name="T23" fmla="*/ 25536931 h 21600"/>
              <a:gd name="T24" fmla="*/ 1065953656 w 21600"/>
              <a:gd name="T25" fmla="*/ 0 h 21600"/>
              <a:gd name="T26" fmla="*/ 1531108509 w 21600"/>
              <a:gd name="T27" fmla="*/ 152633813 h 21600"/>
              <a:gd name="T28" fmla="*/ 1868948181 w 21600"/>
              <a:gd name="T29" fmla="*/ 415737349 h 21600"/>
              <a:gd name="T30" fmla="*/ 2147483646 w 21600"/>
              <a:gd name="T31" fmla="*/ 514919577 h 21600"/>
              <a:gd name="T32" fmla="*/ 2147483646 w 21600"/>
              <a:gd name="T33" fmla="*/ 512742286 h 21600"/>
              <a:gd name="T34" fmla="*/ 2147483646 w 21600"/>
              <a:gd name="T35" fmla="*/ 287254526 h 21600"/>
              <a:gd name="T36" fmla="*/ 2147483646 w 21600"/>
              <a:gd name="T37" fmla="*/ 222121519 h 21600"/>
              <a:gd name="T38" fmla="*/ 2147483646 w 21600"/>
              <a:gd name="T39" fmla="*/ 291609226 h 21600"/>
              <a:gd name="T40" fmla="*/ 2147483646 w 21600"/>
              <a:gd name="T41" fmla="*/ 267655171 h 21600"/>
              <a:gd name="T42" fmla="*/ 2147483646 w 21600"/>
              <a:gd name="T43" fmla="*/ 527986941 h 21600"/>
              <a:gd name="T44" fmla="*/ 2147483646 w 21600"/>
              <a:gd name="T45" fmla="*/ 838203682 h 21600"/>
              <a:gd name="T46" fmla="*/ 2147483646 w 21600"/>
              <a:gd name="T47" fmla="*/ 1310955790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1851053832 w 21600"/>
              <a:gd name="T69" fmla="*/ 2147483646 h 21600"/>
              <a:gd name="T70" fmla="*/ 1791710487 w 21600"/>
              <a:gd name="T71" fmla="*/ 2147483646 h 21600"/>
              <a:gd name="T72" fmla="*/ 1791710487 w 21600"/>
              <a:gd name="T73" fmla="*/ 2147483646 h 2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600" h="21600">
                <a:moveTo>
                  <a:pt x="11413" y="17953"/>
                </a:moveTo>
                <a:lnTo>
                  <a:pt x="7130" y="15630"/>
                </a:lnTo>
                <a:lnTo>
                  <a:pt x="3509" y="13680"/>
                </a:lnTo>
                <a:lnTo>
                  <a:pt x="0" y="13551"/>
                </a:lnTo>
                <a:lnTo>
                  <a:pt x="2509" y="10385"/>
                </a:lnTo>
                <a:lnTo>
                  <a:pt x="3656" y="8774"/>
                </a:lnTo>
                <a:lnTo>
                  <a:pt x="4958" y="7185"/>
                </a:lnTo>
                <a:lnTo>
                  <a:pt x="4802" y="5394"/>
                </a:lnTo>
                <a:lnTo>
                  <a:pt x="3559" y="4045"/>
                </a:lnTo>
                <a:lnTo>
                  <a:pt x="3597" y="2525"/>
                </a:lnTo>
                <a:lnTo>
                  <a:pt x="2225" y="1287"/>
                </a:lnTo>
                <a:lnTo>
                  <a:pt x="3388" y="129"/>
                </a:lnTo>
                <a:lnTo>
                  <a:pt x="6790" y="0"/>
                </a:lnTo>
                <a:lnTo>
                  <a:pt x="9753" y="771"/>
                </a:lnTo>
                <a:lnTo>
                  <a:pt x="11905" y="2100"/>
                </a:lnTo>
                <a:lnTo>
                  <a:pt x="13947" y="2601"/>
                </a:lnTo>
                <a:lnTo>
                  <a:pt x="15734" y="2590"/>
                </a:lnTo>
                <a:lnTo>
                  <a:pt x="17237" y="1451"/>
                </a:lnTo>
                <a:lnTo>
                  <a:pt x="18775" y="1122"/>
                </a:lnTo>
                <a:lnTo>
                  <a:pt x="20216" y="1473"/>
                </a:lnTo>
                <a:lnTo>
                  <a:pt x="21600" y="1352"/>
                </a:lnTo>
                <a:lnTo>
                  <a:pt x="21245" y="2667"/>
                </a:lnTo>
                <a:lnTo>
                  <a:pt x="19742" y="4234"/>
                </a:lnTo>
                <a:lnTo>
                  <a:pt x="19636" y="6622"/>
                </a:lnTo>
                <a:lnTo>
                  <a:pt x="19671" y="11117"/>
                </a:lnTo>
                <a:lnTo>
                  <a:pt x="19730" y="12935"/>
                </a:lnTo>
                <a:lnTo>
                  <a:pt x="21127" y="14666"/>
                </a:lnTo>
                <a:lnTo>
                  <a:pt x="20180" y="15893"/>
                </a:lnTo>
                <a:lnTo>
                  <a:pt x="19127" y="16837"/>
                </a:lnTo>
                <a:lnTo>
                  <a:pt x="17837" y="16859"/>
                </a:lnTo>
                <a:lnTo>
                  <a:pt x="17435" y="18535"/>
                </a:lnTo>
                <a:lnTo>
                  <a:pt x="16678" y="19894"/>
                </a:lnTo>
                <a:lnTo>
                  <a:pt x="15352" y="21600"/>
                </a:lnTo>
                <a:lnTo>
                  <a:pt x="13755" y="20592"/>
                </a:lnTo>
                <a:lnTo>
                  <a:pt x="11791" y="19475"/>
                </a:lnTo>
                <a:lnTo>
                  <a:pt x="11413" y="17953"/>
                </a:lnTo>
                <a:close/>
                <a:moveTo>
                  <a:pt x="11413" y="1795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6" name="Freeform 18">
            <a:extLst>
              <a:ext uri="{FF2B5EF4-FFF2-40B4-BE49-F238E27FC236}">
                <a16:creationId xmlns:a16="http://schemas.microsoft.com/office/drawing/2014/main" id="{3EA3179A-A89E-1540-B314-85E89C1CF185}"/>
              </a:ext>
            </a:extLst>
          </p:cNvPr>
          <p:cNvSpPr>
            <a:spLocks/>
          </p:cNvSpPr>
          <p:nvPr/>
        </p:nvSpPr>
        <p:spPr bwMode="auto">
          <a:xfrm>
            <a:off x="4855890" y="3330773"/>
            <a:ext cx="536897" cy="590476"/>
          </a:xfrm>
          <a:custGeom>
            <a:avLst/>
            <a:gdLst>
              <a:gd name="T0" fmla="*/ 387360367 w 21600"/>
              <a:gd name="T1" fmla="*/ 1267821606 h 21600"/>
              <a:gd name="T2" fmla="*/ 307220180 w 21600"/>
              <a:gd name="T3" fmla="*/ 1146698517 h 21600"/>
              <a:gd name="T4" fmla="*/ 211882242 w 21600"/>
              <a:gd name="T5" fmla="*/ 1031395002 h 21600"/>
              <a:gd name="T6" fmla="*/ 140577463 w 21600"/>
              <a:gd name="T7" fmla="*/ 940302498 h 21600"/>
              <a:gd name="T8" fmla="*/ 82879592 w 21600"/>
              <a:gd name="T9" fmla="*/ 847272183 h 21600"/>
              <a:gd name="T10" fmla="*/ 25977725 w 21600"/>
              <a:gd name="T11" fmla="*/ 746482888 h 21600"/>
              <a:gd name="T12" fmla="*/ 0 w 21600"/>
              <a:gd name="T13" fmla="*/ 613959443 h 21600"/>
              <a:gd name="T14" fmla="*/ 84116779 w 21600"/>
              <a:gd name="T15" fmla="*/ 560654988 h 21600"/>
              <a:gd name="T16" fmla="*/ 88931938 w 21600"/>
              <a:gd name="T17" fmla="*/ 428837431 h 21600"/>
              <a:gd name="T18" fmla="*/ 155421559 w 21600"/>
              <a:gd name="T19" fmla="*/ 287380547 h 21600"/>
              <a:gd name="T20" fmla="*/ 418197015 w 21600"/>
              <a:gd name="T21" fmla="*/ 284971055 h 21600"/>
              <a:gd name="T22" fmla="*/ 427518610 w 21600"/>
              <a:gd name="T23" fmla="*/ 3760812 h 21600"/>
              <a:gd name="T24" fmla="*/ 557669716 w 21600"/>
              <a:gd name="T25" fmla="*/ 15573830 h 21600"/>
              <a:gd name="T26" fmla="*/ 728508944 w 21600"/>
              <a:gd name="T27" fmla="*/ 0 h 21600"/>
              <a:gd name="T28" fmla="*/ 749361622 w 21600"/>
              <a:gd name="T29" fmla="*/ 194641941 h 21600"/>
              <a:gd name="T30" fmla="*/ 822874617 w 21600"/>
              <a:gd name="T31" fmla="*/ 202635168 h 21600"/>
              <a:gd name="T32" fmla="*/ 925414665 w 21600"/>
              <a:gd name="T33" fmla="*/ 214271325 h 21600"/>
              <a:gd name="T34" fmla="*/ 953468179 w 21600"/>
              <a:gd name="T35" fmla="*/ 343151879 h 21600"/>
              <a:gd name="T36" fmla="*/ 856495600 w 21600"/>
              <a:gd name="T37" fmla="*/ 404212242 h 21600"/>
              <a:gd name="T38" fmla="*/ 870942242 w 21600"/>
              <a:gd name="T39" fmla="*/ 548548705 h 21600"/>
              <a:gd name="T40" fmla="*/ 954262981 w 21600"/>
              <a:gd name="T41" fmla="*/ 636761631 h 21600"/>
              <a:gd name="T42" fmla="*/ 947856946 w 21600"/>
              <a:gd name="T43" fmla="*/ 855381813 h 21600"/>
              <a:gd name="T44" fmla="*/ 887773361 w 21600"/>
              <a:gd name="T45" fmla="*/ 984262328 h 21600"/>
              <a:gd name="T46" fmla="*/ 819650371 w 21600"/>
              <a:gd name="T47" fmla="*/ 921261121 h 21600"/>
              <a:gd name="T48" fmla="*/ 719496037 w 21600"/>
              <a:gd name="T49" fmla="*/ 955171955 h 21600"/>
              <a:gd name="T50" fmla="*/ 654244877 w 21600"/>
              <a:gd name="T51" fmla="*/ 863668305 h 21600"/>
              <a:gd name="T52" fmla="*/ 599108911 w 21600"/>
              <a:gd name="T53" fmla="*/ 959284973 h 21600"/>
              <a:gd name="T54" fmla="*/ 468737814 w 21600"/>
              <a:gd name="T55" fmla="*/ 953232589 h 21600"/>
              <a:gd name="T56" fmla="*/ 496746326 w 21600"/>
              <a:gd name="T57" fmla="*/ 1065656525 h 21600"/>
              <a:gd name="T58" fmla="*/ 544017876 w 21600"/>
              <a:gd name="T59" fmla="*/ 1269408767 h 21600"/>
              <a:gd name="T60" fmla="*/ 387360367 w 21600"/>
              <a:gd name="T61" fmla="*/ 1267821606 h 21600"/>
              <a:gd name="T62" fmla="*/ 387360367 w 21600"/>
              <a:gd name="T63" fmla="*/ 1267821606 h 216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1600" h="21600">
                <a:moveTo>
                  <a:pt x="8768" y="21573"/>
                </a:moveTo>
                <a:lnTo>
                  <a:pt x="6954" y="19512"/>
                </a:lnTo>
                <a:lnTo>
                  <a:pt x="4796" y="17550"/>
                </a:lnTo>
                <a:lnTo>
                  <a:pt x="3182" y="16000"/>
                </a:lnTo>
                <a:lnTo>
                  <a:pt x="1876" y="14417"/>
                </a:lnTo>
                <a:lnTo>
                  <a:pt x="588" y="12702"/>
                </a:lnTo>
                <a:lnTo>
                  <a:pt x="0" y="10447"/>
                </a:lnTo>
                <a:lnTo>
                  <a:pt x="1904" y="9540"/>
                </a:lnTo>
                <a:lnTo>
                  <a:pt x="2013" y="7297"/>
                </a:lnTo>
                <a:lnTo>
                  <a:pt x="3518" y="4890"/>
                </a:lnTo>
                <a:lnTo>
                  <a:pt x="9466" y="4849"/>
                </a:lnTo>
                <a:lnTo>
                  <a:pt x="9677" y="64"/>
                </a:lnTo>
                <a:lnTo>
                  <a:pt x="12623" y="265"/>
                </a:lnTo>
                <a:lnTo>
                  <a:pt x="16490" y="0"/>
                </a:lnTo>
                <a:lnTo>
                  <a:pt x="16962" y="3312"/>
                </a:lnTo>
                <a:lnTo>
                  <a:pt x="18626" y="3448"/>
                </a:lnTo>
                <a:lnTo>
                  <a:pt x="20947" y="3646"/>
                </a:lnTo>
                <a:lnTo>
                  <a:pt x="21582" y="5839"/>
                </a:lnTo>
                <a:lnTo>
                  <a:pt x="19387" y="6878"/>
                </a:lnTo>
                <a:lnTo>
                  <a:pt x="19714" y="9334"/>
                </a:lnTo>
                <a:lnTo>
                  <a:pt x="21600" y="10835"/>
                </a:lnTo>
                <a:lnTo>
                  <a:pt x="21455" y="14555"/>
                </a:lnTo>
                <a:lnTo>
                  <a:pt x="20095" y="16748"/>
                </a:lnTo>
                <a:lnTo>
                  <a:pt x="18553" y="15676"/>
                </a:lnTo>
                <a:lnTo>
                  <a:pt x="16286" y="16253"/>
                </a:lnTo>
                <a:lnTo>
                  <a:pt x="14809" y="14696"/>
                </a:lnTo>
                <a:lnTo>
                  <a:pt x="13561" y="16323"/>
                </a:lnTo>
                <a:lnTo>
                  <a:pt x="10610" y="16220"/>
                </a:lnTo>
                <a:lnTo>
                  <a:pt x="11244" y="18133"/>
                </a:lnTo>
                <a:lnTo>
                  <a:pt x="12314" y="21600"/>
                </a:lnTo>
                <a:lnTo>
                  <a:pt x="8768" y="21573"/>
                </a:lnTo>
                <a:close/>
                <a:moveTo>
                  <a:pt x="8768" y="2157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7" name="Freeform 19">
            <a:extLst>
              <a:ext uri="{FF2B5EF4-FFF2-40B4-BE49-F238E27FC236}">
                <a16:creationId xmlns:a16="http://schemas.microsoft.com/office/drawing/2014/main" id="{0A13BCB1-21CE-1D46-B103-23A66841863B}"/>
              </a:ext>
            </a:extLst>
          </p:cNvPr>
          <p:cNvSpPr>
            <a:spLocks/>
          </p:cNvSpPr>
          <p:nvPr/>
        </p:nvSpPr>
        <p:spPr bwMode="auto">
          <a:xfrm>
            <a:off x="5616029" y="5633517"/>
            <a:ext cx="1399729" cy="1139651"/>
          </a:xfrm>
          <a:custGeom>
            <a:avLst/>
            <a:gdLst>
              <a:gd name="T0" fmla="*/ 244246566 w 21600"/>
              <a:gd name="T1" fmla="*/ 2147483646 h 21600"/>
              <a:gd name="T2" fmla="*/ 969154605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32085234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1651241801 h 21600"/>
              <a:gd name="T22" fmla="*/ 2147483646 w 21600"/>
              <a:gd name="T23" fmla="*/ 693372833 h 21600"/>
              <a:gd name="T24" fmla="*/ 2147483646 w 21600"/>
              <a:gd name="T25" fmla="*/ 184223358 h 21600"/>
              <a:gd name="T26" fmla="*/ 2147483646 w 21600"/>
              <a:gd name="T27" fmla="*/ 0 h 21600"/>
              <a:gd name="T28" fmla="*/ 2147483646 w 21600"/>
              <a:gd name="T29" fmla="*/ 614777921 h 21600"/>
              <a:gd name="T30" fmla="*/ 2147483646 w 21600"/>
              <a:gd name="T31" fmla="*/ 1529976630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036160718 w 21600"/>
              <a:gd name="T57" fmla="*/ 2147483646 h 21600"/>
              <a:gd name="T58" fmla="*/ 1359006208 w 21600"/>
              <a:gd name="T59" fmla="*/ 2147483646 h 21600"/>
              <a:gd name="T60" fmla="*/ 1379366440 w 21600"/>
              <a:gd name="T61" fmla="*/ 2147483646 h 21600"/>
              <a:gd name="T62" fmla="*/ 464225550 w 21600"/>
              <a:gd name="T63" fmla="*/ 2147483646 h 21600"/>
              <a:gd name="T64" fmla="*/ 0 w 21600"/>
              <a:gd name="T65" fmla="*/ 2147483646 h 216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00" h="21600">
                <a:moveTo>
                  <a:pt x="0" y="11119"/>
                </a:moveTo>
                <a:lnTo>
                  <a:pt x="312" y="10102"/>
                </a:lnTo>
                <a:lnTo>
                  <a:pt x="1054" y="10076"/>
                </a:lnTo>
                <a:lnTo>
                  <a:pt x="1238" y="10952"/>
                </a:lnTo>
                <a:lnTo>
                  <a:pt x="1925" y="11436"/>
                </a:lnTo>
                <a:lnTo>
                  <a:pt x="3395" y="11278"/>
                </a:lnTo>
                <a:lnTo>
                  <a:pt x="4491" y="10300"/>
                </a:lnTo>
                <a:lnTo>
                  <a:pt x="4507" y="7589"/>
                </a:lnTo>
                <a:lnTo>
                  <a:pt x="4592" y="4115"/>
                </a:lnTo>
                <a:lnTo>
                  <a:pt x="5295" y="5046"/>
                </a:lnTo>
                <a:lnTo>
                  <a:pt x="5708" y="5874"/>
                </a:lnTo>
                <a:lnTo>
                  <a:pt x="5685" y="7021"/>
                </a:lnTo>
                <a:lnTo>
                  <a:pt x="5895" y="7911"/>
                </a:lnTo>
                <a:lnTo>
                  <a:pt x="7133" y="7968"/>
                </a:lnTo>
                <a:lnTo>
                  <a:pt x="7601" y="6978"/>
                </a:lnTo>
                <a:lnTo>
                  <a:pt x="8185" y="6275"/>
                </a:lnTo>
                <a:lnTo>
                  <a:pt x="8687" y="5113"/>
                </a:lnTo>
                <a:lnTo>
                  <a:pt x="9459" y="5400"/>
                </a:lnTo>
                <a:lnTo>
                  <a:pt x="10615" y="6003"/>
                </a:lnTo>
                <a:lnTo>
                  <a:pt x="12152" y="5888"/>
                </a:lnTo>
                <a:lnTo>
                  <a:pt x="12514" y="4568"/>
                </a:lnTo>
                <a:lnTo>
                  <a:pt x="13519" y="3908"/>
                </a:lnTo>
                <a:lnTo>
                  <a:pt x="14127" y="2158"/>
                </a:lnTo>
                <a:lnTo>
                  <a:pt x="15097" y="1641"/>
                </a:lnTo>
                <a:lnTo>
                  <a:pt x="15611" y="709"/>
                </a:lnTo>
                <a:lnTo>
                  <a:pt x="16475" y="436"/>
                </a:lnTo>
                <a:lnTo>
                  <a:pt x="17165" y="63"/>
                </a:lnTo>
                <a:lnTo>
                  <a:pt x="18651" y="0"/>
                </a:lnTo>
                <a:lnTo>
                  <a:pt x="20460" y="224"/>
                </a:lnTo>
                <a:lnTo>
                  <a:pt x="20245" y="1455"/>
                </a:lnTo>
                <a:lnTo>
                  <a:pt x="20390" y="2800"/>
                </a:lnTo>
                <a:lnTo>
                  <a:pt x="20829" y="3621"/>
                </a:lnTo>
                <a:lnTo>
                  <a:pt x="20905" y="5205"/>
                </a:lnTo>
                <a:lnTo>
                  <a:pt x="20988" y="6815"/>
                </a:lnTo>
                <a:lnTo>
                  <a:pt x="20864" y="8356"/>
                </a:lnTo>
                <a:lnTo>
                  <a:pt x="21600" y="8585"/>
                </a:lnTo>
                <a:lnTo>
                  <a:pt x="21226" y="9590"/>
                </a:lnTo>
                <a:lnTo>
                  <a:pt x="20981" y="11196"/>
                </a:lnTo>
                <a:lnTo>
                  <a:pt x="19625" y="12398"/>
                </a:lnTo>
                <a:lnTo>
                  <a:pt x="18773" y="13933"/>
                </a:lnTo>
                <a:lnTo>
                  <a:pt x="18048" y="15095"/>
                </a:lnTo>
                <a:lnTo>
                  <a:pt x="17148" y="16243"/>
                </a:lnTo>
                <a:lnTo>
                  <a:pt x="16249" y="17219"/>
                </a:lnTo>
                <a:lnTo>
                  <a:pt x="15022" y="18329"/>
                </a:lnTo>
                <a:lnTo>
                  <a:pt x="14052" y="19089"/>
                </a:lnTo>
                <a:lnTo>
                  <a:pt x="12954" y="19878"/>
                </a:lnTo>
                <a:lnTo>
                  <a:pt x="11926" y="20036"/>
                </a:lnTo>
                <a:lnTo>
                  <a:pt x="10839" y="20323"/>
                </a:lnTo>
                <a:lnTo>
                  <a:pt x="9542" y="20294"/>
                </a:lnTo>
                <a:lnTo>
                  <a:pt x="8010" y="20323"/>
                </a:lnTo>
                <a:lnTo>
                  <a:pt x="7274" y="20495"/>
                </a:lnTo>
                <a:lnTo>
                  <a:pt x="6363" y="20926"/>
                </a:lnTo>
                <a:lnTo>
                  <a:pt x="5323" y="21098"/>
                </a:lnTo>
                <a:lnTo>
                  <a:pt x="4458" y="21600"/>
                </a:lnTo>
                <a:lnTo>
                  <a:pt x="3757" y="21198"/>
                </a:lnTo>
                <a:lnTo>
                  <a:pt x="3197" y="20352"/>
                </a:lnTo>
                <a:lnTo>
                  <a:pt x="2566" y="21155"/>
                </a:lnTo>
                <a:lnTo>
                  <a:pt x="2601" y="19964"/>
                </a:lnTo>
                <a:lnTo>
                  <a:pt x="2122" y="18845"/>
                </a:lnTo>
                <a:lnTo>
                  <a:pt x="1736" y="18013"/>
                </a:lnTo>
                <a:lnTo>
                  <a:pt x="2390" y="17439"/>
                </a:lnTo>
                <a:lnTo>
                  <a:pt x="1762" y="15775"/>
                </a:lnTo>
                <a:lnTo>
                  <a:pt x="1072" y="14197"/>
                </a:lnTo>
                <a:lnTo>
                  <a:pt x="593" y="12590"/>
                </a:lnTo>
                <a:lnTo>
                  <a:pt x="0" y="11119"/>
                </a:lnTo>
                <a:close/>
                <a:moveTo>
                  <a:pt x="0" y="11119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8" name="Freeform 20">
            <a:extLst>
              <a:ext uri="{FF2B5EF4-FFF2-40B4-BE49-F238E27FC236}">
                <a16:creationId xmlns:a16="http://schemas.microsoft.com/office/drawing/2014/main" id="{17F8B4BC-0921-F444-9863-BB9A8A523375}"/>
              </a:ext>
            </a:extLst>
          </p:cNvPr>
          <p:cNvSpPr>
            <a:spLocks/>
          </p:cNvSpPr>
          <p:nvPr/>
        </p:nvSpPr>
        <p:spPr bwMode="auto">
          <a:xfrm>
            <a:off x="2625701" y="957709"/>
            <a:ext cx="1113979" cy="1169789"/>
          </a:xfrm>
          <a:custGeom>
            <a:avLst/>
            <a:gdLst>
              <a:gd name="T0" fmla="*/ 0 w 21600"/>
              <a:gd name="T1" fmla="*/ 2147483646 h 21600"/>
              <a:gd name="T2" fmla="*/ 256894265 w 21600"/>
              <a:gd name="T3" fmla="*/ 2147483646 h 21600"/>
              <a:gd name="T4" fmla="*/ 523257292 w 21600"/>
              <a:gd name="T5" fmla="*/ 2147483646 h 21600"/>
              <a:gd name="T6" fmla="*/ 475509990 w 21600"/>
              <a:gd name="T7" fmla="*/ 2147483646 h 21600"/>
              <a:gd name="T8" fmla="*/ 428155323 w 21600"/>
              <a:gd name="T9" fmla="*/ 2147483646 h 21600"/>
              <a:gd name="T10" fmla="*/ 523257292 w 21600"/>
              <a:gd name="T11" fmla="*/ 2147483646 h 21600"/>
              <a:gd name="T12" fmla="*/ 199672773 w 21600"/>
              <a:gd name="T13" fmla="*/ 2147483646 h 21600"/>
              <a:gd name="T14" fmla="*/ 370933831 w 21600"/>
              <a:gd name="T15" fmla="*/ 2147483646 h 21600"/>
              <a:gd name="T16" fmla="*/ 827506224 w 21600"/>
              <a:gd name="T17" fmla="*/ 2147483646 h 21600"/>
              <a:gd name="T18" fmla="*/ 1417448488 w 21600"/>
              <a:gd name="T19" fmla="*/ 2147483646 h 21600"/>
              <a:gd name="T20" fmla="*/ 1940705779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1816812545 h 21600"/>
              <a:gd name="T32" fmla="*/ 2147483646 w 21600"/>
              <a:gd name="T33" fmla="*/ 808792581 h 21600"/>
              <a:gd name="T34" fmla="*/ 2147483646 w 21600"/>
              <a:gd name="T35" fmla="*/ 839867339 h 21600"/>
              <a:gd name="T36" fmla="*/ 2147483646 w 21600"/>
              <a:gd name="T37" fmla="*/ 850373913 h 21600"/>
              <a:gd name="T38" fmla="*/ 2147483646 w 21600"/>
              <a:gd name="T39" fmla="*/ 839867339 h 21600"/>
              <a:gd name="T40" fmla="*/ 2147483646 w 21600"/>
              <a:gd name="T41" fmla="*/ 0 h 21600"/>
              <a:gd name="T42" fmla="*/ 2147483646 w 21600"/>
              <a:gd name="T43" fmla="*/ 542853448 h 21600"/>
              <a:gd name="T44" fmla="*/ 2147483646 w 21600"/>
              <a:gd name="T45" fmla="*/ 923030080 h 21600"/>
              <a:gd name="T46" fmla="*/ 2147483646 w 21600"/>
              <a:gd name="T47" fmla="*/ 1836004402 h 21600"/>
              <a:gd name="T48" fmla="*/ 2147483646 w 21600"/>
              <a:gd name="T49" fmla="*/ 1840115667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085136881 w 21600"/>
              <a:gd name="T79" fmla="*/ 2147483646 h 21600"/>
              <a:gd name="T80" fmla="*/ 1723273677 w 21600"/>
              <a:gd name="T81" fmla="*/ 2147483646 h 21600"/>
              <a:gd name="T82" fmla="*/ 1119913793 w 21600"/>
              <a:gd name="T83" fmla="*/ 2147483646 h 21600"/>
              <a:gd name="T84" fmla="*/ 383566036 w 21600"/>
              <a:gd name="T85" fmla="*/ 2147483646 h 21600"/>
              <a:gd name="T86" fmla="*/ 0 w 21600"/>
              <a:gd name="T87" fmla="*/ 2147483646 h 21600"/>
              <a:gd name="T88" fmla="*/ 0 w 21600"/>
              <a:gd name="T89" fmla="*/ 2147483646 h 216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1600" h="21600">
                <a:moveTo>
                  <a:pt x="0" y="18821"/>
                </a:moveTo>
                <a:lnTo>
                  <a:pt x="651" y="17190"/>
                </a:lnTo>
                <a:lnTo>
                  <a:pt x="1326" y="15535"/>
                </a:lnTo>
                <a:lnTo>
                  <a:pt x="1205" y="13811"/>
                </a:lnTo>
                <a:lnTo>
                  <a:pt x="1085" y="12295"/>
                </a:lnTo>
                <a:lnTo>
                  <a:pt x="1326" y="11215"/>
                </a:lnTo>
                <a:lnTo>
                  <a:pt x="506" y="10112"/>
                </a:lnTo>
                <a:lnTo>
                  <a:pt x="940" y="9353"/>
                </a:lnTo>
                <a:lnTo>
                  <a:pt x="2097" y="9353"/>
                </a:lnTo>
                <a:lnTo>
                  <a:pt x="3592" y="9422"/>
                </a:lnTo>
                <a:lnTo>
                  <a:pt x="4918" y="9583"/>
                </a:lnTo>
                <a:lnTo>
                  <a:pt x="7232" y="9744"/>
                </a:lnTo>
                <a:lnTo>
                  <a:pt x="7401" y="7193"/>
                </a:lnTo>
                <a:lnTo>
                  <a:pt x="8268" y="6527"/>
                </a:lnTo>
                <a:lnTo>
                  <a:pt x="9715" y="6090"/>
                </a:lnTo>
                <a:lnTo>
                  <a:pt x="10052" y="3976"/>
                </a:lnTo>
                <a:lnTo>
                  <a:pt x="10486" y="1770"/>
                </a:lnTo>
                <a:lnTo>
                  <a:pt x="11981" y="1838"/>
                </a:lnTo>
                <a:lnTo>
                  <a:pt x="13355" y="1861"/>
                </a:lnTo>
                <a:lnTo>
                  <a:pt x="15741" y="1838"/>
                </a:lnTo>
                <a:lnTo>
                  <a:pt x="16344" y="0"/>
                </a:lnTo>
                <a:lnTo>
                  <a:pt x="17915" y="1188"/>
                </a:lnTo>
                <a:lnTo>
                  <a:pt x="18919" y="2020"/>
                </a:lnTo>
                <a:lnTo>
                  <a:pt x="21600" y="4018"/>
                </a:lnTo>
                <a:lnTo>
                  <a:pt x="18928" y="4027"/>
                </a:lnTo>
                <a:lnTo>
                  <a:pt x="18884" y="5841"/>
                </a:lnTo>
                <a:lnTo>
                  <a:pt x="18740" y="10155"/>
                </a:lnTo>
                <a:lnTo>
                  <a:pt x="18700" y="13009"/>
                </a:lnTo>
                <a:lnTo>
                  <a:pt x="18696" y="16893"/>
                </a:lnTo>
                <a:lnTo>
                  <a:pt x="18682" y="18580"/>
                </a:lnTo>
                <a:lnTo>
                  <a:pt x="19190" y="19495"/>
                </a:lnTo>
                <a:lnTo>
                  <a:pt x="18573" y="20528"/>
                </a:lnTo>
                <a:lnTo>
                  <a:pt x="10988" y="20515"/>
                </a:lnTo>
                <a:lnTo>
                  <a:pt x="9603" y="20554"/>
                </a:lnTo>
                <a:lnTo>
                  <a:pt x="8053" y="19979"/>
                </a:lnTo>
                <a:lnTo>
                  <a:pt x="8094" y="21198"/>
                </a:lnTo>
                <a:lnTo>
                  <a:pt x="7025" y="21600"/>
                </a:lnTo>
                <a:lnTo>
                  <a:pt x="6353" y="20685"/>
                </a:lnTo>
                <a:lnTo>
                  <a:pt x="5489" y="20031"/>
                </a:lnTo>
                <a:lnTo>
                  <a:pt x="5284" y="19060"/>
                </a:lnTo>
                <a:lnTo>
                  <a:pt x="4367" y="18215"/>
                </a:lnTo>
                <a:lnTo>
                  <a:pt x="2838" y="18040"/>
                </a:lnTo>
                <a:lnTo>
                  <a:pt x="972" y="18069"/>
                </a:lnTo>
                <a:lnTo>
                  <a:pt x="0" y="18821"/>
                </a:lnTo>
                <a:close/>
                <a:moveTo>
                  <a:pt x="0" y="1882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29" name="Freeform 21">
            <a:extLst>
              <a:ext uri="{FF2B5EF4-FFF2-40B4-BE49-F238E27FC236}">
                <a16:creationId xmlns:a16="http://schemas.microsoft.com/office/drawing/2014/main" id="{2448C47D-6466-BA4E-8F50-75677EE69224}"/>
              </a:ext>
            </a:extLst>
          </p:cNvPr>
          <p:cNvSpPr>
            <a:spLocks/>
          </p:cNvSpPr>
          <p:nvPr/>
        </p:nvSpPr>
        <p:spPr bwMode="auto">
          <a:xfrm>
            <a:off x="6309197" y="615033"/>
            <a:ext cx="980033" cy="907479"/>
          </a:xfrm>
          <a:custGeom>
            <a:avLst/>
            <a:gdLst>
              <a:gd name="T0" fmla="*/ 306315113 w 21600"/>
              <a:gd name="T1" fmla="*/ 2147483646 h 21600"/>
              <a:gd name="T2" fmla="*/ 254186187 w 21600"/>
              <a:gd name="T3" fmla="*/ 2147483646 h 21600"/>
              <a:gd name="T4" fmla="*/ 238067439 w 21600"/>
              <a:gd name="T5" fmla="*/ 2147483646 h 21600"/>
              <a:gd name="T6" fmla="*/ 174116942 w 21600"/>
              <a:gd name="T7" fmla="*/ 1496295405 h 21600"/>
              <a:gd name="T8" fmla="*/ 175994927 w 21600"/>
              <a:gd name="T9" fmla="*/ 1104619222 h 21600"/>
              <a:gd name="T10" fmla="*/ 0 w 21600"/>
              <a:gd name="T11" fmla="*/ 837531156 h 21600"/>
              <a:gd name="T12" fmla="*/ 105061495 w 21600"/>
              <a:gd name="T13" fmla="*/ 563191802 h 21600"/>
              <a:gd name="T14" fmla="*/ 88130716 w 21600"/>
              <a:gd name="T15" fmla="*/ 274342880 h 21600"/>
              <a:gd name="T16" fmla="*/ 112048624 w 21600"/>
              <a:gd name="T17" fmla="*/ 0 h 21600"/>
              <a:gd name="T18" fmla="*/ 360055455 w 21600"/>
              <a:gd name="T19" fmla="*/ 133756480 h 21600"/>
              <a:gd name="T20" fmla="*/ 712049504 w 21600"/>
              <a:gd name="T21" fmla="*/ 72105141 h 21600"/>
              <a:gd name="T22" fmla="*/ 1112137549 w 21600"/>
              <a:gd name="T23" fmla="*/ 164689285 h 21600"/>
              <a:gd name="T24" fmla="*/ 1524051296 w 21600"/>
              <a:gd name="T25" fmla="*/ 284796621 h 21600"/>
              <a:gd name="T26" fmla="*/ 1863953074 w 21600"/>
              <a:gd name="T27" fmla="*/ 301862547 h 21600"/>
              <a:gd name="T28" fmla="*/ 2147483646 w 21600"/>
              <a:gd name="T29" fmla="*/ 387620356 h 21600"/>
              <a:gd name="T30" fmla="*/ 2147483646 w 21600"/>
              <a:gd name="T31" fmla="*/ 181755151 h 21600"/>
              <a:gd name="T32" fmla="*/ 2147483646 w 21600"/>
              <a:gd name="T33" fmla="*/ 47998671 h 21600"/>
              <a:gd name="T34" fmla="*/ 2147483646 w 21600"/>
              <a:gd name="T35" fmla="*/ 10239532 h 21600"/>
              <a:gd name="T36" fmla="*/ 2147483646 w 21600"/>
              <a:gd name="T37" fmla="*/ 37759139 h 21600"/>
              <a:gd name="T38" fmla="*/ 2147483646 w 21600"/>
              <a:gd name="T39" fmla="*/ 216101152 h 21600"/>
              <a:gd name="T40" fmla="*/ 2147483646 w 21600"/>
              <a:gd name="T41" fmla="*/ 161276087 h 21600"/>
              <a:gd name="T42" fmla="*/ 2147483646 w 21600"/>
              <a:gd name="T43" fmla="*/ 120103811 h 21600"/>
              <a:gd name="T44" fmla="*/ 2147483646 w 21600"/>
              <a:gd name="T45" fmla="*/ 325968957 h 21600"/>
              <a:gd name="T46" fmla="*/ 2147483646 w 21600"/>
              <a:gd name="T47" fmla="*/ 864411659 h 21600"/>
              <a:gd name="T48" fmla="*/ 2147483646 w 21600"/>
              <a:gd name="T49" fmla="*/ 1245205681 h 21600"/>
              <a:gd name="T50" fmla="*/ 2147483646 w 21600"/>
              <a:gd name="T51" fmla="*/ 1790688928 h 21600"/>
              <a:gd name="T52" fmla="*/ 2147483646 w 21600"/>
              <a:gd name="T53" fmla="*/ 1577997388 h 21600"/>
              <a:gd name="T54" fmla="*/ 2147483646 w 21600"/>
              <a:gd name="T55" fmla="*/ 1224512408 h 21600"/>
              <a:gd name="T56" fmla="*/ 2147483646 w 21600"/>
              <a:gd name="T57" fmla="*/ 1025687807 h 21600"/>
              <a:gd name="T58" fmla="*/ 2147483646 w 21600"/>
              <a:gd name="T59" fmla="*/ 675826589 h 21600"/>
              <a:gd name="T60" fmla="*/ 2147483646 w 21600"/>
              <a:gd name="T61" fmla="*/ 936516800 h 21600"/>
              <a:gd name="T62" fmla="*/ 2147483646 w 21600"/>
              <a:gd name="T63" fmla="*/ 1262271547 h 21600"/>
              <a:gd name="T64" fmla="*/ 2147483646 w 21600"/>
              <a:gd name="T65" fmla="*/ 1481785837 h 21600"/>
              <a:gd name="T66" fmla="*/ 2147483646 w 21600"/>
              <a:gd name="T67" fmla="*/ 1855753465 h 21600"/>
              <a:gd name="T68" fmla="*/ 2147483646 w 21600"/>
              <a:gd name="T69" fmla="*/ 2137136948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1911514061 w 21600"/>
              <a:gd name="T93" fmla="*/ 2147483646 h 21600"/>
              <a:gd name="T94" fmla="*/ 306315113 w 21600"/>
              <a:gd name="T95" fmla="*/ 2147483646 h 21600"/>
              <a:gd name="T96" fmla="*/ 306315113 w 21600"/>
              <a:gd name="T97" fmla="*/ 2147483646 h 216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600" h="21600">
                <a:moveTo>
                  <a:pt x="1140" y="21437"/>
                </a:moveTo>
                <a:lnTo>
                  <a:pt x="946" y="15198"/>
                </a:lnTo>
                <a:lnTo>
                  <a:pt x="886" y="10664"/>
                </a:lnTo>
                <a:lnTo>
                  <a:pt x="648" y="7014"/>
                </a:lnTo>
                <a:lnTo>
                  <a:pt x="655" y="5178"/>
                </a:lnTo>
                <a:lnTo>
                  <a:pt x="0" y="3926"/>
                </a:lnTo>
                <a:lnTo>
                  <a:pt x="391" y="2640"/>
                </a:lnTo>
                <a:lnTo>
                  <a:pt x="328" y="1286"/>
                </a:lnTo>
                <a:lnTo>
                  <a:pt x="417" y="0"/>
                </a:lnTo>
                <a:lnTo>
                  <a:pt x="1340" y="627"/>
                </a:lnTo>
                <a:lnTo>
                  <a:pt x="2650" y="338"/>
                </a:lnTo>
                <a:lnTo>
                  <a:pt x="4139" y="772"/>
                </a:lnTo>
                <a:lnTo>
                  <a:pt x="5672" y="1335"/>
                </a:lnTo>
                <a:lnTo>
                  <a:pt x="6937" y="1415"/>
                </a:lnTo>
                <a:lnTo>
                  <a:pt x="8262" y="1817"/>
                </a:lnTo>
                <a:lnTo>
                  <a:pt x="9513" y="852"/>
                </a:lnTo>
                <a:lnTo>
                  <a:pt x="11131" y="225"/>
                </a:lnTo>
                <a:lnTo>
                  <a:pt x="12262" y="48"/>
                </a:lnTo>
                <a:lnTo>
                  <a:pt x="13394" y="177"/>
                </a:lnTo>
                <a:lnTo>
                  <a:pt x="14510" y="1013"/>
                </a:lnTo>
                <a:lnTo>
                  <a:pt x="15910" y="756"/>
                </a:lnTo>
                <a:lnTo>
                  <a:pt x="16996" y="563"/>
                </a:lnTo>
                <a:lnTo>
                  <a:pt x="18024" y="1528"/>
                </a:lnTo>
                <a:lnTo>
                  <a:pt x="18887" y="4052"/>
                </a:lnTo>
                <a:lnTo>
                  <a:pt x="18649" y="5837"/>
                </a:lnTo>
                <a:lnTo>
                  <a:pt x="18262" y="8394"/>
                </a:lnTo>
                <a:lnTo>
                  <a:pt x="16996" y="7397"/>
                </a:lnTo>
                <a:lnTo>
                  <a:pt x="16014" y="5740"/>
                </a:lnTo>
                <a:lnTo>
                  <a:pt x="15329" y="4808"/>
                </a:lnTo>
                <a:lnTo>
                  <a:pt x="14674" y="3168"/>
                </a:lnTo>
                <a:lnTo>
                  <a:pt x="14346" y="4390"/>
                </a:lnTo>
                <a:lnTo>
                  <a:pt x="15016" y="5917"/>
                </a:lnTo>
                <a:lnTo>
                  <a:pt x="15776" y="6946"/>
                </a:lnTo>
                <a:lnTo>
                  <a:pt x="16728" y="8699"/>
                </a:lnTo>
                <a:lnTo>
                  <a:pt x="17741" y="10018"/>
                </a:lnTo>
                <a:lnTo>
                  <a:pt x="18589" y="11867"/>
                </a:lnTo>
                <a:lnTo>
                  <a:pt x="19650" y="13544"/>
                </a:lnTo>
                <a:lnTo>
                  <a:pt x="20275" y="14798"/>
                </a:lnTo>
                <a:lnTo>
                  <a:pt x="21540" y="16229"/>
                </a:lnTo>
                <a:lnTo>
                  <a:pt x="21362" y="17660"/>
                </a:lnTo>
                <a:lnTo>
                  <a:pt x="21600" y="19027"/>
                </a:lnTo>
                <a:lnTo>
                  <a:pt x="20409" y="19349"/>
                </a:lnTo>
                <a:lnTo>
                  <a:pt x="19962" y="20346"/>
                </a:lnTo>
                <a:lnTo>
                  <a:pt x="18980" y="20507"/>
                </a:lnTo>
                <a:lnTo>
                  <a:pt x="18102" y="21600"/>
                </a:lnTo>
                <a:lnTo>
                  <a:pt x="17030" y="21262"/>
                </a:lnTo>
                <a:lnTo>
                  <a:pt x="7114" y="21246"/>
                </a:lnTo>
                <a:lnTo>
                  <a:pt x="1140" y="21437"/>
                </a:lnTo>
                <a:close/>
                <a:moveTo>
                  <a:pt x="1140" y="2143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0" name="Freeform 22">
            <a:extLst>
              <a:ext uri="{FF2B5EF4-FFF2-40B4-BE49-F238E27FC236}">
                <a16:creationId xmlns:a16="http://schemas.microsoft.com/office/drawing/2014/main" id="{7EAE7437-531B-844C-B8F2-B956D15DD688}"/>
              </a:ext>
            </a:extLst>
          </p:cNvPr>
          <p:cNvSpPr>
            <a:spLocks/>
          </p:cNvSpPr>
          <p:nvPr/>
        </p:nvSpPr>
        <p:spPr bwMode="auto">
          <a:xfrm>
            <a:off x="6091535" y="4338712"/>
            <a:ext cx="1089422" cy="900782"/>
          </a:xfrm>
          <a:custGeom>
            <a:avLst/>
            <a:gdLst>
              <a:gd name="T0" fmla="*/ 19562825 w 21600"/>
              <a:gd name="T1" fmla="*/ 2147483646 h 21600"/>
              <a:gd name="T2" fmla="*/ 39490978 w 21600"/>
              <a:gd name="T3" fmla="*/ 2147483646 h 21600"/>
              <a:gd name="T4" fmla="*/ 0 w 21600"/>
              <a:gd name="T5" fmla="*/ 2101016207 h 21600"/>
              <a:gd name="T6" fmla="*/ 796858644 w 21600"/>
              <a:gd name="T7" fmla="*/ 2130435224 h 21600"/>
              <a:gd name="T8" fmla="*/ 1341633566 w 21600"/>
              <a:gd name="T9" fmla="*/ 2091834845 h 21600"/>
              <a:gd name="T10" fmla="*/ 1381495037 w 21600"/>
              <a:gd name="T11" fmla="*/ 1740069010 h 21600"/>
              <a:gd name="T12" fmla="*/ 1429105517 w 21600"/>
              <a:gd name="T13" fmla="*/ 1203859760 h 21600"/>
              <a:gd name="T14" fmla="*/ 1761653023 w 21600"/>
              <a:gd name="T15" fmla="*/ 1447971441 h 21600"/>
              <a:gd name="T16" fmla="*/ 2147483646 w 21600"/>
              <a:gd name="T17" fmla="*/ 1316941796 h 21600"/>
              <a:gd name="T18" fmla="*/ 2147483646 w 21600"/>
              <a:gd name="T19" fmla="*/ 1597775426 h 21600"/>
              <a:gd name="T20" fmla="*/ 2147483646 w 21600"/>
              <a:gd name="T21" fmla="*/ 1575240606 h 21600"/>
              <a:gd name="T22" fmla="*/ 2147483646 w 21600"/>
              <a:gd name="T23" fmla="*/ 1629069433 h 21600"/>
              <a:gd name="T24" fmla="*/ 2147483646 w 21600"/>
              <a:gd name="T25" fmla="*/ 1526836221 h 21600"/>
              <a:gd name="T26" fmla="*/ 2147483646 w 21600"/>
              <a:gd name="T27" fmla="*/ 1788473395 h 21600"/>
              <a:gd name="T28" fmla="*/ 2147483646 w 21600"/>
              <a:gd name="T29" fmla="*/ 1890499138 h 21600"/>
              <a:gd name="T30" fmla="*/ 2147483646 w 21600"/>
              <a:gd name="T31" fmla="*/ 2080778492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1867964319 h 21600"/>
              <a:gd name="T38" fmla="*/ 2147483646 w 21600"/>
              <a:gd name="T39" fmla="*/ 1966233082 h 21600"/>
              <a:gd name="T40" fmla="*/ 2147483646 w 21600"/>
              <a:gd name="T41" fmla="*/ 1548533751 h 21600"/>
              <a:gd name="T42" fmla="*/ 2147483646 w 21600"/>
              <a:gd name="T43" fmla="*/ 1204904519 h 21600"/>
              <a:gd name="T44" fmla="*/ 2147483646 w 21600"/>
              <a:gd name="T45" fmla="*/ 787620303 h 21600"/>
              <a:gd name="T46" fmla="*/ 2147483646 w 21600"/>
              <a:gd name="T47" fmla="*/ 457133442 h 21600"/>
              <a:gd name="T48" fmla="*/ 2147483646 w 21600"/>
              <a:gd name="T49" fmla="*/ 73025282 h 21600"/>
              <a:gd name="T50" fmla="*/ 2147483646 w 21600"/>
              <a:gd name="T51" fmla="*/ 12519726 h 21600"/>
              <a:gd name="T52" fmla="*/ 2147483646 w 21600"/>
              <a:gd name="T53" fmla="*/ 0 h 21600"/>
              <a:gd name="T54" fmla="*/ 2147483646 w 21600"/>
              <a:gd name="T55" fmla="*/ 167540565 h 21600"/>
              <a:gd name="T56" fmla="*/ 2147483646 w 21600"/>
              <a:gd name="T57" fmla="*/ 255168033 h 21600"/>
              <a:gd name="T58" fmla="*/ 2147483646 w 21600"/>
              <a:gd name="T59" fmla="*/ 460679334 h 21600"/>
              <a:gd name="T60" fmla="*/ 2147483646 w 21600"/>
              <a:gd name="T61" fmla="*/ 569589335 h 21600"/>
              <a:gd name="T62" fmla="*/ 2147483646 w 21600"/>
              <a:gd name="T63" fmla="*/ 844787494 h 21600"/>
              <a:gd name="T64" fmla="*/ 2147483646 w 21600"/>
              <a:gd name="T65" fmla="*/ 1092863742 h 21600"/>
              <a:gd name="T66" fmla="*/ 2147483646 w 21600"/>
              <a:gd name="T67" fmla="*/ 1392264124 h 21600"/>
              <a:gd name="T68" fmla="*/ 2147483646 w 21600"/>
              <a:gd name="T69" fmla="*/ 1727341696 h 21600"/>
              <a:gd name="T70" fmla="*/ 2147483646 w 21600"/>
              <a:gd name="T71" fmla="*/ 1979797567 h 21600"/>
              <a:gd name="T72" fmla="*/ 2147483646 w 21600"/>
              <a:gd name="T73" fmla="*/ 2096010440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1976463417 w 21600"/>
              <a:gd name="T103" fmla="*/ 2147483646 h 21600"/>
              <a:gd name="T104" fmla="*/ 848533931 w 21600"/>
              <a:gd name="T105" fmla="*/ 2147483646 h 21600"/>
              <a:gd name="T106" fmla="*/ 394184360 w 21600"/>
              <a:gd name="T107" fmla="*/ 2147483646 h 21600"/>
              <a:gd name="T108" fmla="*/ 19562825 w 21600"/>
              <a:gd name="T109" fmla="*/ 2147483646 h 21600"/>
              <a:gd name="T110" fmla="*/ 19562825 w 21600"/>
              <a:gd name="T111" fmla="*/ 2147483646 h 216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1600" h="21600">
                <a:moveTo>
                  <a:pt x="53" y="18045"/>
                </a:moveTo>
                <a:lnTo>
                  <a:pt x="107" y="14558"/>
                </a:lnTo>
                <a:lnTo>
                  <a:pt x="0" y="10070"/>
                </a:lnTo>
                <a:lnTo>
                  <a:pt x="2159" y="10211"/>
                </a:lnTo>
                <a:lnTo>
                  <a:pt x="3635" y="10026"/>
                </a:lnTo>
                <a:lnTo>
                  <a:pt x="3743" y="8340"/>
                </a:lnTo>
                <a:lnTo>
                  <a:pt x="3872" y="5770"/>
                </a:lnTo>
                <a:lnTo>
                  <a:pt x="4773" y="6940"/>
                </a:lnTo>
                <a:lnTo>
                  <a:pt x="6283" y="6312"/>
                </a:lnTo>
                <a:lnTo>
                  <a:pt x="6348" y="7658"/>
                </a:lnTo>
                <a:lnTo>
                  <a:pt x="7377" y="7550"/>
                </a:lnTo>
                <a:lnTo>
                  <a:pt x="8423" y="7808"/>
                </a:lnTo>
                <a:lnTo>
                  <a:pt x="9505" y="7318"/>
                </a:lnTo>
                <a:lnTo>
                  <a:pt x="10217" y="8572"/>
                </a:lnTo>
                <a:lnTo>
                  <a:pt x="11153" y="9061"/>
                </a:lnTo>
                <a:lnTo>
                  <a:pt x="12500" y="9973"/>
                </a:lnTo>
                <a:lnTo>
                  <a:pt x="13088" y="11346"/>
                </a:lnTo>
                <a:lnTo>
                  <a:pt x="14446" y="11552"/>
                </a:lnTo>
                <a:lnTo>
                  <a:pt x="14464" y="8953"/>
                </a:lnTo>
                <a:lnTo>
                  <a:pt x="13355" y="9424"/>
                </a:lnTo>
                <a:lnTo>
                  <a:pt x="11672" y="7422"/>
                </a:lnTo>
                <a:lnTo>
                  <a:pt x="12100" y="5775"/>
                </a:lnTo>
                <a:lnTo>
                  <a:pt x="12584" y="3775"/>
                </a:lnTo>
                <a:lnTo>
                  <a:pt x="11939" y="2191"/>
                </a:lnTo>
                <a:lnTo>
                  <a:pt x="13084" y="350"/>
                </a:lnTo>
                <a:lnTo>
                  <a:pt x="14397" y="60"/>
                </a:lnTo>
                <a:lnTo>
                  <a:pt x="16277" y="0"/>
                </a:lnTo>
                <a:lnTo>
                  <a:pt x="17468" y="803"/>
                </a:lnTo>
                <a:lnTo>
                  <a:pt x="18724" y="1223"/>
                </a:lnTo>
                <a:lnTo>
                  <a:pt x="19813" y="2208"/>
                </a:lnTo>
                <a:lnTo>
                  <a:pt x="20992" y="2730"/>
                </a:lnTo>
                <a:lnTo>
                  <a:pt x="21122" y="4049"/>
                </a:lnTo>
                <a:lnTo>
                  <a:pt x="21600" y="5238"/>
                </a:lnTo>
                <a:lnTo>
                  <a:pt x="21060" y="6673"/>
                </a:lnTo>
                <a:lnTo>
                  <a:pt x="20874" y="8279"/>
                </a:lnTo>
                <a:lnTo>
                  <a:pt x="21290" y="9489"/>
                </a:lnTo>
                <a:lnTo>
                  <a:pt x="20369" y="10046"/>
                </a:lnTo>
                <a:lnTo>
                  <a:pt x="20448" y="11653"/>
                </a:lnTo>
                <a:lnTo>
                  <a:pt x="19492" y="11995"/>
                </a:lnTo>
                <a:lnTo>
                  <a:pt x="20466" y="13162"/>
                </a:lnTo>
                <a:lnTo>
                  <a:pt x="18232" y="13766"/>
                </a:lnTo>
                <a:lnTo>
                  <a:pt x="16495" y="14483"/>
                </a:lnTo>
                <a:lnTo>
                  <a:pt x="15060" y="15051"/>
                </a:lnTo>
                <a:lnTo>
                  <a:pt x="15166" y="16732"/>
                </a:lnTo>
                <a:lnTo>
                  <a:pt x="13510" y="16689"/>
                </a:lnTo>
                <a:lnTo>
                  <a:pt x="12571" y="17300"/>
                </a:lnTo>
                <a:lnTo>
                  <a:pt x="12562" y="18563"/>
                </a:lnTo>
                <a:lnTo>
                  <a:pt x="11191" y="18960"/>
                </a:lnTo>
                <a:lnTo>
                  <a:pt x="10164" y="20234"/>
                </a:lnTo>
                <a:lnTo>
                  <a:pt x="9056" y="21600"/>
                </a:lnTo>
                <a:lnTo>
                  <a:pt x="5949" y="21557"/>
                </a:lnTo>
                <a:lnTo>
                  <a:pt x="5355" y="20540"/>
                </a:lnTo>
                <a:lnTo>
                  <a:pt x="2299" y="20572"/>
                </a:lnTo>
                <a:lnTo>
                  <a:pt x="1068" y="19142"/>
                </a:lnTo>
                <a:lnTo>
                  <a:pt x="53" y="18045"/>
                </a:lnTo>
                <a:close/>
                <a:moveTo>
                  <a:pt x="53" y="1804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1" name="Freeform 23">
            <a:extLst>
              <a:ext uri="{FF2B5EF4-FFF2-40B4-BE49-F238E27FC236}">
                <a16:creationId xmlns:a16="http://schemas.microsoft.com/office/drawing/2014/main" id="{8CEF5CF1-AF0D-464F-AE2F-E4F630AAB499}"/>
              </a:ext>
            </a:extLst>
          </p:cNvPr>
          <p:cNvSpPr>
            <a:spLocks/>
          </p:cNvSpPr>
          <p:nvPr/>
        </p:nvSpPr>
        <p:spPr bwMode="auto">
          <a:xfrm>
            <a:off x="3748609" y="2496964"/>
            <a:ext cx="398487" cy="601637"/>
          </a:xfrm>
          <a:custGeom>
            <a:avLst/>
            <a:gdLst>
              <a:gd name="T0" fmla="*/ 34192608 w 21600"/>
              <a:gd name="T1" fmla="*/ 1311617342 h 21600"/>
              <a:gd name="T2" fmla="*/ 45229417 w 21600"/>
              <a:gd name="T3" fmla="*/ 1207243771 h 21600"/>
              <a:gd name="T4" fmla="*/ 9374250 w 21600"/>
              <a:gd name="T5" fmla="*/ 1104174291 h 21600"/>
              <a:gd name="T6" fmla="*/ 0 w 21600"/>
              <a:gd name="T7" fmla="*/ 983511728 h 21600"/>
              <a:gd name="T8" fmla="*/ 20411059 w 21600"/>
              <a:gd name="T9" fmla="*/ 857813435 h 21600"/>
              <a:gd name="T10" fmla="*/ 51840352 w 21600"/>
              <a:gd name="T11" fmla="*/ 704453610 h 21600"/>
              <a:gd name="T12" fmla="*/ 67283751 w 21600"/>
              <a:gd name="T13" fmla="*/ 582485410 h 21600"/>
              <a:gd name="T14" fmla="*/ 55705157 w 21600"/>
              <a:gd name="T15" fmla="*/ 456788662 h 21600"/>
              <a:gd name="T16" fmla="*/ 54061882 w 21600"/>
              <a:gd name="T17" fmla="*/ 356267669 h 21600"/>
              <a:gd name="T18" fmla="*/ 49328972 w 21600"/>
              <a:gd name="T19" fmla="*/ 239583221 h 21600"/>
              <a:gd name="T20" fmla="*/ 45789096 w 21600"/>
              <a:gd name="T21" fmla="*/ 119915563 h 21600"/>
              <a:gd name="T22" fmla="*/ 62334668 w 21600"/>
              <a:gd name="T23" fmla="*/ 17593045 h 21600"/>
              <a:gd name="T24" fmla="*/ 115276510 w 21600"/>
              <a:gd name="T25" fmla="*/ 10069993 h 21600"/>
              <a:gd name="T26" fmla="*/ 191392726 w 21600"/>
              <a:gd name="T27" fmla="*/ 18835933 h 21600"/>
              <a:gd name="T28" fmla="*/ 245454608 w 21600"/>
              <a:gd name="T29" fmla="*/ 15105762 h 21600"/>
              <a:gd name="T30" fmla="*/ 305567064 w 21600"/>
              <a:gd name="T31" fmla="*/ 0 h 21600"/>
              <a:gd name="T32" fmla="*/ 301701550 w 21600"/>
              <a:gd name="T33" fmla="*/ 128246819 h 21600"/>
              <a:gd name="T34" fmla="*/ 346389182 w 21600"/>
              <a:gd name="T35" fmla="*/ 199860341 h 21600"/>
              <a:gd name="T36" fmla="*/ 326519908 w 21600"/>
              <a:gd name="T37" fmla="*/ 346943092 h 21600"/>
              <a:gd name="T38" fmla="*/ 342523695 w 21600"/>
              <a:gd name="T39" fmla="*/ 470154102 h 21600"/>
              <a:gd name="T40" fmla="*/ 349694308 w 21600"/>
              <a:gd name="T41" fmla="*/ 614686783 h 21600"/>
              <a:gd name="T42" fmla="*/ 349568341 w 21600"/>
              <a:gd name="T43" fmla="*/ 790240738 h 21600"/>
              <a:gd name="T44" fmla="*/ 356160673 w 21600"/>
              <a:gd name="T45" fmla="*/ 952490455 h 21600"/>
              <a:gd name="T46" fmla="*/ 390155027 w 21600"/>
              <a:gd name="T47" fmla="*/ 1038651102 h 21600"/>
              <a:gd name="T48" fmla="*/ 348032457 w 21600"/>
              <a:gd name="T49" fmla="*/ 1146695187 h 21600"/>
              <a:gd name="T50" fmla="*/ 290123664 w 21600"/>
              <a:gd name="T51" fmla="*/ 1188158349 h 21600"/>
              <a:gd name="T52" fmla="*/ 229450847 w 21600"/>
              <a:gd name="T53" fmla="*/ 1247214595 h 21600"/>
              <a:gd name="T54" fmla="*/ 177050790 w 21600"/>
              <a:gd name="T55" fmla="*/ 1281157875 h 21600"/>
              <a:gd name="T56" fmla="*/ 116938361 w 21600"/>
              <a:gd name="T57" fmla="*/ 1342762607 h 21600"/>
              <a:gd name="T58" fmla="*/ 34192608 w 21600"/>
              <a:gd name="T59" fmla="*/ 1311617342 h 21600"/>
              <a:gd name="T60" fmla="*/ 34192608 w 21600"/>
              <a:gd name="T61" fmla="*/ 1311617342 h 216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600" h="21600">
                <a:moveTo>
                  <a:pt x="1893" y="21099"/>
                </a:moveTo>
                <a:lnTo>
                  <a:pt x="2504" y="19420"/>
                </a:lnTo>
                <a:lnTo>
                  <a:pt x="519" y="17762"/>
                </a:lnTo>
                <a:lnTo>
                  <a:pt x="0" y="15821"/>
                </a:lnTo>
                <a:lnTo>
                  <a:pt x="1130" y="13799"/>
                </a:lnTo>
                <a:lnTo>
                  <a:pt x="2870" y="11332"/>
                </a:lnTo>
                <a:lnTo>
                  <a:pt x="3725" y="9370"/>
                </a:lnTo>
                <a:lnTo>
                  <a:pt x="3084" y="7348"/>
                </a:lnTo>
                <a:lnTo>
                  <a:pt x="2993" y="5731"/>
                </a:lnTo>
                <a:lnTo>
                  <a:pt x="2731" y="3854"/>
                </a:lnTo>
                <a:lnTo>
                  <a:pt x="2535" y="1929"/>
                </a:lnTo>
                <a:lnTo>
                  <a:pt x="3451" y="283"/>
                </a:lnTo>
                <a:lnTo>
                  <a:pt x="6382" y="162"/>
                </a:lnTo>
                <a:lnTo>
                  <a:pt x="10596" y="303"/>
                </a:lnTo>
                <a:lnTo>
                  <a:pt x="13589" y="243"/>
                </a:lnTo>
                <a:lnTo>
                  <a:pt x="16917" y="0"/>
                </a:lnTo>
                <a:lnTo>
                  <a:pt x="16703" y="2063"/>
                </a:lnTo>
                <a:lnTo>
                  <a:pt x="19177" y="3215"/>
                </a:lnTo>
                <a:lnTo>
                  <a:pt x="18077" y="5581"/>
                </a:lnTo>
                <a:lnTo>
                  <a:pt x="18963" y="7563"/>
                </a:lnTo>
                <a:lnTo>
                  <a:pt x="19360" y="9888"/>
                </a:lnTo>
                <a:lnTo>
                  <a:pt x="19353" y="12712"/>
                </a:lnTo>
                <a:lnTo>
                  <a:pt x="19718" y="15322"/>
                </a:lnTo>
                <a:lnTo>
                  <a:pt x="21600" y="16708"/>
                </a:lnTo>
                <a:lnTo>
                  <a:pt x="19268" y="18446"/>
                </a:lnTo>
                <a:lnTo>
                  <a:pt x="16062" y="19113"/>
                </a:lnTo>
                <a:lnTo>
                  <a:pt x="12703" y="20063"/>
                </a:lnTo>
                <a:lnTo>
                  <a:pt x="9802" y="20609"/>
                </a:lnTo>
                <a:lnTo>
                  <a:pt x="6474" y="21600"/>
                </a:lnTo>
                <a:lnTo>
                  <a:pt x="1893" y="21099"/>
                </a:lnTo>
                <a:close/>
                <a:moveTo>
                  <a:pt x="1893" y="21099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2" name="Freeform 24">
            <a:extLst>
              <a:ext uri="{FF2B5EF4-FFF2-40B4-BE49-F238E27FC236}">
                <a16:creationId xmlns:a16="http://schemas.microsoft.com/office/drawing/2014/main" id="{405BBA06-00D8-3348-BCC5-46ECC7968C66}"/>
              </a:ext>
            </a:extLst>
          </p:cNvPr>
          <p:cNvSpPr>
            <a:spLocks/>
          </p:cNvSpPr>
          <p:nvPr/>
        </p:nvSpPr>
        <p:spPr bwMode="auto">
          <a:xfrm>
            <a:off x="4855890" y="2317254"/>
            <a:ext cx="695399" cy="1088306"/>
          </a:xfrm>
          <a:custGeom>
            <a:avLst/>
            <a:gdLst>
              <a:gd name="T0" fmla="*/ 10270752 w 21600"/>
              <a:gd name="T1" fmla="*/ 2147483646 h 21600"/>
              <a:gd name="T2" fmla="*/ 26589954 w 21600"/>
              <a:gd name="T3" fmla="*/ 2147483646 h 21600"/>
              <a:gd name="T4" fmla="*/ 65276715 w 21600"/>
              <a:gd name="T5" fmla="*/ 2147483646 h 21600"/>
              <a:gd name="T6" fmla="*/ 183540526 w 21600"/>
              <a:gd name="T7" fmla="*/ 2147483646 h 21600"/>
              <a:gd name="T8" fmla="*/ 348074120 w 21600"/>
              <a:gd name="T9" fmla="*/ 2147483646 h 21600"/>
              <a:gd name="T10" fmla="*/ 553019933 w 21600"/>
              <a:gd name="T11" fmla="*/ 2147483646 h 21600"/>
              <a:gd name="T12" fmla="*/ 646326897 w 21600"/>
              <a:gd name="T13" fmla="*/ 2147483646 h 21600"/>
              <a:gd name="T14" fmla="*/ 823722545 w 21600"/>
              <a:gd name="T15" fmla="*/ 2147483646 h 21600"/>
              <a:gd name="T16" fmla="*/ 921541235 w 21600"/>
              <a:gd name="T17" fmla="*/ 2147483646 h 21600"/>
              <a:gd name="T18" fmla="*/ 1003135046 w 21600"/>
              <a:gd name="T19" fmla="*/ 2147483646 h 21600"/>
              <a:gd name="T20" fmla="*/ 1083483571 w 21600"/>
              <a:gd name="T21" fmla="*/ 2147483646 h 21600"/>
              <a:gd name="T22" fmla="*/ 1160085618 w 21600"/>
              <a:gd name="T23" fmla="*/ 2147483646 h 21600"/>
              <a:gd name="T24" fmla="*/ 1290540559 w 21600"/>
              <a:gd name="T25" fmla="*/ 2147483646 h 21600"/>
              <a:gd name="T26" fmla="*/ 1330187532 w 21600"/>
              <a:gd name="T27" fmla="*/ 2086302947 h 21600"/>
              <a:gd name="T28" fmla="*/ 1401510590 w 21600"/>
              <a:gd name="T29" fmla="*/ 1706943870 h 21600"/>
              <a:gd name="T30" fmla="*/ 1466785245 w 21600"/>
              <a:gd name="T31" fmla="*/ 1367688125 h 21600"/>
              <a:gd name="T32" fmla="*/ 1619704220 w 21600"/>
              <a:gd name="T33" fmla="*/ 1237801534 h 21600"/>
              <a:gd name="T34" fmla="*/ 1623735772 w 21600"/>
              <a:gd name="T35" fmla="*/ 778590139 h 21600"/>
              <a:gd name="T36" fmla="*/ 1507583180 w 21600"/>
              <a:gd name="T37" fmla="*/ 504095321 h 21600"/>
              <a:gd name="T38" fmla="*/ 1476961675 w 21600"/>
              <a:gd name="T39" fmla="*/ 0 h 21600"/>
              <a:gd name="T40" fmla="*/ 1595225440 w 21600"/>
              <a:gd name="T41" fmla="*/ 324534108 h 21600"/>
              <a:gd name="T42" fmla="*/ 1768495169 w 21600"/>
              <a:gd name="T43" fmla="*/ 523967305 h 21600"/>
              <a:gd name="T44" fmla="*/ 1820524068 w 21600"/>
              <a:gd name="T45" fmla="*/ 1132932116 h 21600"/>
              <a:gd name="T46" fmla="*/ 1824652094 w 21600"/>
              <a:gd name="T47" fmla="*/ 1617160612 h 21600"/>
              <a:gd name="T48" fmla="*/ 1924485530 w 21600"/>
              <a:gd name="T49" fmla="*/ 2147483646 h 21600"/>
              <a:gd name="T50" fmla="*/ 1547324521 w 21600"/>
              <a:gd name="T51" fmla="*/ 2147483646 h 21600"/>
              <a:gd name="T52" fmla="*/ 1549437802 w 21600"/>
              <a:gd name="T53" fmla="*/ 2147483646 h 21600"/>
              <a:gd name="T54" fmla="*/ 1747951512 w 21600"/>
              <a:gd name="T55" fmla="*/ 2147483646 h 21600"/>
              <a:gd name="T56" fmla="*/ 1838858015 w 21600"/>
              <a:gd name="T57" fmla="*/ 2147483646 h 21600"/>
              <a:gd name="T58" fmla="*/ 1904134730 w 21600"/>
              <a:gd name="T59" fmla="*/ 2147483646 h 21600"/>
              <a:gd name="T60" fmla="*/ 1814475664 w 21600"/>
              <a:gd name="T61" fmla="*/ 2147483646 h 21600"/>
              <a:gd name="T62" fmla="*/ 1730865002 w 21600"/>
              <a:gd name="T63" fmla="*/ 2147483646 h 21600"/>
              <a:gd name="T64" fmla="*/ 1622872034 w 21600"/>
              <a:gd name="T65" fmla="*/ 2147483646 h 21600"/>
              <a:gd name="T66" fmla="*/ 1701394459 w 21600"/>
              <a:gd name="T67" fmla="*/ 2147483646 h 21600"/>
              <a:gd name="T68" fmla="*/ 1779822561 w 21600"/>
              <a:gd name="T69" fmla="*/ 2147483646 h 21600"/>
              <a:gd name="T70" fmla="*/ 1845002848 w 21600"/>
              <a:gd name="T71" fmla="*/ 2147483646 h 21600"/>
              <a:gd name="T72" fmla="*/ 2073467275 w 21600"/>
              <a:gd name="T73" fmla="*/ 2147483646 h 21600"/>
              <a:gd name="T74" fmla="*/ 2061083197 w 21600"/>
              <a:gd name="T75" fmla="*/ 2147483646 h 21600"/>
              <a:gd name="T76" fmla="*/ 1881960028 w 21600"/>
              <a:gd name="T77" fmla="*/ 2147483646 h 21600"/>
              <a:gd name="T78" fmla="*/ 1708403074 w 21600"/>
              <a:gd name="T79" fmla="*/ 2147483646 h 21600"/>
              <a:gd name="T80" fmla="*/ 1608569685 w 21600"/>
              <a:gd name="T81" fmla="*/ 2147483646 h 21600"/>
              <a:gd name="T82" fmla="*/ 1451522683 w 21600"/>
              <a:gd name="T83" fmla="*/ 2147483646 h 21600"/>
              <a:gd name="T84" fmla="*/ 1212978300 w 21600"/>
              <a:gd name="T85" fmla="*/ 2147483646 h 21600"/>
              <a:gd name="T86" fmla="*/ 990849548 w 21600"/>
              <a:gd name="T87" fmla="*/ 2147483646 h 21600"/>
              <a:gd name="T88" fmla="*/ 722545290 w 21600"/>
              <a:gd name="T89" fmla="*/ 2147483646 h 21600"/>
              <a:gd name="T90" fmla="*/ 487265196 w 21600"/>
              <a:gd name="T91" fmla="*/ 2147483646 h 21600"/>
              <a:gd name="T92" fmla="*/ 307852696 w 21600"/>
              <a:gd name="T93" fmla="*/ 2147483646 h 21600"/>
              <a:gd name="T94" fmla="*/ 297676266 w 21600"/>
              <a:gd name="T95" fmla="*/ 2147483646 h 21600"/>
              <a:gd name="T96" fmla="*/ 269071566 w 21600"/>
              <a:gd name="T97" fmla="*/ 2147483646 h 21600"/>
              <a:gd name="T98" fmla="*/ 152918975 w 21600"/>
              <a:gd name="T99" fmla="*/ 2147483646 h 21600"/>
              <a:gd name="T100" fmla="*/ 0 w 21600"/>
              <a:gd name="T101" fmla="*/ 2147483646 h 21600"/>
              <a:gd name="T102" fmla="*/ 10270752 w 21600"/>
              <a:gd name="T103" fmla="*/ 2147483646 h 21600"/>
              <a:gd name="T104" fmla="*/ 10270752 w 21600"/>
              <a:gd name="T105" fmla="*/ 2147483646 h 21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1600" h="21600">
                <a:moveTo>
                  <a:pt x="107" y="15541"/>
                </a:moveTo>
                <a:lnTo>
                  <a:pt x="277" y="14619"/>
                </a:lnTo>
                <a:lnTo>
                  <a:pt x="680" y="13710"/>
                </a:lnTo>
                <a:lnTo>
                  <a:pt x="1912" y="12788"/>
                </a:lnTo>
                <a:lnTo>
                  <a:pt x="3626" y="11455"/>
                </a:lnTo>
                <a:lnTo>
                  <a:pt x="5761" y="11402"/>
                </a:lnTo>
                <a:lnTo>
                  <a:pt x="6733" y="12489"/>
                </a:lnTo>
                <a:lnTo>
                  <a:pt x="8581" y="11947"/>
                </a:lnTo>
                <a:lnTo>
                  <a:pt x="9600" y="10360"/>
                </a:lnTo>
                <a:lnTo>
                  <a:pt x="10450" y="8781"/>
                </a:lnTo>
                <a:lnTo>
                  <a:pt x="11287" y="8407"/>
                </a:lnTo>
                <a:lnTo>
                  <a:pt x="12085" y="7444"/>
                </a:lnTo>
                <a:lnTo>
                  <a:pt x="13444" y="6657"/>
                </a:lnTo>
                <a:lnTo>
                  <a:pt x="13857" y="5670"/>
                </a:lnTo>
                <a:lnTo>
                  <a:pt x="14600" y="4639"/>
                </a:lnTo>
                <a:lnTo>
                  <a:pt x="15280" y="3717"/>
                </a:lnTo>
                <a:lnTo>
                  <a:pt x="16873" y="3364"/>
                </a:lnTo>
                <a:lnTo>
                  <a:pt x="16915" y="2116"/>
                </a:lnTo>
                <a:lnTo>
                  <a:pt x="15705" y="1370"/>
                </a:lnTo>
                <a:lnTo>
                  <a:pt x="15386" y="0"/>
                </a:lnTo>
                <a:lnTo>
                  <a:pt x="16618" y="882"/>
                </a:lnTo>
                <a:lnTo>
                  <a:pt x="18423" y="1424"/>
                </a:lnTo>
                <a:lnTo>
                  <a:pt x="18965" y="3079"/>
                </a:lnTo>
                <a:lnTo>
                  <a:pt x="19008" y="4395"/>
                </a:lnTo>
                <a:lnTo>
                  <a:pt x="20048" y="5955"/>
                </a:lnTo>
                <a:lnTo>
                  <a:pt x="16119" y="6158"/>
                </a:lnTo>
                <a:lnTo>
                  <a:pt x="16141" y="7243"/>
                </a:lnTo>
                <a:lnTo>
                  <a:pt x="18209" y="8314"/>
                </a:lnTo>
                <a:lnTo>
                  <a:pt x="19156" y="9210"/>
                </a:lnTo>
                <a:lnTo>
                  <a:pt x="19836" y="10526"/>
                </a:lnTo>
                <a:lnTo>
                  <a:pt x="18902" y="11882"/>
                </a:lnTo>
                <a:lnTo>
                  <a:pt x="18031" y="12650"/>
                </a:lnTo>
                <a:lnTo>
                  <a:pt x="16906" y="13450"/>
                </a:lnTo>
                <a:lnTo>
                  <a:pt x="17724" y="15348"/>
                </a:lnTo>
                <a:lnTo>
                  <a:pt x="18541" y="16583"/>
                </a:lnTo>
                <a:lnTo>
                  <a:pt x="19220" y="17668"/>
                </a:lnTo>
                <a:lnTo>
                  <a:pt x="21600" y="18793"/>
                </a:lnTo>
                <a:lnTo>
                  <a:pt x="21471" y="21600"/>
                </a:lnTo>
                <a:lnTo>
                  <a:pt x="19605" y="21365"/>
                </a:lnTo>
                <a:lnTo>
                  <a:pt x="17797" y="21057"/>
                </a:lnTo>
                <a:lnTo>
                  <a:pt x="16757" y="20420"/>
                </a:lnTo>
                <a:lnTo>
                  <a:pt x="15121" y="20393"/>
                </a:lnTo>
                <a:lnTo>
                  <a:pt x="12636" y="20366"/>
                </a:lnTo>
                <a:lnTo>
                  <a:pt x="10322" y="20244"/>
                </a:lnTo>
                <a:lnTo>
                  <a:pt x="7527" y="20311"/>
                </a:lnTo>
                <a:lnTo>
                  <a:pt x="5076" y="20230"/>
                </a:lnTo>
                <a:lnTo>
                  <a:pt x="3207" y="20149"/>
                </a:lnTo>
                <a:lnTo>
                  <a:pt x="3101" y="19104"/>
                </a:lnTo>
                <a:lnTo>
                  <a:pt x="2803" y="18101"/>
                </a:lnTo>
                <a:lnTo>
                  <a:pt x="1593" y="17422"/>
                </a:lnTo>
                <a:lnTo>
                  <a:pt x="0" y="16690"/>
                </a:lnTo>
                <a:lnTo>
                  <a:pt x="107" y="15541"/>
                </a:lnTo>
                <a:close/>
                <a:moveTo>
                  <a:pt x="107" y="1554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3" name="Freeform 25">
            <a:extLst>
              <a:ext uri="{FF2B5EF4-FFF2-40B4-BE49-F238E27FC236}">
                <a16:creationId xmlns:a16="http://schemas.microsoft.com/office/drawing/2014/main" id="{6BAA2ADF-D893-DB45-BEF6-ED7E2D0DD590}"/>
              </a:ext>
            </a:extLst>
          </p:cNvPr>
          <p:cNvSpPr>
            <a:spLocks/>
          </p:cNvSpPr>
          <p:nvPr/>
        </p:nvSpPr>
        <p:spPr bwMode="auto">
          <a:xfrm>
            <a:off x="5066853" y="3220269"/>
            <a:ext cx="718840" cy="801439"/>
          </a:xfrm>
          <a:custGeom>
            <a:avLst/>
            <a:gdLst>
              <a:gd name="T0" fmla="*/ 0 w 21600"/>
              <a:gd name="T1" fmla="*/ 2147483646 h 21600"/>
              <a:gd name="T2" fmla="*/ 264019521 w 21600"/>
              <a:gd name="T3" fmla="*/ 2147483646 h 21600"/>
              <a:gd name="T4" fmla="*/ 245040303 w 21600"/>
              <a:gd name="T5" fmla="*/ 2147483646 h 21600"/>
              <a:gd name="T6" fmla="*/ 170817173 w 21600"/>
              <a:gd name="T7" fmla="*/ 2147483646 h 21600"/>
              <a:gd name="T8" fmla="*/ 401119070 w 21600"/>
              <a:gd name="T9" fmla="*/ 2147483646 h 21600"/>
              <a:gd name="T10" fmla="*/ 486686688 w 21600"/>
              <a:gd name="T11" fmla="*/ 2017841116 h 21600"/>
              <a:gd name="T12" fmla="*/ 617636849 w 21600"/>
              <a:gd name="T13" fmla="*/ 2147483646 h 21600"/>
              <a:gd name="T14" fmla="*/ 760993322 w 21600"/>
              <a:gd name="T15" fmla="*/ 2110268839 h 21600"/>
              <a:gd name="T16" fmla="*/ 932446766 w 21600"/>
              <a:gd name="T17" fmla="*/ 2147483646 h 21600"/>
              <a:gd name="T18" fmla="*/ 953016495 w 21600"/>
              <a:gd name="T19" fmla="*/ 2012257873 h 21600"/>
              <a:gd name="T20" fmla="*/ 1013455508 w 21600"/>
              <a:gd name="T21" fmla="*/ 1625499419 h 21600"/>
              <a:gd name="T22" fmla="*/ 875719735 w 21600"/>
              <a:gd name="T23" fmla="*/ 1491485920 h 21600"/>
              <a:gd name="T24" fmla="*/ 853559447 w 21600"/>
              <a:gd name="T25" fmla="*/ 1192454678 h 21600"/>
              <a:gd name="T26" fmla="*/ 1027026825 w 21600"/>
              <a:gd name="T27" fmla="*/ 1077396204 h 21600"/>
              <a:gd name="T28" fmla="*/ 978994124 w 21600"/>
              <a:gd name="T29" fmla="*/ 829649700 h 21600"/>
              <a:gd name="T30" fmla="*/ 817507505 w 21600"/>
              <a:gd name="T31" fmla="*/ 845959329 h 21600"/>
              <a:gd name="T32" fmla="*/ 655915574 w 21600"/>
              <a:gd name="T33" fmla="*/ 809811943 h 21600"/>
              <a:gd name="T34" fmla="*/ 626967355 w 21600"/>
              <a:gd name="T35" fmla="*/ 458465688 h 21600"/>
              <a:gd name="T36" fmla="*/ 1011334037 w 21600"/>
              <a:gd name="T37" fmla="*/ 468459790 h 21600"/>
              <a:gd name="T38" fmla="*/ 1150767904 w 21600"/>
              <a:gd name="T39" fmla="*/ 628481827 h 21600"/>
              <a:gd name="T40" fmla="*/ 1319571094 w 21600"/>
              <a:gd name="T41" fmla="*/ 675503250 h 21600"/>
              <a:gd name="T42" fmla="*/ 1499187908 w 21600"/>
              <a:gd name="T43" fmla="*/ 717824160 h 21600"/>
              <a:gd name="T44" fmla="*/ 1519016150 w 21600"/>
              <a:gd name="T45" fmla="*/ 525472465 h 21600"/>
              <a:gd name="T46" fmla="*/ 1661628863 w 21600"/>
              <a:gd name="T47" fmla="*/ 306672238 h 21600"/>
              <a:gd name="T48" fmla="*/ 1669899816 w 21600"/>
              <a:gd name="T49" fmla="*/ 26596075 h 21600"/>
              <a:gd name="T50" fmla="*/ 2004432615 w 21600"/>
              <a:gd name="T51" fmla="*/ 6318324 h 21600"/>
              <a:gd name="T52" fmla="*/ 2147483646 w 21600"/>
              <a:gd name="T53" fmla="*/ 0 h 21600"/>
              <a:gd name="T54" fmla="*/ 2147483646 w 21600"/>
              <a:gd name="T55" fmla="*/ 339294293 h 21600"/>
              <a:gd name="T56" fmla="*/ 2100390434 w 21600"/>
              <a:gd name="T57" fmla="*/ 577932277 h 21600"/>
              <a:gd name="T58" fmla="*/ 2077170499 w 21600"/>
              <a:gd name="T59" fmla="*/ 919724370 h 21600"/>
              <a:gd name="T60" fmla="*/ 2056811345 w 21600"/>
              <a:gd name="T61" fmla="*/ 1171001852 h 21600"/>
              <a:gd name="T62" fmla="*/ 1994145502 w 21600"/>
              <a:gd name="T63" fmla="*/ 1413312764 h 21600"/>
              <a:gd name="T64" fmla="*/ 1995630797 w 21600"/>
              <a:gd name="T65" fmla="*/ 1614037846 h 21600"/>
              <a:gd name="T66" fmla="*/ 1870511960 w 21600"/>
              <a:gd name="T67" fmla="*/ 1733944375 h 21600"/>
              <a:gd name="T68" fmla="*/ 1730762252 w 21600"/>
              <a:gd name="T69" fmla="*/ 1891321016 h 21600"/>
              <a:gd name="T70" fmla="*/ 1572138592 w 21600"/>
              <a:gd name="T71" fmla="*/ 2147483646 h 21600"/>
              <a:gd name="T72" fmla="*/ 1561959015 w 21600"/>
              <a:gd name="T73" fmla="*/ 2147483646 h 21600"/>
              <a:gd name="T74" fmla="*/ 1548811120 w 21600"/>
              <a:gd name="T75" fmla="*/ 2147483646 h 21600"/>
              <a:gd name="T76" fmla="*/ 1494947143 w 21600"/>
              <a:gd name="T77" fmla="*/ 2147483646 h 21600"/>
              <a:gd name="T78" fmla="*/ 1352334430 w 21600"/>
              <a:gd name="T79" fmla="*/ 2147483646 h 21600"/>
              <a:gd name="T80" fmla="*/ 1221384269 w 21600"/>
              <a:gd name="T81" fmla="*/ 2147483646 h 21600"/>
              <a:gd name="T82" fmla="*/ 1039433185 w 21600"/>
              <a:gd name="T83" fmla="*/ 2147483646 h 21600"/>
              <a:gd name="T84" fmla="*/ 1020559278 w 21600"/>
              <a:gd name="T85" fmla="*/ 2147483646 h 21600"/>
              <a:gd name="T86" fmla="*/ 847302476 w 21600"/>
              <a:gd name="T87" fmla="*/ 2147483646 h 21600"/>
              <a:gd name="T88" fmla="*/ 675636279 w 21600"/>
              <a:gd name="T89" fmla="*/ 2147483646 h 21600"/>
              <a:gd name="T90" fmla="*/ 490716877 w 21600"/>
              <a:gd name="T91" fmla="*/ 2147483646 h 21600"/>
              <a:gd name="T92" fmla="*/ 337924540 w 21600"/>
              <a:gd name="T93" fmla="*/ 2147483646 h 21600"/>
              <a:gd name="T94" fmla="*/ 192977508 w 21600"/>
              <a:gd name="T95" fmla="*/ 2147483646 h 21600"/>
              <a:gd name="T96" fmla="*/ 0 w 21600"/>
              <a:gd name="T97" fmla="*/ 2147483646 h 21600"/>
              <a:gd name="T98" fmla="*/ 0 w 21600"/>
              <a:gd name="T99" fmla="*/ 2147483646 h 216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600" h="21600">
                <a:moveTo>
                  <a:pt x="0" y="18622"/>
                </a:moveTo>
                <a:lnTo>
                  <a:pt x="2490" y="18740"/>
                </a:lnTo>
                <a:lnTo>
                  <a:pt x="2311" y="17263"/>
                </a:lnTo>
                <a:lnTo>
                  <a:pt x="1611" y="15012"/>
                </a:lnTo>
                <a:lnTo>
                  <a:pt x="3783" y="14825"/>
                </a:lnTo>
                <a:lnTo>
                  <a:pt x="4590" y="13732"/>
                </a:lnTo>
                <a:lnTo>
                  <a:pt x="5825" y="14888"/>
                </a:lnTo>
                <a:lnTo>
                  <a:pt x="7177" y="14361"/>
                </a:lnTo>
                <a:lnTo>
                  <a:pt x="8794" y="14912"/>
                </a:lnTo>
                <a:lnTo>
                  <a:pt x="8988" y="13694"/>
                </a:lnTo>
                <a:lnTo>
                  <a:pt x="9558" y="11062"/>
                </a:lnTo>
                <a:lnTo>
                  <a:pt x="8259" y="10150"/>
                </a:lnTo>
                <a:lnTo>
                  <a:pt x="8050" y="8115"/>
                </a:lnTo>
                <a:lnTo>
                  <a:pt x="9686" y="7332"/>
                </a:lnTo>
                <a:lnTo>
                  <a:pt x="9233" y="5646"/>
                </a:lnTo>
                <a:lnTo>
                  <a:pt x="7710" y="5757"/>
                </a:lnTo>
                <a:lnTo>
                  <a:pt x="6186" y="5511"/>
                </a:lnTo>
                <a:lnTo>
                  <a:pt x="5913" y="3120"/>
                </a:lnTo>
                <a:lnTo>
                  <a:pt x="9538" y="3188"/>
                </a:lnTo>
                <a:lnTo>
                  <a:pt x="10853" y="4277"/>
                </a:lnTo>
                <a:lnTo>
                  <a:pt x="12445" y="4597"/>
                </a:lnTo>
                <a:lnTo>
                  <a:pt x="14139" y="4885"/>
                </a:lnTo>
                <a:lnTo>
                  <a:pt x="14326" y="3576"/>
                </a:lnTo>
                <a:lnTo>
                  <a:pt x="15671" y="2087"/>
                </a:lnTo>
                <a:lnTo>
                  <a:pt x="15749" y="181"/>
                </a:lnTo>
                <a:lnTo>
                  <a:pt x="18904" y="43"/>
                </a:lnTo>
                <a:lnTo>
                  <a:pt x="21600" y="0"/>
                </a:lnTo>
                <a:lnTo>
                  <a:pt x="20866" y="2309"/>
                </a:lnTo>
                <a:lnTo>
                  <a:pt x="19809" y="3933"/>
                </a:lnTo>
                <a:lnTo>
                  <a:pt x="19590" y="6259"/>
                </a:lnTo>
                <a:lnTo>
                  <a:pt x="19398" y="7969"/>
                </a:lnTo>
                <a:lnTo>
                  <a:pt x="18807" y="9618"/>
                </a:lnTo>
                <a:lnTo>
                  <a:pt x="18821" y="10984"/>
                </a:lnTo>
                <a:lnTo>
                  <a:pt x="17641" y="11800"/>
                </a:lnTo>
                <a:lnTo>
                  <a:pt x="16323" y="12871"/>
                </a:lnTo>
                <a:lnTo>
                  <a:pt x="14827" y="14655"/>
                </a:lnTo>
                <a:lnTo>
                  <a:pt x="14731" y="16648"/>
                </a:lnTo>
                <a:lnTo>
                  <a:pt x="14607" y="18260"/>
                </a:lnTo>
                <a:lnTo>
                  <a:pt x="14099" y="19442"/>
                </a:lnTo>
                <a:lnTo>
                  <a:pt x="12754" y="19577"/>
                </a:lnTo>
                <a:lnTo>
                  <a:pt x="11519" y="20598"/>
                </a:lnTo>
                <a:lnTo>
                  <a:pt x="9803" y="21398"/>
                </a:lnTo>
                <a:lnTo>
                  <a:pt x="9625" y="20118"/>
                </a:lnTo>
                <a:lnTo>
                  <a:pt x="7991" y="20545"/>
                </a:lnTo>
                <a:lnTo>
                  <a:pt x="6372" y="20726"/>
                </a:lnTo>
                <a:lnTo>
                  <a:pt x="4628" y="20517"/>
                </a:lnTo>
                <a:lnTo>
                  <a:pt x="3187" y="21600"/>
                </a:lnTo>
                <a:lnTo>
                  <a:pt x="1820" y="20296"/>
                </a:lnTo>
                <a:lnTo>
                  <a:pt x="0" y="18622"/>
                </a:lnTo>
                <a:close/>
                <a:moveTo>
                  <a:pt x="0" y="1862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4" name="Freeform 26">
            <a:extLst>
              <a:ext uri="{FF2B5EF4-FFF2-40B4-BE49-F238E27FC236}">
                <a16:creationId xmlns:a16="http://schemas.microsoft.com/office/drawing/2014/main" id="{5973E0E4-23E9-7448-80E0-8428E8BD53A4}"/>
              </a:ext>
            </a:extLst>
          </p:cNvPr>
          <p:cNvSpPr>
            <a:spLocks/>
          </p:cNvSpPr>
          <p:nvPr/>
        </p:nvSpPr>
        <p:spPr bwMode="auto">
          <a:xfrm>
            <a:off x="7867428" y="2395389"/>
            <a:ext cx="917525" cy="1314896"/>
          </a:xfrm>
          <a:custGeom>
            <a:avLst/>
            <a:gdLst>
              <a:gd name="T0" fmla="*/ 375059671 w 21600"/>
              <a:gd name="T1" fmla="*/ 2147483646 h 21600"/>
              <a:gd name="T2" fmla="*/ 104514343 w 21600"/>
              <a:gd name="T3" fmla="*/ 2147483646 h 21600"/>
              <a:gd name="T4" fmla="*/ 76290809 w 21600"/>
              <a:gd name="T5" fmla="*/ 2147483646 h 21600"/>
              <a:gd name="T6" fmla="*/ 76290809 w 21600"/>
              <a:gd name="T7" fmla="*/ 2147483646 h 21600"/>
              <a:gd name="T8" fmla="*/ 85331221 w 21600"/>
              <a:gd name="T9" fmla="*/ 2147483646 h 21600"/>
              <a:gd name="T10" fmla="*/ 0 w 21600"/>
              <a:gd name="T11" fmla="*/ 2147483646 h 21600"/>
              <a:gd name="T12" fmla="*/ 257314959 w 21600"/>
              <a:gd name="T13" fmla="*/ 2147483646 h 21600"/>
              <a:gd name="T14" fmla="*/ 384319080 w 21600"/>
              <a:gd name="T15" fmla="*/ 2147483646 h 21600"/>
              <a:gd name="T16" fmla="*/ 495008860 w 21600"/>
              <a:gd name="T17" fmla="*/ 2147483646 h 21600"/>
              <a:gd name="T18" fmla="*/ 901598721 w 21600"/>
              <a:gd name="T19" fmla="*/ 2147483646 h 21600"/>
              <a:gd name="T20" fmla="*/ 1057045434 w 21600"/>
              <a:gd name="T21" fmla="*/ 2147483646 h 21600"/>
              <a:gd name="T22" fmla="*/ 1286797417 w 21600"/>
              <a:gd name="T23" fmla="*/ 2147483646 h 21600"/>
              <a:gd name="T24" fmla="*/ 1896682268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14090869 w 21600"/>
              <a:gd name="T35" fmla="*/ 2147483646 h 21600"/>
              <a:gd name="T36" fmla="*/ 1570795736 w 21600"/>
              <a:gd name="T37" fmla="*/ 2147483646 h 21600"/>
              <a:gd name="T38" fmla="*/ 1295618891 w 21600"/>
              <a:gd name="T39" fmla="*/ 2147483646 h 21600"/>
              <a:gd name="T40" fmla="*/ 1034332973 w 21600"/>
              <a:gd name="T41" fmla="*/ 2147483646 h 21600"/>
              <a:gd name="T42" fmla="*/ 805902167 w 21600"/>
              <a:gd name="T43" fmla="*/ 1840442190 h 21600"/>
              <a:gd name="T44" fmla="*/ 842063934 w 21600"/>
              <a:gd name="T45" fmla="*/ 1229769891 h 21600"/>
              <a:gd name="T46" fmla="*/ 1022646463 w 21600"/>
              <a:gd name="T47" fmla="*/ 805357409 h 21600"/>
              <a:gd name="T48" fmla="*/ 1223295356 w 21600"/>
              <a:gd name="T49" fmla="*/ 1270006633 h 21600"/>
              <a:gd name="T50" fmla="*/ 1489212791 w 21600"/>
              <a:gd name="T51" fmla="*/ 1754129571 h 21600"/>
              <a:gd name="T52" fmla="*/ 1794595025 w 21600"/>
              <a:gd name="T53" fmla="*/ 1730120925 h 21600"/>
              <a:gd name="T54" fmla="*/ 2147483646 w 21600"/>
              <a:gd name="T55" fmla="*/ 1284285867 h 21600"/>
              <a:gd name="T56" fmla="*/ 2147483646 w 21600"/>
              <a:gd name="T57" fmla="*/ 1356319252 h 21600"/>
              <a:gd name="T58" fmla="*/ 2147483646 w 21600"/>
              <a:gd name="T59" fmla="*/ 1016263169 h 21600"/>
              <a:gd name="T60" fmla="*/ 2147483646 w 21600"/>
              <a:gd name="T61" fmla="*/ 920221138 h 21600"/>
              <a:gd name="T62" fmla="*/ 2147483646 w 21600"/>
              <a:gd name="T63" fmla="*/ 838450810 h 21600"/>
              <a:gd name="T64" fmla="*/ 2147483646 w 21600"/>
              <a:gd name="T65" fmla="*/ 675562429 h 21600"/>
              <a:gd name="T66" fmla="*/ 2147483646 w 21600"/>
              <a:gd name="T67" fmla="*/ 469843703 h 21600"/>
              <a:gd name="T68" fmla="*/ 2147483646 w 21600"/>
              <a:gd name="T69" fmla="*/ 158346090 h 21600"/>
              <a:gd name="T70" fmla="*/ 2147483646 w 21600"/>
              <a:gd name="T71" fmla="*/ 0 h 21600"/>
              <a:gd name="T72" fmla="*/ 2147483646 w 21600"/>
              <a:gd name="T73" fmla="*/ 335513792 h 21600"/>
              <a:gd name="T74" fmla="*/ 2147483646 w 21600"/>
              <a:gd name="T75" fmla="*/ 1030542403 h 21600"/>
              <a:gd name="T76" fmla="*/ 2147483646 w 21600"/>
              <a:gd name="T77" fmla="*/ 1735307959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34817790 w 21600"/>
              <a:gd name="T103" fmla="*/ 2147483646 h 21600"/>
              <a:gd name="T104" fmla="*/ 1824581416 w 21600"/>
              <a:gd name="T105" fmla="*/ 2147483646 h 21600"/>
              <a:gd name="T106" fmla="*/ 1568149698 w 21600"/>
              <a:gd name="T107" fmla="*/ 2147483646 h 21600"/>
              <a:gd name="T108" fmla="*/ 1309290880 w 21600"/>
              <a:gd name="T109" fmla="*/ 2147483646 h 21600"/>
              <a:gd name="T110" fmla="*/ 1038745553 w 21600"/>
              <a:gd name="T111" fmla="*/ 2147483646 h 21600"/>
              <a:gd name="T112" fmla="*/ 780324730 w 21600"/>
              <a:gd name="T113" fmla="*/ 2147483646 h 21600"/>
              <a:gd name="T114" fmla="*/ 535579522 w 21600"/>
              <a:gd name="T115" fmla="*/ 2147483646 h 21600"/>
              <a:gd name="T116" fmla="*/ 375059671 w 21600"/>
              <a:gd name="T117" fmla="*/ 2147483646 h 21600"/>
              <a:gd name="T118" fmla="*/ 375059671 w 21600"/>
              <a:gd name="T119" fmla="*/ 2147483646 h 2160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1600" h="21600">
                <a:moveTo>
                  <a:pt x="1701" y="21600"/>
                </a:moveTo>
                <a:lnTo>
                  <a:pt x="474" y="20662"/>
                </a:lnTo>
                <a:lnTo>
                  <a:pt x="346" y="19592"/>
                </a:lnTo>
                <a:lnTo>
                  <a:pt x="346" y="17819"/>
                </a:lnTo>
                <a:lnTo>
                  <a:pt x="387" y="15988"/>
                </a:lnTo>
                <a:lnTo>
                  <a:pt x="0" y="14688"/>
                </a:lnTo>
                <a:lnTo>
                  <a:pt x="1167" y="14108"/>
                </a:lnTo>
                <a:lnTo>
                  <a:pt x="1743" y="13271"/>
                </a:lnTo>
                <a:lnTo>
                  <a:pt x="2245" y="12467"/>
                </a:lnTo>
                <a:lnTo>
                  <a:pt x="4089" y="12364"/>
                </a:lnTo>
                <a:lnTo>
                  <a:pt x="4794" y="11870"/>
                </a:lnTo>
                <a:lnTo>
                  <a:pt x="5836" y="11375"/>
                </a:lnTo>
                <a:lnTo>
                  <a:pt x="8602" y="11155"/>
                </a:lnTo>
                <a:lnTo>
                  <a:pt x="11481" y="9308"/>
                </a:lnTo>
                <a:lnTo>
                  <a:pt x="13183" y="7846"/>
                </a:lnTo>
                <a:lnTo>
                  <a:pt x="14791" y="6583"/>
                </a:lnTo>
                <a:lnTo>
                  <a:pt x="12221" y="6219"/>
                </a:lnTo>
                <a:lnTo>
                  <a:pt x="9588" y="5768"/>
                </a:lnTo>
                <a:lnTo>
                  <a:pt x="7124" y="5185"/>
                </a:lnTo>
                <a:lnTo>
                  <a:pt x="5876" y="4424"/>
                </a:lnTo>
                <a:lnTo>
                  <a:pt x="4691" y="3715"/>
                </a:lnTo>
                <a:lnTo>
                  <a:pt x="3655" y="2836"/>
                </a:lnTo>
                <a:lnTo>
                  <a:pt x="3819" y="1895"/>
                </a:lnTo>
                <a:lnTo>
                  <a:pt x="4638" y="1241"/>
                </a:lnTo>
                <a:lnTo>
                  <a:pt x="5548" y="1957"/>
                </a:lnTo>
                <a:lnTo>
                  <a:pt x="6754" y="2703"/>
                </a:lnTo>
                <a:lnTo>
                  <a:pt x="8139" y="2666"/>
                </a:lnTo>
                <a:lnTo>
                  <a:pt x="9831" y="1979"/>
                </a:lnTo>
                <a:lnTo>
                  <a:pt x="11185" y="2090"/>
                </a:lnTo>
                <a:lnTo>
                  <a:pt x="12739" y="1566"/>
                </a:lnTo>
                <a:lnTo>
                  <a:pt x="13892" y="1418"/>
                </a:lnTo>
                <a:lnTo>
                  <a:pt x="15457" y="1292"/>
                </a:lnTo>
                <a:lnTo>
                  <a:pt x="16599" y="1041"/>
                </a:lnTo>
                <a:lnTo>
                  <a:pt x="18132" y="724"/>
                </a:lnTo>
                <a:lnTo>
                  <a:pt x="19444" y="244"/>
                </a:lnTo>
                <a:lnTo>
                  <a:pt x="20712" y="0"/>
                </a:lnTo>
                <a:lnTo>
                  <a:pt x="21600" y="517"/>
                </a:lnTo>
                <a:lnTo>
                  <a:pt x="21399" y="1588"/>
                </a:lnTo>
                <a:lnTo>
                  <a:pt x="21357" y="2674"/>
                </a:lnTo>
                <a:lnTo>
                  <a:pt x="20997" y="3818"/>
                </a:lnTo>
                <a:lnTo>
                  <a:pt x="20257" y="4807"/>
                </a:lnTo>
                <a:lnTo>
                  <a:pt x="19496" y="6181"/>
                </a:lnTo>
                <a:lnTo>
                  <a:pt x="18607" y="7207"/>
                </a:lnTo>
                <a:lnTo>
                  <a:pt x="17941" y="8463"/>
                </a:lnTo>
                <a:lnTo>
                  <a:pt x="17402" y="9693"/>
                </a:lnTo>
                <a:lnTo>
                  <a:pt x="16566" y="10528"/>
                </a:lnTo>
                <a:lnTo>
                  <a:pt x="15509" y="11665"/>
                </a:lnTo>
                <a:lnTo>
                  <a:pt x="14652" y="12652"/>
                </a:lnTo>
                <a:lnTo>
                  <a:pt x="13541" y="13583"/>
                </a:lnTo>
                <a:lnTo>
                  <a:pt x="12198" y="14646"/>
                </a:lnTo>
                <a:lnTo>
                  <a:pt x="11014" y="15429"/>
                </a:lnTo>
                <a:lnTo>
                  <a:pt x="9682" y="15961"/>
                </a:lnTo>
                <a:lnTo>
                  <a:pt x="8275" y="16541"/>
                </a:lnTo>
                <a:lnTo>
                  <a:pt x="7112" y="17235"/>
                </a:lnTo>
                <a:lnTo>
                  <a:pt x="5938" y="17989"/>
                </a:lnTo>
                <a:lnTo>
                  <a:pt x="4711" y="18941"/>
                </a:lnTo>
                <a:lnTo>
                  <a:pt x="3539" y="19769"/>
                </a:lnTo>
                <a:lnTo>
                  <a:pt x="2429" y="20567"/>
                </a:lnTo>
                <a:lnTo>
                  <a:pt x="1701" y="21600"/>
                </a:lnTo>
                <a:close/>
                <a:moveTo>
                  <a:pt x="1701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5" name="Freeform 27">
            <a:extLst>
              <a:ext uri="{FF2B5EF4-FFF2-40B4-BE49-F238E27FC236}">
                <a16:creationId xmlns:a16="http://schemas.microsoft.com/office/drawing/2014/main" id="{EA5D7DB4-B3BB-A247-B9E9-606E7D26CBB9}"/>
              </a:ext>
            </a:extLst>
          </p:cNvPr>
          <p:cNvSpPr>
            <a:spLocks/>
          </p:cNvSpPr>
          <p:nvPr/>
        </p:nvSpPr>
        <p:spPr bwMode="auto">
          <a:xfrm>
            <a:off x="5909594" y="5232797"/>
            <a:ext cx="813717" cy="828229"/>
          </a:xfrm>
          <a:custGeom>
            <a:avLst/>
            <a:gdLst>
              <a:gd name="T0" fmla="*/ 0 w 21600"/>
              <a:gd name="T1" fmla="*/ 2147483646 h 21600"/>
              <a:gd name="T2" fmla="*/ 25069087 w 21600"/>
              <a:gd name="T3" fmla="*/ 1576692586 h 21600"/>
              <a:gd name="T4" fmla="*/ 346824609 w 21600"/>
              <a:gd name="T5" fmla="*/ 1548960850 h 21600"/>
              <a:gd name="T6" fmla="*/ 354359940 w 21600"/>
              <a:gd name="T7" fmla="*/ 1138650526 h 21600"/>
              <a:gd name="T8" fmla="*/ 361588162 w 21600"/>
              <a:gd name="T9" fmla="*/ 812186650 h 21600"/>
              <a:gd name="T10" fmla="*/ 368816383 w 21600"/>
              <a:gd name="T11" fmla="*/ 425230434 h 21600"/>
              <a:gd name="T12" fmla="*/ 359128016 w 21600"/>
              <a:gd name="T13" fmla="*/ 118391333 h 21600"/>
              <a:gd name="T14" fmla="*/ 785158579 w 21600"/>
              <a:gd name="T15" fmla="*/ 114498509 h 21600"/>
              <a:gd name="T16" fmla="*/ 1254871261 w 21600"/>
              <a:gd name="T17" fmla="*/ 27246987 h 21600"/>
              <a:gd name="T18" fmla="*/ 1395445145 w 21600"/>
              <a:gd name="T19" fmla="*/ 163799960 h 21600"/>
              <a:gd name="T20" fmla="*/ 1575392397 w 21600"/>
              <a:gd name="T21" fmla="*/ 0 h 21600"/>
              <a:gd name="T22" fmla="*/ 1952978498 w 21600"/>
              <a:gd name="T23" fmla="*/ 0 h 21600"/>
              <a:gd name="T24" fmla="*/ 2147483646 w 21600"/>
              <a:gd name="T25" fmla="*/ 304894162 h 21600"/>
              <a:gd name="T26" fmla="*/ 2147483646 w 21600"/>
              <a:gd name="T27" fmla="*/ 514266295 h 21600"/>
              <a:gd name="T28" fmla="*/ 2147483646 w 21600"/>
              <a:gd name="T29" fmla="*/ 746504843 h 21600"/>
              <a:gd name="T30" fmla="*/ 2147483646 w 21600"/>
              <a:gd name="T31" fmla="*/ 845595547 h 21600"/>
              <a:gd name="T32" fmla="*/ 2147483646 w 21600"/>
              <a:gd name="T33" fmla="*/ 1031125879 h 21600"/>
              <a:gd name="T34" fmla="*/ 2147483646 w 21600"/>
              <a:gd name="T35" fmla="*/ 1336022985 h 21600"/>
              <a:gd name="T36" fmla="*/ 2147483646 w 21600"/>
              <a:gd name="T37" fmla="*/ 1424407551 h 21600"/>
              <a:gd name="T38" fmla="*/ 2147483646 w 21600"/>
              <a:gd name="T39" fmla="*/ 1483927393 h 21600"/>
              <a:gd name="T40" fmla="*/ 2147483646 w 21600"/>
              <a:gd name="T41" fmla="*/ 1723951643 h 21600"/>
              <a:gd name="T42" fmla="*/ 2147483646 w 21600"/>
              <a:gd name="T43" fmla="*/ 1836014519 h 21600"/>
              <a:gd name="T44" fmla="*/ 2147483646 w 21600"/>
              <a:gd name="T45" fmla="*/ 1917428278 h 21600"/>
              <a:gd name="T46" fmla="*/ 2147483646 w 21600"/>
              <a:gd name="T47" fmla="*/ 2105554844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22620217 w 21600"/>
              <a:gd name="T53" fmla="*/ 2147483646 h 21600"/>
              <a:gd name="T54" fmla="*/ 2038339023 w 21600"/>
              <a:gd name="T55" fmla="*/ 2147483646 h 21600"/>
              <a:gd name="T56" fmla="*/ 1638761201 w 21600"/>
              <a:gd name="T57" fmla="*/ 2147483646 h 21600"/>
              <a:gd name="T58" fmla="*/ 1292091594 w 21600"/>
              <a:gd name="T59" fmla="*/ 2147483646 h 21600"/>
              <a:gd name="T60" fmla="*/ 1103222516 w 21600"/>
              <a:gd name="T61" fmla="*/ 2147483646 h 21600"/>
              <a:gd name="T62" fmla="*/ 989408430 w 21600"/>
              <a:gd name="T63" fmla="*/ 2147483646 h 21600"/>
              <a:gd name="T64" fmla="*/ 864674590 w 21600"/>
              <a:gd name="T65" fmla="*/ 2147483646 h 21600"/>
              <a:gd name="T66" fmla="*/ 695954308 w 21600"/>
              <a:gd name="T67" fmla="*/ 2147483646 h 21600"/>
              <a:gd name="T68" fmla="*/ 338364894 w 21600"/>
              <a:gd name="T69" fmla="*/ 2147483646 h 21600"/>
              <a:gd name="T70" fmla="*/ 286995282 w 21600"/>
              <a:gd name="T71" fmla="*/ 2147483646 h 21600"/>
              <a:gd name="T72" fmla="*/ 276075475 w 21600"/>
              <a:gd name="T73" fmla="*/ 2147483646 h 21600"/>
              <a:gd name="T74" fmla="*/ 162261389 w 21600"/>
              <a:gd name="T75" fmla="*/ 2147483646 h 21600"/>
              <a:gd name="T76" fmla="*/ 0 w 21600"/>
              <a:gd name="T77" fmla="*/ 2147483646 h 21600"/>
              <a:gd name="T78" fmla="*/ 0 w 21600"/>
              <a:gd name="T79" fmla="*/ 2147483646 h 216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600" h="21600">
                <a:moveTo>
                  <a:pt x="0" y="16495"/>
                </a:moveTo>
                <a:lnTo>
                  <a:pt x="163" y="9722"/>
                </a:lnTo>
                <a:lnTo>
                  <a:pt x="2255" y="9551"/>
                </a:lnTo>
                <a:lnTo>
                  <a:pt x="2304" y="7021"/>
                </a:lnTo>
                <a:lnTo>
                  <a:pt x="2351" y="5008"/>
                </a:lnTo>
                <a:lnTo>
                  <a:pt x="2398" y="2622"/>
                </a:lnTo>
                <a:lnTo>
                  <a:pt x="2335" y="730"/>
                </a:lnTo>
                <a:lnTo>
                  <a:pt x="5105" y="706"/>
                </a:lnTo>
                <a:lnTo>
                  <a:pt x="8159" y="168"/>
                </a:lnTo>
                <a:lnTo>
                  <a:pt x="9073" y="1010"/>
                </a:lnTo>
                <a:lnTo>
                  <a:pt x="10243" y="0"/>
                </a:lnTo>
                <a:lnTo>
                  <a:pt x="12698" y="0"/>
                </a:lnTo>
                <a:lnTo>
                  <a:pt x="13983" y="1880"/>
                </a:lnTo>
                <a:lnTo>
                  <a:pt x="14868" y="3171"/>
                </a:lnTo>
                <a:lnTo>
                  <a:pt x="16152" y="4603"/>
                </a:lnTo>
                <a:lnTo>
                  <a:pt x="17363" y="5214"/>
                </a:lnTo>
                <a:lnTo>
                  <a:pt x="18737" y="6358"/>
                </a:lnTo>
                <a:lnTo>
                  <a:pt x="18631" y="8238"/>
                </a:lnTo>
                <a:lnTo>
                  <a:pt x="19900" y="8783"/>
                </a:lnTo>
                <a:lnTo>
                  <a:pt x="21460" y="9150"/>
                </a:lnTo>
                <a:lnTo>
                  <a:pt x="21600" y="10630"/>
                </a:lnTo>
                <a:lnTo>
                  <a:pt x="20419" y="11321"/>
                </a:lnTo>
                <a:lnTo>
                  <a:pt x="19299" y="11823"/>
                </a:lnTo>
                <a:lnTo>
                  <a:pt x="18213" y="12983"/>
                </a:lnTo>
                <a:lnTo>
                  <a:pt x="16687" y="13616"/>
                </a:lnTo>
                <a:lnTo>
                  <a:pt x="15943" y="15420"/>
                </a:lnTo>
                <a:lnTo>
                  <a:pt x="13801" y="16969"/>
                </a:lnTo>
                <a:lnTo>
                  <a:pt x="13253" y="18693"/>
                </a:lnTo>
                <a:lnTo>
                  <a:pt x="10655" y="18904"/>
                </a:lnTo>
                <a:lnTo>
                  <a:pt x="8401" y="17907"/>
                </a:lnTo>
                <a:lnTo>
                  <a:pt x="7173" y="17872"/>
                </a:lnTo>
                <a:lnTo>
                  <a:pt x="6433" y="18939"/>
                </a:lnTo>
                <a:lnTo>
                  <a:pt x="5622" y="20029"/>
                </a:lnTo>
                <a:lnTo>
                  <a:pt x="4525" y="21518"/>
                </a:lnTo>
                <a:lnTo>
                  <a:pt x="2200" y="21600"/>
                </a:lnTo>
                <a:lnTo>
                  <a:pt x="1866" y="20193"/>
                </a:lnTo>
                <a:lnTo>
                  <a:pt x="1795" y="18517"/>
                </a:lnTo>
                <a:lnTo>
                  <a:pt x="1055" y="17485"/>
                </a:lnTo>
                <a:lnTo>
                  <a:pt x="0" y="16495"/>
                </a:lnTo>
                <a:close/>
                <a:moveTo>
                  <a:pt x="0" y="1649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6" name="Freeform 28">
            <a:extLst>
              <a:ext uri="{FF2B5EF4-FFF2-40B4-BE49-F238E27FC236}">
                <a16:creationId xmlns:a16="http://schemas.microsoft.com/office/drawing/2014/main" id="{A41A69B5-EEA3-BC45-A680-7880430672B9}"/>
              </a:ext>
            </a:extLst>
          </p:cNvPr>
          <p:cNvSpPr>
            <a:spLocks/>
          </p:cNvSpPr>
          <p:nvPr/>
        </p:nvSpPr>
        <p:spPr bwMode="auto">
          <a:xfrm>
            <a:off x="3561086" y="2124150"/>
            <a:ext cx="713258" cy="534665"/>
          </a:xfrm>
          <a:custGeom>
            <a:avLst/>
            <a:gdLst>
              <a:gd name="T0" fmla="*/ 0 w 21600"/>
              <a:gd name="T1" fmla="*/ 781020820 h 21600"/>
              <a:gd name="T2" fmla="*/ 23824593 w 21600"/>
              <a:gd name="T3" fmla="*/ 686387335 h 21600"/>
              <a:gd name="T4" fmla="*/ 63081586 w 21600"/>
              <a:gd name="T5" fmla="*/ 523909857 h 21600"/>
              <a:gd name="T6" fmla="*/ 221353434 w 21600"/>
              <a:gd name="T7" fmla="*/ 498691778 h 21600"/>
              <a:gd name="T8" fmla="*/ 342750325 w 21600"/>
              <a:gd name="T9" fmla="*/ 424956000 h 21600"/>
              <a:gd name="T10" fmla="*/ 363881889 w 21600"/>
              <a:gd name="T11" fmla="*/ 291797614 h 21600"/>
              <a:gd name="T12" fmla="*/ 503199073 w 21600"/>
              <a:gd name="T13" fmla="*/ 244240427 h 21600"/>
              <a:gd name="T14" fmla="*/ 663749261 w 21600"/>
              <a:gd name="T15" fmla="*/ 268019637 h 21600"/>
              <a:gd name="T16" fmla="*/ 796954801 w 21600"/>
              <a:gd name="T17" fmla="*/ 205279310 h 21600"/>
              <a:gd name="T18" fmla="*/ 862211079 w 21600"/>
              <a:gd name="T19" fmla="*/ 122949960 h 21600"/>
              <a:gd name="T20" fmla="*/ 1010021897 w 21600"/>
              <a:gd name="T21" fmla="*/ 106326685 h 21600"/>
              <a:gd name="T22" fmla="*/ 1149131737 w 21600"/>
              <a:gd name="T23" fmla="*/ 29407068 h 21600"/>
              <a:gd name="T24" fmla="*/ 1339410819 w 21600"/>
              <a:gd name="T25" fmla="*/ 1701598 h 21600"/>
              <a:gd name="T26" fmla="*/ 1512184344 w 21600"/>
              <a:gd name="T27" fmla="*/ 0 h 21600"/>
              <a:gd name="T28" fmla="*/ 1737682026 w 21600"/>
              <a:gd name="T29" fmla="*/ 15489276 h 21600"/>
              <a:gd name="T30" fmla="*/ 1720487367 w 21600"/>
              <a:gd name="T31" fmla="*/ 143193325 h 21600"/>
              <a:gd name="T32" fmla="*/ 1839605917 w 21600"/>
              <a:gd name="T33" fmla="*/ 230410645 h 21600"/>
              <a:gd name="T34" fmla="*/ 1957171713 w 21600"/>
              <a:gd name="T35" fmla="*/ 288787263 h 21600"/>
              <a:gd name="T36" fmla="*/ 1989798772 w 21600"/>
              <a:gd name="T37" fmla="*/ 363132779 h 21600"/>
              <a:gd name="T38" fmla="*/ 2147483646 w 21600"/>
              <a:gd name="T39" fmla="*/ 408289353 h 21600"/>
              <a:gd name="T40" fmla="*/ 2147483646 w 21600"/>
              <a:gd name="T41" fmla="*/ 494634171 h 21600"/>
              <a:gd name="T42" fmla="*/ 2147483646 w 21600"/>
              <a:gd name="T43" fmla="*/ 610558311 h 21600"/>
              <a:gd name="T44" fmla="*/ 1995081088 w 21600"/>
              <a:gd name="T45" fmla="*/ 626352456 h 21600"/>
              <a:gd name="T46" fmla="*/ 1856385889 w 21600"/>
              <a:gd name="T47" fmla="*/ 683115451 h 21600"/>
              <a:gd name="T48" fmla="*/ 1581792168 w 21600"/>
              <a:gd name="T49" fmla="*/ 674477277 h 21600"/>
              <a:gd name="T50" fmla="*/ 1314344511 w 21600"/>
              <a:gd name="T51" fmla="*/ 675261768 h 21600"/>
              <a:gd name="T52" fmla="*/ 1059431088 w 21600"/>
              <a:gd name="T53" fmla="*/ 675261768 h 21600"/>
              <a:gd name="T54" fmla="*/ 780693119 w 21600"/>
              <a:gd name="T55" fmla="*/ 676833251 h 21600"/>
              <a:gd name="T56" fmla="*/ 727452785 w 21600"/>
              <a:gd name="T57" fmla="*/ 769677163 h 21600"/>
              <a:gd name="T58" fmla="*/ 756868526 w 21600"/>
              <a:gd name="T59" fmla="*/ 942408902 h 21600"/>
              <a:gd name="T60" fmla="*/ 590102997 w 21600"/>
              <a:gd name="T61" fmla="*/ 871423245 h 21600"/>
              <a:gd name="T62" fmla="*/ 352487929 w 21600"/>
              <a:gd name="T63" fmla="*/ 895855600 h 21600"/>
              <a:gd name="T64" fmla="*/ 155060529 w 21600"/>
              <a:gd name="T65" fmla="*/ 847775383 h 21600"/>
              <a:gd name="T66" fmla="*/ 0 w 21600"/>
              <a:gd name="T67" fmla="*/ 781020820 h 21600"/>
              <a:gd name="T68" fmla="*/ 0 w 21600"/>
              <a:gd name="T69" fmla="*/ 781020820 h 2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600" h="21600">
                <a:moveTo>
                  <a:pt x="0" y="17901"/>
                </a:moveTo>
                <a:lnTo>
                  <a:pt x="230" y="15732"/>
                </a:lnTo>
                <a:lnTo>
                  <a:pt x="609" y="12008"/>
                </a:lnTo>
                <a:lnTo>
                  <a:pt x="2137" y="11430"/>
                </a:lnTo>
                <a:lnTo>
                  <a:pt x="3309" y="9740"/>
                </a:lnTo>
                <a:lnTo>
                  <a:pt x="3513" y="6688"/>
                </a:lnTo>
                <a:lnTo>
                  <a:pt x="4858" y="5598"/>
                </a:lnTo>
                <a:lnTo>
                  <a:pt x="6408" y="6143"/>
                </a:lnTo>
                <a:lnTo>
                  <a:pt x="7694" y="4705"/>
                </a:lnTo>
                <a:lnTo>
                  <a:pt x="8324" y="2818"/>
                </a:lnTo>
                <a:lnTo>
                  <a:pt x="9751" y="2437"/>
                </a:lnTo>
                <a:lnTo>
                  <a:pt x="11094" y="674"/>
                </a:lnTo>
                <a:lnTo>
                  <a:pt x="12931" y="39"/>
                </a:lnTo>
                <a:lnTo>
                  <a:pt x="14599" y="0"/>
                </a:lnTo>
                <a:lnTo>
                  <a:pt x="16776" y="355"/>
                </a:lnTo>
                <a:lnTo>
                  <a:pt x="16610" y="3282"/>
                </a:lnTo>
                <a:lnTo>
                  <a:pt x="17760" y="5281"/>
                </a:lnTo>
                <a:lnTo>
                  <a:pt x="18895" y="6619"/>
                </a:lnTo>
                <a:lnTo>
                  <a:pt x="19210" y="8323"/>
                </a:lnTo>
                <a:lnTo>
                  <a:pt x="20800" y="9358"/>
                </a:lnTo>
                <a:lnTo>
                  <a:pt x="21600" y="11337"/>
                </a:lnTo>
                <a:lnTo>
                  <a:pt x="21316" y="13994"/>
                </a:lnTo>
                <a:lnTo>
                  <a:pt x="19261" y="14356"/>
                </a:lnTo>
                <a:lnTo>
                  <a:pt x="17922" y="15657"/>
                </a:lnTo>
                <a:lnTo>
                  <a:pt x="15271" y="15459"/>
                </a:lnTo>
                <a:lnTo>
                  <a:pt x="12689" y="15477"/>
                </a:lnTo>
                <a:lnTo>
                  <a:pt x="10228" y="15477"/>
                </a:lnTo>
                <a:lnTo>
                  <a:pt x="7537" y="15513"/>
                </a:lnTo>
                <a:lnTo>
                  <a:pt x="7023" y="17641"/>
                </a:lnTo>
                <a:lnTo>
                  <a:pt x="7307" y="21600"/>
                </a:lnTo>
                <a:lnTo>
                  <a:pt x="5697" y="19973"/>
                </a:lnTo>
                <a:lnTo>
                  <a:pt x="3403" y="20533"/>
                </a:lnTo>
                <a:lnTo>
                  <a:pt x="1497" y="19431"/>
                </a:lnTo>
                <a:lnTo>
                  <a:pt x="0" y="17901"/>
                </a:lnTo>
                <a:close/>
                <a:moveTo>
                  <a:pt x="0" y="1790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7" name="Freeform 29">
            <a:extLst>
              <a:ext uri="{FF2B5EF4-FFF2-40B4-BE49-F238E27FC236}">
                <a16:creationId xmlns:a16="http://schemas.microsoft.com/office/drawing/2014/main" id="{DE07BC2D-46EF-214B-A6AC-D5CF7B12E7A1}"/>
              </a:ext>
            </a:extLst>
          </p:cNvPr>
          <p:cNvSpPr>
            <a:spLocks/>
          </p:cNvSpPr>
          <p:nvPr/>
        </p:nvSpPr>
        <p:spPr bwMode="auto">
          <a:xfrm>
            <a:off x="6824886" y="3168923"/>
            <a:ext cx="500063" cy="521270"/>
          </a:xfrm>
          <a:custGeom>
            <a:avLst/>
            <a:gdLst>
              <a:gd name="T0" fmla="*/ 0 w 21600"/>
              <a:gd name="T1" fmla="*/ 873340224 h 21600"/>
              <a:gd name="T2" fmla="*/ 749131 w 21600"/>
              <a:gd name="T3" fmla="*/ 775089715 h 21600"/>
              <a:gd name="T4" fmla="*/ 17169158 w 21600"/>
              <a:gd name="T5" fmla="*/ 646757241 h 21600"/>
              <a:gd name="T6" fmla="*/ 47010550 w 21600"/>
              <a:gd name="T7" fmla="*/ 535527303 h 21600"/>
              <a:gd name="T8" fmla="*/ 132109351 w 21600"/>
              <a:gd name="T9" fmla="*/ 442937195 h 21600"/>
              <a:gd name="T10" fmla="*/ 192541266 w 21600"/>
              <a:gd name="T11" fmla="*/ 371452497 h 21600"/>
              <a:gd name="T12" fmla="*/ 227630887 w 21600"/>
              <a:gd name="T13" fmla="*/ 295924836 h 21600"/>
              <a:gd name="T14" fmla="*/ 164163431 w 21600"/>
              <a:gd name="T15" fmla="*/ 261839963 h 21600"/>
              <a:gd name="T16" fmla="*/ 163163899 w 21600"/>
              <a:gd name="T17" fmla="*/ 87091123 h 21600"/>
              <a:gd name="T18" fmla="*/ 254223181 w 21600"/>
              <a:gd name="T19" fmla="*/ 46456454 h 21600"/>
              <a:gd name="T20" fmla="*/ 383334956 w 21600"/>
              <a:gd name="T21" fmla="*/ 57009159 h 21600"/>
              <a:gd name="T22" fmla="*/ 516729011 w 21600"/>
              <a:gd name="T23" fmla="*/ 47224519 h 21600"/>
              <a:gd name="T24" fmla="*/ 622530119 w 21600"/>
              <a:gd name="T25" fmla="*/ 0 h 21600"/>
              <a:gd name="T26" fmla="*/ 710162504 w 21600"/>
              <a:gd name="T27" fmla="*/ 94328876 h 21600"/>
              <a:gd name="T28" fmla="*/ 701988248 w 21600"/>
              <a:gd name="T29" fmla="*/ 192660660 h 21600"/>
              <a:gd name="T30" fmla="*/ 766919260 w 21600"/>
              <a:gd name="T31" fmla="*/ 267379035 h 21600"/>
              <a:gd name="T32" fmla="*/ 771023740 w 21600"/>
              <a:gd name="T33" fmla="*/ 407801510 h 21600"/>
              <a:gd name="T34" fmla="*/ 702738465 w 21600"/>
              <a:gd name="T35" fmla="*/ 515351342 h 21600"/>
              <a:gd name="T36" fmla="*/ 625849678 w 21600"/>
              <a:gd name="T37" fmla="*/ 656621989 h 21600"/>
              <a:gd name="T38" fmla="*/ 495275400 w 21600"/>
              <a:gd name="T39" fmla="*/ 837719222 h 21600"/>
              <a:gd name="T40" fmla="*/ 327364175 w 21600"/>
              <a:gd name="T41" fmla="*/ 822314234 h 21600"/>
              <a:gd name="T42" fmla="*/ 149742534 w 21600"/>
              <a:gd name="T43" fmla="*/ 823931639 h 21600"/>
              <a:gd name="T44" fmla="*/ 71391244 w 21600"/>
              <a:gd name="T45" fmla="*/ 853932328 h 21600"/>
              <a:gd name="T46" fmla="*/ 0 w 21600"/>
              <a:gd name="T47" fmla="*/ 873340224 h 21600"/>
              <a:gd name="T48" fmla="*/ 0 w 21600"/>
              <a:gd name="T49" fmla="*/ 873340224 h 216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" y="19170"/>
                </a:lnTo>
                <a:lnTo>
                  <a:pt x="481" y="15996"/>
                </a:lnTo>
                <a:lnTo>
                  <a:pt x="1317" y="13245"/>
                </a:lnTo>
                <a:lnTo>
                  <a:pt x="3701" y="10955"/>
                </a:lnTo>
                <a:lnTo>
                  <a:pt x="5394" y="9187"/>
                </a:lnTo>
                <a:lnTo>
                  <a:pt x="6377" y="7319"/>
                </a:lnTo>
                <a:lnTo>
                  <a:pt x="4599" y="6476"/>
                </a:lnTo>
                <a:lnTo>
                  <a:pt x="4571" y="2154"/>
                </a:lnTo>
                <a:lnTo>
                  <a:pt x="7122" y="1149"/>
                </a:lnTo>
                <a:lnTo>
                  <a:pt x="10739" y="1410"/>
                </a:lnTo>
                <a:lnTo>
                  <a:pt x="14476" y="1168"/>
                </a:lnTo>
                <a:lnTo>
                  <a:pt x="17440" y="0"/>
                </a:lnTo>
                <a:lnTo>
                  <a:pt x="19895" y="2333"/>
                </a:lnTo>
                <a:lnTo>
                  <a:pt x="19666" y="4765"/>
                </a:lnTo>
                <a:lnTo>
                  <a:pt x="21485" y="6613"/>
                </a:lnTo>
                <a:lnTo>
                  <a:pt x="21600" y="10086"/>
                </a:lnTo>
                <a:lnTo>
                  <a:pt x="19687" y="12746"/>
                </a:lnTo>
                <a:lnTo>
                  <a:pt x="17533" y="16240"/>
                </a:lnTo>
                <a:lnTo>
                  <a:pt x="13875" y="20719"/>
                </a:lnTo>
                <a:lnTo>
                  <a:pt x="9171" y="20338"/>
                </a:lnTo>
                <a:lnTo>
                  <a:pt x="4195" y="20378"/>
                </a:lnTo>
                <a:lnTo>
                  <a:pt x="2000" y="2112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8" name="Freeform 30">
            <a:extLst>
              <a:ext uri="{FF2B5EF4-FFF2-40B4-BE49-F238E27FC236}">
                <a16:creationId xmlns:a16="http://schemas.microsoft.com/office/drawing/2014/main" id="{139F6D82-6060-9547-9F14-E2FC5BD10E44}"/>
              </a:ext>
            </a:extLst>
          </p:cNvPr>
          <p:cNvSpPr>
            <a:spLocks/>
          </p:cNvSpPr>
          <p:nvPr/>
        </p:nvSpPr>
        <p:spPr bwMode="auto">
          <a:xfrm>
            <a:off x="7072685" y="4443636"/>
            <a:ext cx="294680" cy="738932"/>
          </a:xfrm>
          <a:custGeom>
            <a:avLst/>
            <a:gdLst>
              <a:gd name="T0" fmla="*/ 157777646 w 21600"/>
              <a:gd name="T1" fmla="*/ 1696050589 h 21600"/>
              <a:gd name="T2" fmla="*/ 138968573 w 21600"/>
              <a:gd name="T3" fmla="*/ 1515802112 h 21600"/>
              <a:gd name="T4" fmla="*/ 102803949 w 21600"/>
              <a:gd name="T5" fmla="*/ 1253896859 h 21600"/>
              <a:gd name="T6" fmla="*/ 95813303 w 21600"/>
              <a:gd name="T7" fmla="*/ 1019174269 h 21600"/>
              <a:gd name="T8" fmla="*/ 99962354 w 21600"/>
              <a:gd name="T9" fmla="*/ 807598156 h 21600"/>
              <a:gd name="T10" fmla="*/ 118720242 w 21600"/>
              <a:gd name="T11" fmla="*/ 749665526 h 21600"/>
              <a:gd name="T12" fmla="*/ 96295559 w 21600"/>
              <a:gd name="T13" fmla="*/ 592109098 h 21600"/>
              <a:gd name="T14" fmla="*/ 94995243 w 21600"/>
              <a:gd name="T15" fmla="*/ 300372318 h 21600"/>
              <a:gd name="T16" fmla="*/ 79078563 w 21600"/>
              <a:gd name="T17" fmla="*/ 64151284 h 21600"/>
              <a:gd name="T18" fmla="*/ 34484829 w 21600"/>
              <a:gd name="T19" fmla="*/ 0 h 21600"/>
              <a:gd name="T20" fmla="*/ 41409195 w 21600"/>
              <a:gd name="T21" fmla="*/ 253612919 h 21600"/>
              <a:gd name="T22" fmla="*/ 54491828 w 21600"/>
              <a:gd name="T23" fmla="*/ 454820635 h 21600"/>
              <a:gd name="T24" fmla="*/ 38816091 w 21600"/>
              <a:gd name="T25" fmla="*/ 656260334 h 21600"/>
              <a:gd name="T26" fmla="*/ 38816091 w 21600"/>
              <a:gd name="T27" fmla="*/ 842381876 h 21600"/>
              <a:gd name="T28" fmla="*/ 47011786 w 21600"/>
              <a:gd name="T29" fmla="*/ 995331749 h 21600"/>
              <a:gd name="T30" fmla="*/ 23630139 w 21600"/>
              <a:gd name="T31" fmla="*/ 1068007348 h 21600"/>
              <a:gd name="T32" fmla="*/ 21701871 w 21600"/>
              <a:gd name="T33" fmla="*/ 1263341999 h 21600"/>
              <a:gd name="T34" fmla="*/ 0 w 21600"/>
              <a:gd name="T35" fmla="*/ 1354214316 h 21600"/>
              <a:gd name="T36" fmla="*/ 25076519 w 21600"/>
              <a:gd name="T37" fmla="*/ 1468467477 h 21600"/>
              <a:gd name="T38" fmla="*/ 47734986 w 21600"/>
              <a:gd name="T39" fmla="*/ 1600226128 h 21600"/>
              <a:gd name="T40" fmla="*/ 85346009 w 21600"/>
              <a:gd name="T41" fmla="*/ 1592738628 h 21600"/>
              <a:gd name="T42" fmla="*/ 92584720 w 21600"/>
              <a:gd name="T43" fmla="*/ 1807654883 h 21600"/>
              <a:gd name="T44" fmla="*/ 77391239 w 21600"/>
              <a:gd name="T45" fmla="*/ 2015197244 h 21600"/>
              <a:gd name="T46" fmla="*/ 84381866 w 21600"/>
              <a:gd name="T47" fmla="*/ 2147483646 h 21600"/>
              <a:gd name="T48" fmla="*/ 103431882 w 21600"/>
              <a:gd name="T49" fmla="*/ 2147483646 h 21600"/>
              <a:gd name="T50" fmla="*/ 110663452 w 21600"/>
              <a:gd name="T51" fmla="*/ 2147483646 h 21600"/>
              <a:gd name="T52" fmla="*/ 131642123 w 21600"/>
              <a:gd name="T53" fmla="*/ 2147483646 h 21600"/>
              <a:gd name="T54" fmla="*/ 130195743 w 21600"/>
              <a:gd name="T55" fmla="*/ 2147483646 h 21600"/>
              <a:gd name="T56" fmla="*/ 153336466 w 21600"/>
              <a:gd name="T57" fmla="*/ 2098582061 h 21600"/>
              <a:gd name="T58" fmla="*/ 157777646 w 21600"/>
              <a:gd name="T59" fmla="*/ 1696050589 h 21600"/>
              <a:gd name="T60" fmla="*/ 157777646 w 21600"/>
              <a:gd name="T61" fmla="*/ 1696050589 h 216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600" h="21600">
                <a:moveTo>
                  <a:pt x="21600" y="14726"/>
                </a:moveTo>
                <a:lnTo>
                  <a:pt x="19025" y="13161"/>
                </a:lnTo>
                <a:lnTo>
                  <a:pt x="14074" y="10887"/>
                </a:lnTo>
                <a:lnTo>
                  <a:pt x="13117" y="8849"/>
                </a:lnTo>
                <a:lnTo>
                  <a:pt x="13685" y="7012"/>
                </a:lnTo>
                <a:lnTo>
                  <a:pt x="16253" y="6509"/>
                </a:lnTo>
                <a:lnTo>
                  <a:pt x="13183" y="5141"/>
                </a:lnTo>
                <a:lnTo>
                  <a:pt x="13005" y="2608"/>
                </a:lnTo>
                <a:lnTo>
                  <a:pt x="10826" y="557"/>
                </a:lnTo>
                <a:lnTo>
                  <a:pt x="4721" y="0"/>
                </a:lnTo>
                <a:lnTo>
                  <a:pt x="5669" y="2202"/>
                </a:lnTo>
                <a:lnTo>
                  <a:pt x="7460" y="3949"/>
                </a:lnTo>
                <a:lnTo>
                  <a:pt x="5314" y="5698"/>
                </a:lnTo>
                <a:lnTo>
                  <a:pt x="5314" y="7314"/>
                </a:lnTo>
                <a:lnTo>
                  <a:pt x="6436" y="8642"/>
                </a:lnTo>
                <a:lnTo>
                  <a:pt x="3235" y="9273"/>
                </a:lnTo>
                <a:lnTo>
                  <a:pt x="2971" y="10969"/>
                </a:lnTo>
                <a:lnTo>
                  <a:pt x="0" y="11758"/>
                </a:lnTo>
                <a:lnTo>
                  <a:pt x="3433" y="12750"/>
                </a:lnTo>
                <a:lnTo>
                  <a:pt x="6535" y="13894"/>
                </a:lnTo>
                <a:lnTo>
                  <a:pt x="11684" y="13829"/>
                </a:lnTo>
                <a:lnTo>
                  <a:pt x="12675" y="15695"/>
                </a:lnTo>
                <a:lnTo>
                  <a:pt x="10595" y="17497"/>
                </a:lnTo>
                <a:lnTo>
                  <a:pt x="11552" y="18957"/>
                </a:lnTo>
                <a:lnTo>
                  <a:pt x="14160" y="20114"/>
                </a:lnTo>
                <a:lnTo>
                  <a:pt x="15150" y="21600"/>
                </a:lnTo>
                <a:lnTo>
                  <a:pt x="18022" y="20903"/>
                </a:lnTo>
                <a:lnTo>
                  <a:pt x="17824" y="18852"/>
                </a:lnTo>
                <a:lnTo>
                  <a:pt x="20992" y="18221"/>
                </a:lnTo>
                <a:lnTo>
                  <a:pt x="21600" y="14726"/>
                </a:lnTo>
                <a:close/>
                <a:moveTo>
                  <a:pt x="21600" y="14726"/>
                </a:moveTo>
              </a:path>
            </a:pathLst>
          </a:custGeom>
          <a:solidFill>
            <a:schemeClr val="bg2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39" name="Freeform 31">
            <a:extLst>
              <a:ext uri="{FF2B5EF4-FFF2-40B4-BE49-F238E27FC236}">
                <a16:creationId xmlns:a16="http://schemas.microsoft.com/office/drawing/2014/main" id="{34F52D30-A2A6-CE44-9232-FF85D07F4BFA}"/>
              </a:ext>
            </a:extLst>
          </p:cNvPr>
          <p:cNvSpPr>
            <a:spLocks/>
          </p:cNvSpPr>
          <p:nvPr/>
        </p:nvSpPr>
        <p:spPr bwMode="auto">
          <a:xfrm>
            <a:off x="2534171" y="1931045"/>
            <a:ext cx="512340" cy="425277"/>
          </a:xfrm>
          <a:custGeom>
            <a:avLst/>
            <a:gdLst>
              <a:gd name="T0" fmla="*/ 101196106 w 21600"/>
              <a:gd name="T1" fmla="*/ 330702961 h 21600"/>
              <a:gd name="T2" fmla="*/ 90600113 w 21600"/>
              <a:gd name="T3" fmla="*/ 268699590 h 21600"/>
              <a:gd name="T4" fmla="*/ 0 w 21600"/>
              <a:gd name="T5" fmla="*/ 201052267 h 21600"/>
              <a:gd name="T6" fmla="*/ 89794401 w 21600"/>
              <a:gd name="T7" fmla="*/ 135096252 h 21600"/>
              <a:gd name="T8" fmla="*/ 153444242 w 21600"/>
              <a:gd name="T9" fmla="*/ 55614546 h 21600"/>
              <a:gd name="T10" fmla="*/ 223083413 w 21600"/>
              <a:gd name="T11" fmla="*/ 0 h 21600"/>
              <a:gd name="T12" fmla="*/ 387508288 w 21600"/>
              <a:gd name="T13" fmla="*/ 0 h 21600"/>
              <a:gd name="T14" fmla="*/ 521526771 w 21600"/>
              <a:gd name="T15" fmla="*/ 16159479 h 21600"/>
              <a:gd name="T16" fmla="*/ 594161149 w 21600"/>
              <a:gd name="T17" fmla="*/ 72521280 h 21600"/>
              <a:gd name="T18" fmla="*/ 634124515 w 21600"/>
              <a:gd name="T19" fmla="*/ 134130247 h 21600"/>
              <a:gd name="T20" fmla="*/ 732902341 w 21600"/>
              <a:gd name="T21" fmla="*/ 214028311 h 21600"/>
              <a:gd name="T22" fmla="*/ 749255506 w 21600"/>
              <a:gd name="T23" fmla="*/ 282795311 h 21600"/>
              <a:gd name="T24" fmla="*/ 755781990 w 21600"/>
              <a:gd name="T25" fmla="*/ 348180511 h 21600"/>
              <a:gd name="T26" fmla="*/ 829222079 w 21600"/>
              <a:gd name="T27" fmla="*/ 389326100 h 21600"/>
              <a:gd name="T28" fmla="*/ 828953520 w 21600"/>
              <a:gd name="T29" fmla="*/ 474252580 h 21600"/>
              <a:gd name="T30" fmla="*/ 686411377 w 21600"/>
              <a:gd name="T31" fmla="*/ 472188822 h 21600"/>
              <a:gd name="T32" fmla="*/ 590897350 w 21600"/>
              <a:gd name="T33" fmla="*/ 456973394 h 21600"/>
              <a:gd name="T34" fmla="*/ 495422017 w 21600"/>
              <a:gd name="T35" fmla="*/ 432184921 h 21600"/>
              <a:gd name="T36" fmla="*/ 275869848 w 21600"/>
              <a:gd name="T37" fmla="*/ 433875415 h 21600"/>
              <a:gd name="T38" fmla="*/ 197515811 w 21600"/>
              <a:gd name="T39" fmla="*/ 453591594 h 21600"/>
              <a:gd name="T40" fmla="*/ 49791195 w 21600"/>
              <a:gd name="T41" fmla="*/ 460354439 h 21600"/>
              <a:gd name="T42" fmla="*/ 61194013 w 21600"/>
              <a:gd name="T43" fmla="*/ 385396193 h 21600"/>
              <a:gd name="T44" fmla="*/ 168147291 w 21600"/>
              <a:gd name="T45" fmla="*/ 374110644 h 21600"/>
              <a:gd name="T46" fmla="*/ 254640348 w 21600"/>
              <a:gd name="T47" fmla="*/ 352703187 h 21600"/>
              <a:gd name="T48" fmla="*/ 341170917 w 21600"/>
              <a:gd name="T49" fmla="*/ 356633878 h 21600"/>
              <a:gd name="T50" fmla="*/ 479106431 w 21600"/>
              <a:gd name="T51" fmla="*/ 370158812 h 21600"/>
              <a:gd name="T52" fmla="*/ 438950712 w 21600"/>
              <a:gd name="T53" fmla="*/ 329100252 h 21600"/>
              <a:gd name="T54" fmla="*/ 334260941 w 21600"/>
              <a:gd name="T55" fmla="*/ 309779290 h 21600"/>
              <a:gd name="T56" fmla="*/ 263392725 w 21600"/>
              <a:gd name="T57" fmla="*/ 315663160 h 21600"/>
              <a:gd name="T58" fmla="*/ 181200225 w 21600"/>
              <a:gd name="T59" fmla="*/ 317748871 h 21600"/>
              <a:gd name="T60" fmla="*/ 101196106 w 21600"/>
              <a:gd name="T61" fmla="*/ 330702961 h 21600"/>
              <a:gd name="T62" fmla="*/ 101196106 w 21600"/>
              <a:gd name="T63" fmla="*/ 330702961 h 216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1600" h="21600">
                <a:moveTo>
                  <a:pt x="2636" y="15062"/>
                </a:moveTo>
                <a:lnTo>
                  <a:pt x="2360" y="12238"/>
                </a:lnTo>
                <a:lnTo>
                  <a:pt x="0" y="9157"/>
                </a:lnTo>
                <a:lnTo>
                  <a:pt x="2339" y="6153"/>
                </a:lnTo>
                <a:lnTo>
                  <a:pt x="3997" y="2533"/>
                </a:lnTo>
                <a:lnTo>
                  <a:pt x="5811" y="0"/>
                </a:lnTo>
                <a:lnTo>
                  <a:pt x="10094" y="0"/>
                </a:lnTo>
                <a:lnTo>
                  <a:pt x="13585" y="736"/>
                </a:lnTo>
                <a:lnTo>
                  <a:pt x="15477" y="3303"/>
                </a:lnTo>
                <a:lnTo>
                  <a:pt x="16518" y="6109"/>
                </a:lnTo>
                <a:lnTo>
                  <a:pt x="19091" y="9748"/>
                </a:lnTo>
                <a:lnTo>
                  <a:pt x="19517" y="12880"/>
                </a:lnTo>
                <a:lnTo>
                  <a:pt x="19687" y="15858"/>
                </a:lnTo>
                <a:lnTo>
                  <a:pt x="21600" y="17732"/>
                </a:lnTo>
                <a:lnTo>
                  <a:pt x="21593" y="21600"/>
                </a:lnTo>
                <a:lnTo>
                  <a:pt x="17880" y="21506"/>
                </a:lnTo>
                <a:lnTo>
                  <a:pt x="15392" y="20813"/>
                </a:lnTo>
                <a:lnTo>
                  <a:pt x="12905" y="19684"/>
                </a:lnTo>
                <a:lnTo>
                  <a:pt x="7186" y="19761"/>
                </a:lnTo>
                <a:lnTo>
                  <a:pt x="5145" y="20659"/>
                </a:lnTo>
                <a:lnTo>
                  <a:pt x="1297" y="20967"/>
                </a:lnTo>
                <a:lnTo>
                  <a:pt x="1594" y="17553"/>
                </a:lnTo>
                <a:lnTo>
                  <a:pt x="4380" y="17039"/>
                </a:lnTo>
                <a:lnTo>
                  <a:pt x="6633" y="16064"/>
                </a:lnTo>
                <a:lnTo>
                  <a:pt x="8887" y="16243"/>
                </a:lnTo>
                <a:lnTo>
                  <a:pt x="12480" y="16859"/>
                </a:lnTo>
                <a:lnTo>
                  <a:pt x="11434" y="14989"/>
                </a:lnTo>
                <a:lnTo>
                  <a:pt x="8707" y="14109"/>
                </a:lnTo>
                <a:lnTo>
                  <a:pt x="6861" y="14377"/>
                </a:lnTo>
                <a:lnTo>
                  <a:pt x="4720" y="14472"/>
                </a:lnTo>
                <a:lnTo>
                  <a:pt x="2636" y="15062"/>
                </a:lnTo>
                <a:close/>
                <a:moveTo>
                  <a:pt x="2636" y="1506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0" name="Freeform 32">
            <a:extLst>
              <a:ext uri="{FF2B5EF4-FFF2-40B4-BE49-F238E27FC236}">
                <a16:creationId xmlns:a16="http://schemas.microsoft.com/office/drawing/2014/main" id="{40F56B0B-129B-5944-B485-0E8B416821DA}"/>
              </a:ext>
            </a:extLst>
          </p:cNvPr>
          <p:cNvSpPr>
            <a:spLocks/>
          </p:cNvSpPr>
          <p:nvPr/>
        </p:nvSpPr>
        <p:spPr bwMode="auto">
          <a:xfrm>
            <a:off x="2711649" y="2312789"/>
            <a:ext cx="628427" cy="545828"/>
          </a:xfrm>
          <a:custGeom>
            <a:avLst/>
            <a:gdLst>
              <a:gd name="T0" fmla="*/ 0 w 21600"/>
              <a:gd name="T1" fmla="*/ 303402677 h 21600"/>
              <a:gd name="T2" fmla="*/ 96845014 w 21600"/>
              <a:gd name="T3" fmla="*/ 195335840 h 21600"/>
              <a:gd name="T4" fmla="*/ 251568672 w 21600"/>
              <a:gd name="T5" fmla="*/ 191575911 h 21600"/>
              <a:gd name="T6" fmla="*/ 253198630 w 21600"/>
              <a:gd name="T7" fmla="*/ 101288369 h 21600"/>
              <a:gd name="T8" fmla="*/ 332826459 w 21600"/>
              <a:gd name="T9" fmla="*/ 0 h 21600"/>
              <a:gd name="T10" fmla="*/ 473948947 w 21600"/>
              <a:gd name="T11" fmla="*/ 37089172 h 21600"/>
              <a:gd name="T12" fmla="*/ 810814346 w 21600"/>
              <a:gd name="T13" fmla="*/ 81096292 h 21600"/>
              <a:gd name="T14" fmla="*/ 920623640 w 21600"/>
              <a:gd name="T15" fmla="*/ 127192021 h 21600"/>
              <a:gd name="T16" fmla="*/ 1054803410 w 21600"/>
              <a:gd name="T17" fmla="*/ 103841925 h 21600"/>
              <a:gd name="T18" fmla="*/ 1163124879 w 21600"/>
              <a:gd name="T19" fmla="*/ 126077329 h 21600"/>
              <a:gd name="T20" fmla="*/ 1258268061 w 21600"/>
              <a:gd name="T21" fmla="*/ 59324576 h 21600"/>
              <a:gd name="T22" fmla="*/ 1388693116 w 21600"/>
              <a:gd name="T23" fmla="*/ 61181953 h 21600"/>
              <a:gd name="T24" fmla="*/ 1376223674 w 21600"/>
              <a:gd name="T25" fmla="*/ 220264317 h 21600"/>
              <a:gd name="T26" fmla="*/ 1408884298 w 21600"/>
              <a:gd name="T27" fmla="*/ 345923133 h 21600"/>
              <a:gd name="T28" fmla="*/ 1461380006 w 21600"/>
              <a:gd name="T29" fmla="*/ 467220146 h 21600"/>
              <a:gd name="T30" fmla="*/ 1461380006 w 21600"/>
              <a:gd name="T31" fmla="*/ 563030725 h 21600"/>
              <a:gd name="T32" fmla="*/ 1498714721 w 21600"/>
              <a:gd name="T33" fmla="*/ 679870299 h 21600"/>
              <a:gd name="T34" fmla="*/ 1530240224 w 21600"/>
              <a:gd name="T35" fmla="*/ 792625772 h 21600"/>
              <a:gd name="T36" fmla="*/ 1403075046 w 21600"/>
              <a:gd name="T37" fmla="*/ 830411123 h 21600"/>
              <a:gd name="T38" fmla="*/ 1379766079 w 21600"/>
              <a:gd name="T39" fmla="*/ 942051903 h 21600"/>
              <a:gd name="T40" fmla="*/ 1202372081 w 21600"/>
              <a:gd name="T41" fmla="*/ 1002677157 h 21600"/>
              <a:gd name="T42" fmla="*/ 1156889310 w 21600"/>
              <a:gd name="T43" fmla="*/ 780324266 h 21600"/>
              <a:gd name="T44" fmla="*/ 1048427446 w 21600"/>
              <a:gd name="T45" fmla="*/ 764541828 h 21600"/>
              <a:gd name="T46" fmla="*/ 900220148 w 21600"/>
              <a:gd name="T47" fmla="*/ 762777462 h 21600"/>
              <a:gd name="T48" fmla="*/ 871031752 w 21600"/>
              <a:gd name="T49" fmla="*/ 607222573 h 21600"/>
              <a:gd name="T50" fmla="*/ 817402620 w 21600"/>
              <a:gd name="T51" fmla="*/ 504402328 h 21600"/>
              <a:gd name="T52" fmla="*/ 619038460 w 21600"/>
              <a:gd name="T53" fmla="*/ 487691220 h 21600"/>
              <a:gd name="T54" fmla="*/ 505900767 w 21600"/>
              <a:gd name="T55" fmla="*/ 510529828 h 21600"/>
              <a:gd name="T56" fmla="*/ 442919978 w 21600"/>
              <a:gd name="T57" fmla="*/ 616878769 h 21600"/>
              <a:gd name="T58" fmla="*/ 316886527 w 21600"/>
              <a:gd name="T59" fmla="*/ 639717377 h 21600"/>
              <a:gd name="T60" fmla="*/ 250365071 w 21600"/>
              <a:gd name="T61" fmla="*/ 527240937 h 21600"/>
              <a:gd name="T62" fmla="*/ 87067040 w 21600"/>
              <a:gd name="T63" fmla="*/ 434957796 h 21600"/>
              <a:gd name="T64" fmla="*/ 0 w 21600"/>
              <a:gd name="T65" fmla="*/ 303402677 h 21600"/>
              <a:gd name="T66" fmla="*/ 0 w 21600"/>
              <a:gd name="T67" fmla="*/ 303402677 h 216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600" h="21600">
                <a:moveTo>
                  <a:pt x="0" y="6536"/>
                </a:moveTo>
                <a:lnTo>
                  <a:pt x="1367" y="4208"/>
                </a:lnTo>
                <a:lnTo>
                  <a:pt x="3551" y="4127"/>
                </a:lnTo>
                <a:lnTo>
                  <a:pt x="3574" y="2182"/>
                </a:lnTo>
                <a:lnTo>
                  <a:pt x="4698" y="0"/>
                </a:lnTo>
                <a:lnTo>
                  <a:pt x="6690" y="799"/>
                </a:lnTo>
                <a:lnTo>
                  <a:pt x="11445" y="1747"/>
                </a:lnTo>
                <a:lnTo>
                  <a:pt x="12995" y="2740"/>
                </a:lnTo>
                <a:lnTo>
                  <a:pt x="14889" y="2237"/>
                </a:lnTo>
                <a:lnTo>
                  <a:pt x="16418" y="2716"/>
                </a:lnTo>
                <a:lnTo>
                  <a:pt x="17761" y="1278"/>
                </a:lnTo>
                <a:lnTo>
                  <a:pt x="19602" y="1318"/>
                </a:lnTo>
                <a:lnTo>
                  <a:pt x="19426" y="4745"/>
                </a:lnTo>
                <a:lnTo>
                  <a:pt x="19887" y="7452"/>
                </a:lnTo>
                <a:lnTo>
                  <a:pt x="20628" y="10065"/>
                </a:lnTo>
                <a:lnTo>
                  <a:pt x="20628" y="12129"/>
                </a:lnTo>
                <a:lnTo>
                  <a:pt x="21155" y="14646"/>
                </a:lnTo>
                <a:lnTo>
                  <a:pt x="21600" y="17075"/>
                </a:lnTo>
                <a:lnTo>
                  <a:pt x="19805" y="17889"/>
                </a:lnTo>
                <a:lnTo>
                  <a:pt x="19476" y="20294"/>
                </a:lnTo>
                <a:lnTo>
                  <a:pt x="16972" y="21600"/>
                </a:lnTo>
                <a:lnTo>
                  <a:pt x="16330" y="16810"/>
                </a:lnTo>
                <a:lnTo>
                  <a:pt x="14799" y="16470"/>
                </a:lnTo>
                <a:lnTo>
                  <a:pt x="12707" y="16432"/>
                </a:lnTo>
                <a:lnTo>
                  <a:pt x="12295" y="13081"/>
                </a:lnTo>
                <a:lnTo>
                  <a:pt x="11538" y="10866"/>
                </a:lnTo>
                <a:lnTo>
                  <a:pt x="8738" y="10506"/>
                </a:lnTo>
                <a:lnTo>
                  <a:pt x="7141" y="10998"/>
                </a:lnTo>
                <a:lnTo>
                  <a:pt x="6252" y="13289"/>
                </a:lnTo>
                <a:lnTo>
                  <a:pt x="4473" y="13781"/>
                </a:lnTo>
                <a:lnTo>
                  <a:pt x="3534" y="11358"/>
                </a:lnTo>
                <a:lnTo>
                  <a:pt x="1229" y="9370"/>
                </a:lnTo>
                <a:lnTo>
                  <a:pt x="0" y="6536"/>
                </a:lnTo>
                <a:close/>
                <a:moveTo>
                  <a:pt x="0" y="653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1" name="Freeform 33">
            <a:extLst>
              <a:ext uri="{FF2B5EF4-FFF2-40B4-BE49-F238E27FC236}">
                <a16:creationId xmlns:a16="http://schemas.microsoft.com/office/drawing/2014/main" id="{F202B9B9-3D8D-114C-9834-93A25370655E}"/>
              </a:ext>
            </a:extLst>
          </p:cNvPr>
          <p:cNvSpPr>
            <a:spLocks/>
          </p:cNvSpPr>
          <p:nvPr/>
        </p:nvSpPr>
        <p:spPr bwMode="auto">
          <a:xfrm>
            <a:off x="3106787" y="175246"/>
            <a:ext cx="1078260" cy="733350"/>
          </a:xfrm>
          <a:custGeom>
            <a:avLst/>
            <a:gdLst>
              <a:gd name="T0" fmla="*/ 2147483646 w 21600"/>
              <a:gd name="T1" fmla="*/ 861152695 h 21600"/>
              <a:gd name="T2" fmla="*/ 2147483646 w 21600"/>
              <a:gd name="T3" fmla="*/ 714006688 h 21600"/>
              <a:gd name="T4" fmla="*/ 2147483646 w 21600"/>
              <a:gd name="T5" fmla="*/ 670548366 h 21600"/>
              <a:gd name="T6" fmla="*/ 2147483646 w 21600"/>
              <a:gd name="T7" fmla="*/ 530045028 h 21600"/>
              <a:gd name="T8" fmla="*/ 2147483646 w 21600"/>
              <a:gd name="T9" fmla="*/ 324353071 h 21600"/>
              <a:gd name="T10" fmla="*/ 2147483646 w 21600"/>
              <a:gd name="T11" fmla="*/ 157167132 h 21600"/>
              <a:gd name="T12" fmla="*/ 2147483646 w 21600"/>
              <a:gd name="T13" fmla="*/ 0 h 21600"/>
              <a:gd name="T14" fmla="*/ 2147483646 w 21600"/>
              <a:gd name="T15" fmla="*/ 1688045 h 21600"/>
              <a:gd name="T16" fmla="*/ 2147483646 w 21600"/>
              <a:gd name="T17" fmla="*/ 160543271 h 21600"/>
              <a:gd name="T18" fmla="*/ 2147483646 w 21600"/>
              <a:gd name="T19" fmla="*/ 202313500 h 21600"/>
              <a:gd name="T20" fmla="*/ 2147483646 w 21600"/>
              <a:gd name="T21" fmla="*/ 214022719 h 21600"/>
              <a:gd name="T22" fmla="*/ 2147483646 w 21600"/>
              <a:gd name="T23" fmla="*/ 280897066 h 21600"/>
              <a:gd name="T24" fmla="*/ 2147483646 w 21600"/>
              <a:gd name="T25" fmla="*/ 466546772 h 21600"/>
              <a:gd name="T26" fmla="*/ 2147483646 w 21600"/>
              <a:gd name="T27" fmla="*/ 703985563 h 21600"/>
              <a:gd name="T28" fmla="*/ 2147483646 w 21600"/>
              <a:gd name="T29" fmla="*/ 899544467 h 21600"/>
              <a:gd name="T30" fmla="*/ 2147483646 w 21600"/>
              <a:gd name="T31" fmla="*/ 1058399692 h 21600"/>
              <a:gd name="T32" fmla="*/ 2147483646 w 21600"/>
              <a:gd name="T33" fmla="*/ 1205321842 h 21600"/>
              <a:gd name="T34" fmla="*/ 2147483646 w 21600"/>
              <a:gd name="T35" fmla="*/ 1215340650 h 21600"/>
              <a:gd name="T36" fmla="*/ 2147483646 w 21600"/>
              <a:gd name="T37" fmla="*/ 1302254930 h 21600"/>
              <a:gd name="T38" fmla="*/ 2147483646 w 21600"/>
              <a:gd name="T39" fmla="*/ 1536317582 h 21600"/>
              <a:gd name="T40" fmla="*/ 2147483646 w 21600"/>
              <a:gd name="T41" fmla="*/ 1633364914 h 21600"/>
              <a:gd name="T42" fmla="*/ 2147483646 w 21600"/>
              <a:gd name="T43" fmla="*/ 1802238947 h 21600"/>
              <a:gd name="T44" fmla="*/ 2147483646 w 21600"/>
              <a:gd name="T45" fmla="*/ 1857406441 h 21600"/>
              <a:gd name="T46" fmla="*/ 2147483646 w 21600"/>
              <a:gd name="T47" fmla="*/ 1894219729 h 21600"/>
              <a:gd name="T48" fmla="*/ 2147483646 w 21600"/>
              <a:gd name="T49" fmla="*/ 1995319405 h 21600"/>
              <a:gd name="T50" fmla="*/ 2147483646 w 21600"/>
              <a:gd name="T51" fmla="*/ 2139203518 h 21600"/>
              <a:gd name="T52" fmla="*/ 2147483646 w 21600"/>
              <a:gd name="T53" fmla="*/ 2147483646 h 21600"/>
              <a:gd name="T54" fmla="*/ 2089179254 w 21600"/>
              <a:gd name="T55" fmla="*/ 2147483646 h 21600"/>
              <a:gd name="T56" fmla="*/ 1225306922 w 21600"/>
              <a:gd name="T57" fmla="*/ 2147483646 h 21600"/>
              <a:gd name="T58" fmla="*/ 0 w 21600"/>
              <a:gd name="T59" fmla="*/ 2147483646 h 21600"/>
              <a:gd name="T60" fmla="*/ 531420654 w 21600"/>
              <a:gd name="T61" fmla="*/ 2147483646 h 21600"/>
              <a:gd name="T62" fmla="*/ 1134769310 w 21600"/>
              <a:gd name="T63" fmla="*/ 2147483646 h 21600"/>
              <a:gd name="T64" fmla="*/ 1416760490 w 21600"/>
              <a:gd name="T65" fmla="*/ 2015473535 h 21600"/>
              <a:gd name="T66" fmla="*/ 1962496173 w 21600"/>
              <a:gd name="T67" fmla="*/ 1890055556 h 21600"/>
              <a:gd name="T68" fmla="*/ 2147483646 w 21600"/>
              <a:gd name="T69" fmla="*/ 1682787433 h 21600"/>
              <a:gd name="T70" fmla="*/ 2147483646 w 21600"/>
              <a:gd name="T71" fmla="*/ 1410223399 h 21600"/>
              <a:gd name="T72" fmla="*/ 2147483646 w 21600"/>
              <a:gd name="T73" fmla="*/ 1214664495 h 21600"/>
              <a:gd name="T74" fmla="*/ 2147483646 w 21600"/>
              <a:gd name="T75" fmla="*/ 1042412053 h 21600"/>
              <a:gd name="T76" fmla="*/ 2147483646 w 21600"/>
              <a:gd name="T77" fmla="*/ 861152695 h 21600"/>
              <a:gd name="T78" fmla="*/ 2147483646 w 21600"/>
              <a:gd name="T79" fmla="*/ 861152695 h 216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600" h="21600">
                <a:moveTo>
                  <a:pt x="9054" y="7649"/>
                </a:moveTo>
                <a:lnTo>
                  <a:pt x="9811" y="6342"/>
                </a:lnTo>
                <a:lnTo>
                  <a:pt x="11336" y="5956"/>
                </a:lnTo>
                <a:lnTo>
                  <a:pt x="12659" y="4708"/>
                </a:lnTo>
                <a:lnTo>
                  <a:pt x="13760" y="2881"/>
                </a:lnTo>
                <a:lnTo>
                  <a:pt x="14356" y="1396"/>
                </a:lnTo>
                <a:lnTo>
                  <a:pt x="14619" y="0"/>
                </a:lnTo>
                <a:lnTo>
                  <a:pt x="15639" y="15"/>
                </a:lnTo>
                <a:lnTo>
                  <a:pt x="16214" y="1426"/>
                </a:lnTo>
                <a:lnTo>
                  <a:pt x="17578" y="1797"/>
                </a:lnTo>
                <a:lnTo>
                  <a:pt x="19004" y="1901"/>
                </a:lnTo>
                <a:lnTo>
                  <a:pt x="20297" y="2495"/>
                </a:lnTo>
                <a:lnTo>
                  <a:pt x="21085" y="4144"/>
                </a:lnTo>
                <a:lnTo>
                  <a:pt x="21014" y="6253"/>
                </a:lnTo>
                <a:lnTo>
                  <a:pt x="20893" y="7990"/>
                </a:lnTo>
                <a:lnTo>
                  <a:pt x="21600" y="9401"/>
                </a:lnTo>
                <a:lnTo>
                  <a:pt x="20974" y="10706"/>
                </a:lnTo>
                <a:lnTo>
                  <a:pt x="18924" y="10795"/>
                </a:lnTo>
                <a:lnTo>
                  <a:pt x="16702" y="11567"/>
                </a:lnTo>
                <a:lnTo>
                  <a:pt x="16631" y="13646"/>
                </a:lnTo>
                <a:lnTo>
                  <a:pt x="14611" y="14508"/>
                </a:lnTo>
                <a:lnTo>
                  <a:pt x="13248" y="16008"/>
                </a:lnTo>
                <a:lnTo>
                  <a:pt x="11680" y="16498"/>
                </a:lnTo>
                <a:lnTo>
                  <a:pt x="10387" y="16825"/>
                </a:lnTo>
                <a:lnTo>
                  <a:pt x="9143" y="17723"/>
                </a:lnTo>
                <a:lnTo>
                  <a:pt x="7891" y="19001"/>
                </a:lnTo>
                <a:lnTo>
                  <a:pt x="7467" y="21600"/>
                </a:lnTo>
                <a:lnTo>
                  <a:pt x="5838" y="21600"/>
                </a:lnTo>
                <a:lnTo>
                  <a:pt x="3424" y="21333"/>
                </a:lnTo>
                <a:lnTo>
                  <a:pt x="0" y="21065"/>
                </a:lnTo>
                <a:lnTo>
                  <a:pt x="1485" y="19833"/>
                </a:lnTo>
                <a:lnTo>
                  <a:pt x="3171" y="19328"/>
                </a:lnTo>
                <a:lnTo>
                  <a:pt x="3959" y="17902"/>
                </a:lnTo>
                <a:lnTo>
                  <a:pt x="5484" y="16788"/>
                </a:lnTo>
                <a:lnTo>
                  <a:pt x="6575" y="14947"/>
                </a:lnTo>
                <a:lnTo>
                  <a:pt x="6575" y="12526"/>
                </a:lnTo>
                <a:lnTo>
                  <a:pt x="6777" y="10789"/>
                </a:lnTo>
                <a:lnTo>
                  <a:pt x="7888" y="9259"/>
                </a:lnTo>
                <a:lnTo>
                  <a:pt x="9054" y="7649"/>
                </a:lnTo>
                <a:close/>
                <a:moveTo>
                  <a:pt x="9054" y="7649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2" name="Freeform 34">
            <a:extLst>
              <a:ext uri="{FF2B5EF4-FFF2-40B4-BE49-F238E27FC236}">
                <a16:creationId xmlns:a16="http://schemas.microsoft.com/office/drawing/2014/main" id="{A52E1237-0D26-C846-9FAD-F5DAA4B60880}"/>
              </a:ext>
            </a:extLst>
          </p:cNvPr>
          <p:cNvSpPr>
            <a:spLocks/>
          </p:cNvSpPr>
          <p:nvPr/>
        </p:nvSpPr>
        <p:spPr bwMode="auto">
          <a:xfrm>
            <a:off x="7424291" y="1862956"/>
            <a:ext cx="606103" cy="500063"/>
          </a:xfrm>
          <a:custGeom>
            <a:avLst/>
            <a:gdLst>
              <a:gd name="T0" fmla="*/ 9533584 w 21600"/>
              <a:gd name="T1" fmla="*/ 536540146 h 21600"/>
              <a:gd name="T2" fmla="*/ 0 w 21600"/>
              <a:gd name="T3" fmla="*/ 423884156 h 21600"/>
              <a:gd name="T4" fmla="*/ 29745914 w 21600"/>
              <a:gd name="T5" fmla="*/ 319903292 h 21600"/>
              <a:gd name="T6" fmla="*/ 44492242 w 21600"/>
              <a:gd name="T7" fmla="*/ 155989208 h 21600"/>
              <a:gd name="T8" fmla="*/ 168814431 w 21600"/>
              <a:gd name="T9" fmla="*/ 142246947 h 21600"/>
              <a:gd name="T10" fmla="*/ 168814431 w 21600"/>
              <a:gd name="T11" fmla="*/ 68607225 h 21600"/>
              <a:gd name="T12" fmla="*/ 287860182 w 21600"/>
              <a:gd name="T13" fmla="*/ 73675480 h 21600"/>
              <a:gd name="T14" fmla="*/ 379259141 w 21600"/>
              <a:gd name="T15" fmla="*/ 0 h 21600"/>
              <a:gd name="T16" fmla="*/ 466399357 w 21600"/>
              <a:gd name="T17" fmla="*/ 53436111 h 21600"/>
              <a:gd name="T18" fmla="*/ 509937598 w 21600"/>
              <a:gd name="T19" fmla="*/ 155275868 h 21600"/>
              <a:gd name="T20" fmla="*/ 513178647 w 21600"/>
              <a:gd name="T21" fmla="*/ 261398926 h 21600"/>
              <a:gd name="T22" fmla="*/ 608772657 w 21600"/>
              <a:gd name="T23" fmla="*/ 330755315 h 21600"/>
              <a:gd name="T24" fmla="*/ 746950866 w 21600"/>
              <a:gd name="T25" fmla="*/ 366843381 h 21600"/>
              <a:gd name="T26" fmla="*/ 868095739 w 21600"/>
              <a:gd name="T27" fmla="*/ 431130395 h 21600"/>
              <a:gd name="T28" fmla="*/ 994579186 w 21600"/>
              <a:gd name="T29" fmla="*/ 500450993 h 21600"/>
              <a:gd name="T30" fmla="*/ 1113561204 w 21600"/>
              <a:gd name="T31" fmla="*/ 580302685 h 21600"/>
              <a:gd name="T32" fmla="*/ 1245384781 w 21600"/>
              <a:gd name="T33" fmla="*/ 660831960 h 21600"/>
              <a:gd name="T34" fmla="*/ 1372884326 w 21600"/>
              <a:gd name="T35" fmla="*/ 751533469 h 21600"/>
              <a:gd name="T36" fmla="*/ 1227269977 w 21600"/>
              <a:gd name="T37" fmla="*/ 771023740 h 21600"/>
              <a:gd name="T38" fmla="*/ 1045553486 w 21600"/>
              <a:gd name="T39" fmla="*/ 664151519 h 21600"/>
              <a:gd name="T40" fmla="*/ 911696117 w 21600"/>
              <a:gd name="T41" fmla="*/ 587620472 h 21600"/>
              <a:gd name="T42" fmla="*/ 762904452 w 21600"/>
              <a:gd name="T43" fmla="*/ 524046798 h 21600"/>
              <a:gd name="T44" fmla="*/ 587544230 w 21600"/>
              <a:gd name="T45" fmla="*/ 513230566 h 21600"/>
              <a:gd name="T46" fmla="*/ 381356666 w 21600"/>
              <a:gd name="T47" fmla="*/ 485780715 h 21600"/>
              <a:gd name="T48" fmla="*/ 277246767 w 21600"/>
              <a:gd name="T49" fmla="*/ 552209956 h 21600"/>
              <a:gd name="T50" fmla="*/ 167796737 w 21600"/>
              <a:gd name="T51" fmla="*/ 511052548 h 21600"/>
              <a:gd name="T52" fmla="*/ 9533584 w 21600"/>
              <a:gd name="T53" fmla="*/ 536540146 h 21600"/>
              <a:gd name="T54" fmla="*/ 9533584 w 21600"/>
              <a:gd name="T55" fmla="*/ 536540146 h 216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600" h="21600">
                <a:moveTo>
                  <a:pt x="150" y="15031"/>
                </a:moveTo>
                <a:lnTo>
                  <a:pt x="0" y="11875"/>
                </a:lnTo>
                <a:lnTo>
                  <a:pt x="468" y="8962"/>
                </a:lnTo>
                <a:lnTo>
                  <a:pt x="700" y="4370"/>
                </a:lnTo>
                <a:lnTo>
                  <a:pt x="2656" y="3985"/>
                </a:lnTo>
                <a:lnTo>
                  <a:pt x="2656" y="1922"/>
                </a:lnTo>
                <a:lnTo>
                  <a:pt x="4529" y="2064"/>
                </a:lnTo>
                <a:lnTo>
                  <a:pt x="5967" y="0"/>
                </a:lnTo>
                <a:lnTo>
                  <a:pt x="7338" y="1497"/>
                </a:lnTo>
                <a:lnTo>
                  <a:pt x="8023" y="4350"/>
                </a:lnTo>
                <a:lnTo>
                  <a:pt x="8074" y="7323"/>
                </a:lnTo>
                <a:lnTo>
                  <a:pt x="9578" y="9266"/>
                </a:lnTo>
                <a:lnTo>
                  <a:pt x="11752" y="10277"/>
                </a:lnTo>
                <a:lnTo>
                  <a:pt x="13658" y="12078"/>
                </a:lnTo>
                <a:lnTo>
                  <a:pt x="15648" y="14020"/>
                </a:lnTo>
                <a:lnTo>
                  <a:pt x="17520" y="16257"/>
                </a:lnTo>
                <a:lnTo>
                  <a:pt x="19594" y="18513"/>
                </a:lnTo>
                <a:lnTo>
                  <a:pt x="21600" y="21054"/>
                </a:lnTo>
                <a:lnTo>
                  <a:pt x="19309" y="21600"/>
                </a:lnTo>
                <a:lnTo>
                  <a:pt x="16450" y="18606"/>
                </a:lnTo>
                <a:lnTo>
                  <a:pt x="14344" y="16462"/>
                </a:lnTo>
                <a:lnTo>
                  <a:pt x="12003" y="14681"/>
                </a:lnTo>
                <a:lnTo>
                  <a:pt x="9244" y="14378"/>
                </a:lnTo>
                <a:lnTo>
                  <a:pt x="6000" y="13609"/>
                </a:lnTo>
                <a:lnTo>
                  <a:pt x="4362" y="15470"/>
                </a:lnTo>
                <a:lnTo>
                  <a:pt x="2640" y="14317"/>
                </a:lnTo>
                <a:lnTo>
                  <a:pt x="150" y="15031"/>
                </a:lnTo>
                <a:close/>
                <a:moveTo>
                  <a:pt x="150" y="1503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3" name="Freeform 35">
            <a:extLst>
              <a:ext uri="{FF2B5EF4-FFF2-40B4-BE49-F238E27FC236}">
                <a16:creationId xmlns:a16="http://schemas.microsoft.com/office/drawing/2014/main" id="{11481863-60EC-7246-AF02-13D5397974B1}"/>
              </a:ext>
            </a:extLst>
          </p:cNvPr>
          <p:cNvSpPr>
            <a:spLocks/>
          </p:cNvSpPr>
          <p:nvPr/>
        </p:nvSpPr>
        <p:spPr bwMode="auto">
          <a:xfrm>
            <a:off x="7966770" y="4703713"/>
            <a:ext cx="708794" cy="1286992"/>
          </a:xfrm>
          <a:custGeom>
            <a:avLst/>
            <a:gdLst>
              <a:gd name="T0" fmla="*/ 0 w 21600"/>
              <a:gd name="T1" fmla="*/ 2147483646 h 21600"/>
              <a:gd name="T2" fmla="*/ 46046171 w 21600"/>
              <a:gd name="T3" fmla="*/ 2147483646 h 21600"/>
              <a:gd name="T4" fmla="*/ 224236801 w 21600"/>
              <a:gd name="T5" fmla="*/ 2147483646 h 21600"/>
              <a:gd name="T6" fmla="*/ 382402399 w 21600"/>
              <a:gd name="T7" fmla="*/ 2147483646 h 21600"/>
              <a:gd name="T8" fmla="*/ 399683072 w 21600"/>
              <a:gd name="T9" fmla="*/ 2147483646 h 21600"/>
              <a:gd name="T10" fmla="*/ 370915381 w 21600"/>
              <a:gd name="T11" fmla="*/ 2147483646 h 21600"/>
              <a:gd name="T12" fmla="*/ 350790196 w 21600"/>
              <a:gd name="T13" fmla="*/ 2147483646 h 21600"/>
              <a:gd name="T14" fmla="*/ 483034854 w 21600"/>
              <a:gd name="T15" fmla="*/ 2147483646 h 21600"/>
              <a:gd name="T16" fmla="*/ 652685370 w 21600"/>
              <a:gd name="T17" fmla="*/ 2147483646 h 21600"/>
              <a:gd name="T18" fmla="*/ 905689815 w 21600"/>
              <a:gd name="T19" fmla="*/ 2147483646 h 21600"/>
              <a:gd name="T20" fmla="*/ 1144258192 w 21600"/>
              <a:gd name="T21" fmla="*/ 2147483646 h 21600"/>
              <a:gd name="T22" fmla="*/ 1344608286 w 21600"/>
              <a:gd name="T23" fmla="*/ 2147483646 h 21600"/>
              <a:gd name="T24" fmla="*/ 1554513511 w 21600"/>
              <a:gd name="T25" fmla="*/ 2066504747 h 21600"/>
              <a:gd name="T26" fmla="*/ 1566000529 w 21600"/>
              <a:gd name="T27" fmla="*/ 1479286702 h 21600"/>
              <a:gd name="T28" fmla="*/ 1775903560 w 21600"/>
              <a:gd name="T29" fmla="*/ 1706260577 h 21600"/>
              <a:gd name="T30" fmla="*/ 1807517956 w 21600"/>
              <a:gd name="T31" fmla="*/ 1014388149 h 21600"/>
              <a:gd name="T32" fmla="*/ 1859255343 w 21600"/>
              <a:gd name="T33" fmla="*/ 436304249 h 21600"/>
              <a:gd name="T34" fmla="*/ 1982861881 w 21600"/>
              <a:gd name="T35" fmla="*/ 0 h 21600"/>
              <a:gd name="T36" fmla="*/ 2089185553 w 21600"/>
              <a:gd name="T37" fmla="*/ 758202384 h 21600"/>
              <a:gd name="T38" fmla="*/ 2138078428 w 21600"/>
              <a:gd name="T39" fmla="*/ 1715997902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089185553 w 21600"/>
              <a:gd name="T47" fmla="*/ 2147483646 h 21600"/>
              <a:gd name="T48" fmla="*/ 1985706392 w 21600"/>
              <a:gd name="T49" fmla="*/ 2147483646 h 21600"/>
              <a:gd name="T50" fmla="*/ 1974221568 w 21600"/>
              <a:gd name="T51" fmla="*/ 2147483646 h 21600"/>
              <a:gd name="T52" fmla="*/ 2002987066 w 21600"/>
              <a:gd name="T53" fmla="*/ 2147483646 h 21600"/>
              <a:gd name="T54" fmla="*/ 1859255343 w 21600"/>
              <a:gd name="T55" fmla="*/ 2147483646 h 21600"/>
              <a:gd name="T56" fmla="*/ 1821849532 w 21600"/>
              <a:gd name="T57" fmla="*/ 2147483646 h 21600"/>
              <a:gd name="T58" fmla="*/ 1749984767 w 21600"/>
              <a:gd name="T59" fmla="*/ 2147483646 h 21600"/>
              <a:gd name="T60" fmla="*/ 1635018589 w 21600"/>
              <a:gd name="T61" fmla="*/ 2147483646 h 21600"/>
              <a:gd name="T62" fmla="*/ 1517107653 w 21600"/>
              <a:gd name="T63" fmla="*/ 2147483646 h 21600"/>
              <a:gd name="T64" fmla="*/ 1382016291 w 21600"/>
              <a:gd name="T65" fmla="*/ 2147483646 h 21600"/>
              <a:gd name="T66" fmla="*/ 1266949913 w 21600"/>
              <a:gd name="T67" fmla="*/ 2147483646 h 21600"/>
              <a:gd name="T68" fmla="*/ 1157677144 w 21600"/>
              <a:gd name="T69" fmla="*/ 2147483646 h 21600"/>
              <a:gd name="T70" fmla="*/ 1048506721 w 21600"/>
              <a:gd name="T71" fmla="*/ 2147483646 h 21600"/>
              <a:gd name="T72" fmla="*/ 936387247 w 21600"/>
              <a:gd name="T73" fmla="*/ 2147483646 h 21600"/>
              <a:gd name="T74" fmla="*/ 772427994 w 21600"/>
              <a:gd name="T75" fmla="*/ 2147483646 h 21600"/>
              <a:gd name="T76" fmla="*/ 620056004 w 21600"/>
              <a:gd name="T77" fmla="*/ 2147483646 h 21600"/>
              <a:gd name="T78" fmla="*/ 392974693 w 21600"/>
              <a:gd name="T79" fmla="*/ 2147483646 h 21600"/>
              <a:gd name="T80" fmla="*/ 226168735 w 21600"/>
              <a:gd name="T81" fmla="*/ 2147483646 h 21600"/>
              <a:gd name="T82" fmla="*/ 68105436 w 21600"/>
              <a:gd name="T83" fmla="*/ 2147483646 h 21600"/>
              <a:gd name="T84" fmla="*/ 42184450 w 21600"/>
              <a:gd name="T85" fmla="*/ 2147483646 h 21600"/>
              <a:gd name="T86" fmla="*/ 56618418 w 21600"/>
              <a:gd name="T87" fmla="*/ 2147483646 h 21600"/>
              <a:gd name="T88" fmla="*/ 0 w 21600"/>
              <a:gd name="T89" fmla="*/ 2147483646 h 21600"/>
              <a:gd name="T90" fmla="*/ 0 w 21600"/>
              <a:gd name="T91" fmla="*/ 2147483646 h 216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1600" h="21600">
                <a:moveTo>
                  <a:pt x="0" y="16288"/>
                </a:moveTo>
                <a:lnTo>
                  <a:pt x="453" y="14870"/>
                </a:lnTo>
                <a:lnTo>
                  <a:pt x="2206" y="14013"/>
                </a:lnTo>
                <a:lnTo>
                  <a:pt x="3762" y="12844"/>
                </a:lnTo>
                <a:lnTo>
                  <a:pt x="3932" y="11676"/>
                </a:lnTo>
                <a:lnTo>
                  <a:pt x="3649" y="10414"/>
                </a:lnTo>
                <a:lnTo>
                  <a:pt x="3451" y="8685"/>
                </a:lnTo>
                <a:lnTo>
                  <a:pt x="4752" y="7329"/>
                </a:lnTo>
                <a:lnTo>
                  <a:pt x="6421" y="6441"/>
                </a:lnTo>
                <a:lnTo>
                  <a:pt x="8910" y="6083"/>
                </a:lnTo>
                <a:lnTo>
                  <a:pt x="11257" y="5506"/>
                </a:lnTo>
                <a:lnTo>
                  <a:pt x="13228" y="4658"/>
                </a:lnTo>
                <a:lnTo>
                  <a:pt x="15293" y="3396"/>
                </a:lnTo>
                <a:lnTo>
                  <a:pt x="15406" y="2431"/>
                </a:lnTo>
                <a:lnTo>
                  <a:pt x="17471" y="2804"/>
                </a:lnTo>
                <a:lnTo>
                  <a:pt x="17782" y="1667"/>
                </a:lnTo>
                <a:lnTo>
                  <a:pt x="18291" y="717"/>
                </a:lnTo>
                <a:lnTo>
                  <a:pt x="19507" y="0"/>
                </a:lnTo>
                <a:lnTo>
                  <a:pt x="20553" y="1246"/>
                </a:lnTo>
                <a:lnTo>
                  <a:pt x="21034" y="2820"/>
                </a:lnTo>
                <a:lnTo>
                  <a:pt x="21345" y="4004"/>
                </a:lnTo>
                <a:lnTo>
                  <a:pt x="21176" y="5110"/>
                </a:lnTo>
                <a:lnTo>
                  <a:pt x="21600" y="6045"/>
                </a:lnTo>
                <a:lnTo>
                  <a:pt x="20553" y="6668"/>
                </a:lnTo>
                <a:lnTo>
                  <a:pt x="19535" y="5796"/>
                </a:lnTo>
                <a:lnTo>
                  <a:pt x="19422" y="7042"/>
                </a:lnTo>
                <a:lnTo>
                  <a:pt x="19705" y="8257"/>
                </a:lnTo>
                <a:lnTo>
                  <a:pt x="18291" y="8522"/>
                </a:lnTo>
                <a:lnTo>
                  <a:pt x="17923" y="9987"/>
                </a:lnTo>
                <a:lnTo>
                  <a:pt x="17216" y="11169"/>
                </a:lnTo>
                <a:lnTo>
                  <a:pt x="16085" y="12525"/>
                </a:lnTo>
                <a:lnTo>
                  <a:pt x="14925" y="13818"/>
                </a:lnTo>
                <a:lnTo>
                  <a:pt x="13596" y="15563"/>
                </a:lnTo>
                <a:lnTo>
                  <a:pt x="12464" y="16965"/>
                </a:lnTo>
                <a:lnTo>
                  <a:pt x="11389" y="18523"/>
                </a:lnTo>
                <a:lnTo>
                  <a:pt x="10315" y="19637"/>
                </a:lnTo>
                <a:lnTo>
                  <a:pt x="9212" y="20899"/>
                </a:lnTo>
                <a:lnTo>
                  <a:pt x="7599" y="21086"/>
                </a:lnTo>
                <a:lnTo>
                  <a:pt x="6100" y="21179"/>
                </a:lnTo>
                <a:lnTo>
                  <a:pt x="3866" y="21600"/>
                </a:lnTo>
                <a:lnTo>
                  <a:pt x="2225" y="21008"/>
                </a:lnTo>
                <a:lnTo>
                  <a:pt x="670" y="20198"/>
                </a:lnTo>
                <a:lnTo>
                  <a:pt x="415" y="18796"/>
                </a:lnTo>
                <a:lnTo>
                  <a:pt x="557" y="17549"/>
                </a:lnTo>
                <a:lnTo>
                  <a:pt x="0" y="16288"/>
                </a:lnTo>
                <a:close/>
                <a:moveTo>
                  <a:pt x="0" y="16288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4" name="Freeform 36">
            <a:extLst>
              <a:ext uri="{FF2B5EF4-FFF2-40B4-BE49-F238E27FC236}">
                <a16:creationId xmlns:a16="http://schemas.microsoft.com/office/drawing/2014/main" id="{3CB347D9-5942-5645-BB56-2DE577E46EF5}"/>
              </a:ext>
            </a:extLst>
          </p:cNvPr>
          <p:cNvSpPr>
            <a:spLocks/>
          </p:cNvSpPr>
          <p:nvPr/>
        </p:nvSpPr>
        <p:spPr bwMode="auto">
          <a:xfrm>
            <a:off x="4128121" y="2394273"/>
            <a:ext cx="284633" cy="574848"/>
          </a:xfrm>
          <a:custGeom>
            <a:avLst/>
            <a:gdLst>
              <a:gd name="T0" fmla="*/ 83046282 w 21600"/>
              <a:gd name="T1" fmla="*/ 1147188123 h 21600"/>
              <a:gd name="T2" fmla="*/ 85416082 w 21600"/>
              <a:gd name="T3" fmla="*/ 967268465 h 21600"/>
              <a:gd name="T4" fmla="*/ 87989936 w 21600"/>
              <a:gd name="T5" fmla="*/ 775582652 h 21600"/>
              <a:gd name="T6" fmla="*/ 93986589 w 21600"/>
              <a:gd name="T7" fmla="*/ 623752569 h 21600"/>
              <a:gd name="T8" fmla="*/ 131382709 w 21600"/>
              <a:gd name="T9" fmla="*/ 441555055 h 21600"/>
              <a:gd name="T10" fmla="*/ 142184630 w 21600"/>
              <a:gd name="T11" fmla="*/ 313800318 h 21600"/>
              <a:gd name="T12" fmla="*/ 128427057 w 21600"/>
              <a:gd name="T13" fmla="*/ 216900107 h 21600"/>
              <a:gd name="T14" fmla="*/ 131599771 w 21600"/>
              <a:gd name="T15" fmla="*/ 80957904 h 21600"/>
              <a:gd name="T16" fmla="*/ 102313703 w 21600"/>
              <a:gd name="T17" fmla="*/ 0 h 21600"/>
              <a:gd name="T18" fmla="*/ 72329709 w 21600"/>
              <a:gd name="T19" fmla="*/ 10140153 h 21600"/>
              <a:gd name="T20" fmla="*/ 66728198 w 21600"/>
              <a:gd name="T21" fmla="*/ 156276976 h 21600"/>
              <a:gd name="T22" fmla="*/ 37224712 w 21600"/>
              <a:gd name="T23" fmla="*/ 153511989 h 21600"/>
              <a:gd name="T24" fmla="*/ 7412145 w 21600"/>
              <a:gd name="T25" fmla="*/ 253068255 h 21600"/>
              <a:gd name="T26" fmla="*/ 0 w 21600"/>
              <a:gd name="T27" fmla="*/ 354253475 h 21600"/>
              <a:gd name="T28" fmla="*/ 24717896 w 21600"/>
              <a:gd name="T29" fmla="*/ 441067962 h 21600"/>
              <a:gd name="T30" fmla="*/ 30339422 w 21600"/>
              <a:gd name="T31" fmla="*/ 561067857 h 21600"/>
              <a:gd name="T32" fmla="*/ 33202699 w 21600"/>
              <a:gd name="T33" fmla="*/ 727864623 h 21600"/>
              <a:gd name="T34" fmla="*/ 33163361 w 21600"/>
              <a:gd name="T35" fmla="*/ 939885172 h 21600"/>
              <a:gd name="T36" fmla="*/ 33163361 w 21600"/>
              <a:gd name="T37" fmla="*/ 1068615532 h 21600"/>
              <a:gd name="T38" fmla="*/ 39160032 w 21600"/>
              <a:gd name="T39" fmla="*/ 1171263432 h 21600"/>
              <a:gd name="T40" fmla="*/ 83046282 w 21600"/>
              <a:gd name="T41" fmla="*/ 1147188123 h 21600"/>
              <a:gd name="T42" fmla="*/ 83046282 w 21600"/>
              <a:gd name="T43" fmla="*/ 1147188123 h 21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1600" h="21600">
                <a:moveTo>
                  <a:pt x="12616" y="21156"/>
                </a:moveTo>
                <a:lnTo>
                  <a:pt x="12976" y="17838"/>
                </a:lnTo>
                <a:lnTo>
                  <a:pt x="13367" y="14303"/>
                </a:lnTo>
                <a:lnTo>
                  <a:pt x="14278" y="11503"/>
                </a:lnTo>
                <a:lnTo>
                  <a:pt x="19959" y="8143"/>
                </a:lnTo>
                <a:lnTo>
                  <a:pt x="21600" y="5787"/>
                </a:lnTo>
                <a:lnTo>
                  <a:pt x="19510" y="4000"/>
                </a:lnTo>
                <a:lnTo>
                  <a:pt x="19992" y="1493"/>
                </a:lnTo>
                <a:lnTo>
                  <a:pt x="15543" y="0"/>
                </a:lnTo>
                <a:lnTo>
                  <a:pt x="10988" y="187"/>
                </a:lnTo>
                <a:lnTo>
                  <a:pt x="10137" y="2882"/>
                </a:lnTo>
                <a:lnTo>
                  <a:pt x="5655" y="2831"/>
                </a:lnTo>
                <a:lnTo>
                  <a:pt x="1126" y="4667"/>
                </a:lnTo>
                <a:lnTo>
                  <a:pt x="0" y="6533"/>
                </a:lnTo>
                <a:lnTo>
                  <a:pt x="3755" y="8134"/>
                </a:lnTo>
                <a:lnTo>
                  <a:pt x="4609" y="10347"/>
                </a:lnTo>
                <a:lnTo>
                  <a:pt x="5044" y="13423"/>
                </a:lnTo>
                <a:lnTo>
                  <a:pt x="5038" y="17333"/>
                </a:lnTo>
                <a:lnTo>
                  <a:pt x="5038" y="19707"/>
                </a:lnTo>
                <a:lnTo>
                  <a:pt x="5949" y="21600"/>
                </a:lnTo>
                <a:lnTo>
                  <a:pt x="12616" y="21156"/>
                </a:lnTo>
                <a:close/>
                <a:moveTo>
                  <a:pt x="12616" y="2115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5" name="Freeform 37">
            <a:extLst>
              <a:ext uri="{FF2B5EF4-FFF2-40B4-BE49-F238E27FC236}">
                <a16:creationId xmlns:a16="http://schemas.microsoft.com/office/drawing/2014/main" id="{00092237-6584-0744-A62D-9E363EE78745}"/>
              </a:ext>
            </a:extLst>
          </p:cNvPr>
          <p:cNvSpPr>
            <a:spLocks/>
          </p:cNvSpPr>
          <p:nvPr/>
        </p:nvSpPr>
        <p:spPr bwMode="auto">
          <a:xfrm>
            <a:off x="2992934" y="2730252"/>
            <a:ext cx="359420" cy="406301"/>
          </a:xfrm>
          <a:custGeom>
            <a:avLst/>
            <a:gdLst>
              <a:gd name="T0" fmla="*/ 0 w 21600"/>
              <a:gd name="T1" fmla="*/ 156099784 h 21600"/>
              <a:gd name="T2" fmla="*/ 42611879 w 21600"/>
              <a:gd name="T3" fmla="*/ 95406005 h 21600"/>
              <a:gd name="T4" fmla="*/ 67197788 w 21600"/>
              <a:gd name="T5" fmla="*/ 61440249 h 21600"/>
              <a:gd name="T6" fmla="*/ 96277042 w 21600"/>
              <a:gd name="T7" fmla="*/ 0 h 21600"/>
              <a:gd name="T8" fmla="*/ 153057225 w 21600"/>
              <a:gd name="T9" fmla="*/ 6356725 h 21600"/>
              <a:gd name="T10" fmla="*/ 172302444 w 21600"/>
              <a:gd name="T11" fmla="*/ 72219907 h 21600"/>
              <a:gd name="T12" fmla="*/ 166550116 w 21600"/>
              <a:gd name="T13" fmla="*/ 135517355 h 21600"/>
              <a:gd name="T14" fmla="*/ 225609737 w 21600"/>
              <a:gd name="T15" fmla="*/ 95080375 h 21600"/>
              <a:gd name="T16" fmla="*/ 231958530 w 21600"/>
              <a:gd name="T17" fmla="*/ 160675152 h 21600"/>
              <a:gd name="T18" fmla="*/ 216239426 w 21600"/>
              <a:gd name="T19" fmla="*/ 205477842 h 21600"/>
              <a:gd name="T20" fmla="*/ 264841684 w 21600"/>
              <a:gd name="T21" fmla="*/ 231554581 h 21600"/>
              <a:gd name="T22" fmla="*/ 286286801 w 21600"/>
              <a:gd name="T23" fmla="*/ 280933361 h 21600"/>
              <a:gd name="T24" fmla="*/ 282204548 w 21600"/>
              <a:gd name="T25" fmla="*/ 345418131 h 21600"/>
              <a:gd name="T26" fmla="*/ 278267909 w 21600"/>
              <a:gd name="T27" fmla="*/ 413559353 h 21600"/>
              <a:gd name="T28" fmla="*/ 225371141 w 21600"/>
              <a:gd name="T29" fmla="*/ 384284910 h 21600"/>
              <a:gd name="T30" fmla="*/ 160678490 w 21600"/>
              <a:gd name="T31" fmla="*/ 340842040 h 21600"/>
              <a:gd name="T32" fmla="*/ 122082766 w 21600"/>
              <a:gd name="T33" fmla="*/ 286428420 h 21600"/>
              <a:gd name="T34" fmla="*/ 96701554 w 21600"/>
              <a:gd name="T35" fmla="*/ 241606415 h 21600"/>
              <a:gd name="T36" fmla="*/ 48098751 w 21600"/>
              <a:gd name="T37" fmla="*/ 226519741 h 21600"/>
              <a:gd name="T38" fmla="*/ 25222132 w 21600"/>
              <a:gd name="T39" fmla="*/ 189031375 h 21600"/>
              <a:gd name="T40" fmla="*/ 0 w 21600"/>
              <a:gd name="T41" fmla="*/ 156099784 h 21600"/>
              <a:gd name="T42" fmla="*/ 0 w 21600"/>
              <a:gd name="T43" fmla="*/ 156099784 h 21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1600" h="21600">
                <a:moveTo>
                  <a:pt x="0" y="8153"/>
                </a:moveTo>
                <a:lnTo>
                  <a:pt x="3215" y="4983"/>
                </a:lnTo>
                <a:lnTo>
                  <a:pt x="5070" y="3209"/>
                </a:lnTo>
                <a:lnTo>
                  <a:pt x="7264" y="0"/>
                </a:lnTo>
                <a:lnTo>
                  <a:pt x="11548" y="332"/>
                </a:lnTo>
                <a:lnTo>
                  <a:pt x="13000" y="3772"/>
                </a:lnTo>
                <a:lnTo>
                  <a:pt x="12566" y="7078"/>
                </a:lnTo>
                <a:lnTo>
                  <a:pt x="17022" y="4966"/>
                </a:lnTo>
                <a:lnTo>
                  <a:pt x="17501" y="8392"/>
                </a:lnTo>
                <a:lnTo>
                  <a:pt x="16315" y="10732"/>
                </a:lnTo>
                <a:lnTo>
                  <a:pt x="19982" y="12094"/>
                </a:lnTo>
                <a:lnTo>
                  <a:pt x="21600" y="14673"/>
                </a:lnTo>
                <a:lnTo>
                  <a:pt x="21292" y="18041"/>
                </a:lnTo>
                <a:lnTo>
                  <a:pt x="20995" y="21600"/>
                </a:lnTo>
                <a:lnTo>
                  <a:pt x="17004" y="20071"/>
                </a:lnTo>
                <a:lnTo>
                  <a:pt x="12123" y="17802"/>
                </a:lnTo>
                <a:lnTo>
                  <a:pt x="9211" y="14960"/>
                </a:lnTo>
                <a:lnTo>
                  <a:pt x="7296" y="12619"/>
                </a:lnTo>
                <a:lnTo>
                  <a:pt x="3629" y="11831"/>
                </a:lnTo>
                <a:lnTo>
                  <a:pt x="1903" y="9873"/>
                </a:lnTo>
                <a:lnTo>
                  <a:pt x="0" y="8153"/>
                </a:lnTo>
                <a:close/>
                <a:moveTo>
                  <a:pt x="0" y="815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6" name="Freeform 38">
            <a:extLst>
              <a:ext uri="{FF2B5EF4-FFF2-40B4-BE49-F238E27FC236}">
                <a16:creationId xmlns:a16="http://schemas.microsoft.com/office/drawing/2014/main" id="{C8B27BEA-F451-E645-B8C0-AAA1AE1CB893}"/>
              </a:ext>
            </a:extLst>
          </p:cNvPr>
          <p:cNvSpPr>
            <a:spLocks/>
          </p:cNvSpPr>
          <p:nvPr/>
        </p:nvSpPr>
        <p:spPr bwMode="auto">
          <a:xfrm>
            <a:off x="2664768" y="898550"/>
            <a:ext cx="809253" cy="596057"/>
          </a:xfrm>
          <a:custGeom>
            <a:avLst/>
            <a:gdLst>
              <a:gd name="T0" fmla="*/ 0 w 21600"/>
              <a:gd name="T1" fmla="*/ 1305742301 h 21600"/>
              <a:gd name="T2" fmla="*/ 16640592 w 21600"/>
              <a:gd name="T3" fmla="*/ 1170755910 h 21600"/>
              <a:gd name="T4" fmla="*/ 96064426 w 21600"/>
              <a:gd name="T5" fmla="*/ 1057348986 h 21600"/>
              <a:gd name="T6" fmla="*/ 314822146 w 21600"/>
              <a:gd name="T7" fmla="*/ 1001551962 h 21600"/>
              <a:gd name="T8" fmla="*/ 440692455 w 21600"/>
              <a:gd name="T9" fmla="*/ 844984572 h 21600"/>
              <a:gd name="T10" fmla="*/ 526924726 w 21600"/>
              <a:gd name="T11" fmla="*/ 729764733 h 21600"/>
              <a:gd name="T12" fmla="*/ 712548966 w 21600"/>
              <a:gd name="T13" fmla="*/ 655954024 h 21600"/>
              <a:gd name="T14" fmla="*/ 970944778 w 21600"/>
              <a:gd name="T15" fmla="*/ 573197344 h 21600"/>
              <a:gd name="T16" fmla="*/ 1010733344 w 21600"/>
              <a:gd name="T17" fmla="*/ 425575964 h 21600"/>
              <a:gd name="T18" fmla="*/ 1212847648 w 21600"/>
              <a:gd name="T19" fmla="*/ 254619188 h 21600"/>
              <a:gd name="T20" fmla="*/ 1454903870 w 21600"/>
              <a:gd name="T21" fmla="*/ 189816106 h 21600"/>
              <a:gd name="T22" fmla="*/ 1693479197 w 21600"/>
              <a:gd name="T23" fmla="*/ 72783314 h 21600"/>
              <a:gd name="T24" fmla="*/ 1816169667 w 21600"/>
              <a:gd name="T25" fmla="*/ 0 h 21600"/>
              <a:gd name="T26" fmla="*/ 2147483646 w 21600"/>
              <a:gd name="T27" fmla="*/ 1149060 h 21600"/>
              <a:gd name="T28" fmla="*/ 2147483646 w 21600"/>
              <a:gd name="T29" fmla="*/ 14568076 h 21600"/>
              <a:gd name="T30" fmla="*/ 2147483646 w 21600"/>
              <a:gd name="T31" fmla="*/ 30225125 h 21600"/>
              <a:gd name="T32" fmla="*/ 2147483646 w 21600"/>
              <a:gd name="T33" fmla="*/ 157898200 h 21600"/>
              <a:gd name="T34" fmla="*/ 2147483646 w 21600"/>
              <a:gd name="T35" fmla="*/ 347170585 h 21600"/>
              <a:gd name="T36" fmla="*/ 2014050704 w 21600"/>
              <a:gd name="T37" fmla="*/ 347170585 h 21600"/>
              <a:gd name="T38" fmla="*/ 1976984905 w 21600"/>
              <a:gd name="T39" fmla="*/ 586858157 h 21600"/>
              <a:gd name="T40" fmla="*/ 1886215594 w 21600"/>
              <a:gd name="T41" fmla="*/ 739617967 h 21600"/>
              <a:gd name="T42" fmla="*/ 1861403822 w 21600"/>
              <a:gd name="T43" fmla="*/ 855019556 h 21600"/>
              <a:gd name="T44" fmla="*/ 1651118284 w 21600"/>
              <a:gd name="T45" fmla="*/ 897576254 h 21600"/>
              <a:gd name="T46" fmla="*/ 1360349890 w 21600"/>
              <a:gd name="T47" fmla="*/ 999497210 h 21600"/>
              <a:gd name="T48" fmla="*/ 1343859826 w 21600"/>
              <a:gd name="T49" fmla="*/ 1157395410 h 21600"/>
              <a:gd name="T50" fmla="*/ 1352181534 w 21600"/>
              <a:gd name="T51" fmla="*/ 1291778033 h 21600"/>
              <a:gd name="T52" fmla="*/ 809825713 w 21600"/>
              <a:gd name="T53" fmla="*/ 1266207664 h 21600"/>
              <a:gd name="T54" fmla="*/ 436606892 w 21600"/>
              <a:gd name="T55" fmla="*/ 1250490568 h 21600"/>
              <a:gd name="T56" fmla="*/ 0 w 21600"/>
              <a:gd name="T57" fmla="*/ 1305742301 h 21600"/>
              <a:gd name="T58" fmla="*/ 0 w 21600"/>
              <a:gd name="T59" fmla="*/ 1305742301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110" y="19367"/>
                </a:lnTo>
                <a:lnTo>
                  <a:pt x="635" y="17491"/>
                </a:lnTo>
                <a:lnTo>
                  <a:pt x="2081" y="16568"/>
                </a:lnTo>
                <a:lnTo>
                  <a:pt x="2913" y="13978"/>
                </a:lnTo>
                <a:lnTo>
                  <a:pt x="3483" y="12072"/>
                </a:lnTo>
                <a:lnTo>
                  <a:pt x="4710" y="10851"/>
                </a:lnTo>
                <a:lnTo>
                  <a:pt x="6418" y="9482"/>
                </a:lnTo>
                <a:lnTo>
                  <a:pt x="6681" y="7040"/>
                </a:lnTo>
                <a:lnTo>
                  <a:pt x="8017" y="4212"/>
                </a:lnTo>
                <a:lnTo>
                  <a:pt x="9617" y="3140"/>
                </a:lnTo>
                <a:lnTo>
                  <a:pt x="11194" y="1204"/>
                </a:lnTo>
                <a:lnTo>
                  <a:pt x="12005" y="0"/>
                </a:lnTo>
                <a:lnTo>
                  <a:pt x="16284" y="19"/>
                </a:lnTo>
                <a:lnTo>
                  <a:pt x="19924" y="241"/>
                </a:lnTo>
                <a:lnTo>
                  <a:pt x="21600" y="500"/>
                </a:lnTo>
                <a:lnTo>
                  <a:pt x="21518" y="2612"/>
                </a:lnTo>
                <a:lnTo>
                  <a:pt x="20646" y="5743"/>
                </a:lnTo>
                <a:lnTo>
                  <a:pt x="13313" y="5743"/>
                </a:lnTo>
                <a:lnTo>
                  <a:pt x="13068" y="9708"/>
                </a:lnTo>
                <a:lnTo>
                  <a:pt x="12468" y="12235"/>
                </a:lnTo>
                <a:lnTo>
                  <a:pt x="12304" y="14144"/>
                </a:lnTo>
                <a:lnTo>
                  <a:pt x="10914" y="14848"/>
                </a:lnTo>
                <a:lnTo>
                  <a:pt x="8992" y="16534"/>
                </a:lnTo>
                <a:lnTo>
                  <a:pt x="8883" y="19146"/>
                </a:lnTo>
                <a:lnTo>
                  <a:pt x="8938" y="21369"/>
                </a:lnTo>
                <a:lnTo>
                  <a:pt x="5353" y="20946"/>
                </a:lnTo>
                <a:lnTo>
                  <a:pt x="2886" y="20686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7" name="Freeform 39">
            <a:extLst>
              <a:ext uri="{FF2B5EF4-FFF2-40B4-BE49-F238E27FC236}">
                <a16:creationId xmlns:a16="http://schemas.microsoft.com/office/drawing/2014/main" id="{1D088A94-93AE-F342-8C15-515CD8BF521C}"/>
              </a:ext>
            </a:extLst>
          </p:cNvPr>
          <p:cNvSpPr>
            <a:spLocks/>
          </p:cNvSpPr>
          <p:nvPr/>
        </p:nvSpPr>
        <p:spPr bwMode="auto">
          <a:xfrm>
            <a:off x="4894957" y="95995"/>
            <a:ext cx="320353" cy="659681"/>
          </a:xfrm>
          <a:custGeom>
            <a:avLst/>
            <a:gdLst>
              <a:gd name="T0" fmla="*/ 80953719 w 21600"/>
              <a:gd name="T1" fmla="*/ 1770096062 h 21600"/>
              <a:gd name="T2" fmla="*/ 79705698 w 21600"/>
              <a:gd name="T3" fmla="*/ 1553668870 h 21600"/>
              <a:gd name="T4" fmla="*/ 77734686 w 21600"/>
              <a:gd name="T5" fmla="*/ 1303068486 h 21600"/>
              <a:gd name="T6" fmla="*/ 52151637 w 21600"/>
              <a:gd name="T7" fmla="*/ 1202844924 h 21600"/>
              <a:gd name="T8" fmla="*/ 26568566 w 21600"/>
              <a:gd name="T9" fmla="*/ 1052469969 h 21600"/>
              <a:gd name="T10" fmla="*/ 3932235 w 21600"/>
              <a:gd name="T11" fmla="*/ 956425365 h 21600"/>
              <a:gd name="T12" fmla="*/ 0 w 21600"/>
              <a:gd name="T13" fmla="*/ 793511627 h 21600"/>
              <a:gd name="T14" fmla="*/ 37389100 w 21600"/>
              <a:gd name="T15" fmla="*/ 639036942 h 21600"/>
              <a:gd name="T16" fmla="*/ 49204917 w 21600"/>
              <a:gd name="T17" fmla="*/ 434329767 h 21600"/>
              <a:gd name="T18" fmla="*/ 48219401 w 21600"/>
              <a:gd name="T19" fmla="*/ 271497124 h 21600"/>
              <a:gd name="T20" fmla="*/ 73802472 w 21600"/>
              <a:gd name="T21" fmla="*/ 121120301 h 21600"/>
              <a:gd name="T22" fmla="*/ 102341606 w 21600"/>
              <a:gd name="T23" fmla="*/ 16717783 h 21600"/>
              <a:gd name="T24" fmla="*/ 137769461 w 21600"/>
              <a:gd name="T25" fmla="*/ 0 h 21600"/>
              <a:gd name="T26" fmla="*/ 166299251 w 21600"/>
              <a:gd name="T27" fmla="*/ 70966996 h 21600"/>
              <a:gd name="T28" fmla="*/ 160396468 w 21600"/>
              <a:gd name="T29" fmla="*/ 200447123 h 21600"/>
              <a:gd name="T30" fmla="*/ 198780408 w 21600"/>
              <a:gd name="T31" fmla="*/ 100223561 h 21600"/>
              <a:gd name="T32" fmla="*/ 179090797 w 21600"/>
              <a:gd name="T33" fmla="*/ 242240559 h 21600"/>
              <a:gd name="T34" fmla="*/ 168270263 w 21600"/>
              <a:gd name="T35" fmla="*/ 355002903 h 21600"/>
              <a:gd name="T36" fmla="*/ 185979539 w 21600"/>
              <a:gd name="T37" fmla="*/ 480302161 h 21600"/>
              <a:gd name="T38" fmla="*/ 180076292 w 21600"/>
              <a:gd name="T39" fmla="*/ 613961245 h 21600"/>
              <a:gd name="T40" fmla="*/ 162367037 w 21600"/>
              <a:gd name="T41" fmla="*/ 710005849 h 21600"/>
              <a:gd name="T42" fmla="*/ 132842386 w 21600"/>
              <a:gd name="T43" fmla="*/ 764338111 h 21600"/>
              <a:gd name="T44" fmla="*/ 141701697 w 21600"/>
              <a:gd name="T45" fmla="*/ 914631928 h 21600"/>
              <a:gd name="T46" fmla="*/ 173187993 w 21600"/>
              <a:gd name="T47" fmla="*/ 939707625 h 21600"/>
              <a:gd name="T48" fmla="*/ 202712644 w 21600"/>
              <a:gd name="T49" fmla="*/ 1048291012 h 21600"/>
              <a:gd name="T50" fmla="*/ 198592658 w 21600"/>
              <a:gd name="T51" fmla="*/ 1226692388 h 21600"/>
              <a:gd name="T52" fmla="*/ 165623868 w 21600"/>
              <a:gd name="T53" fmla="*/ 1295693480 h 21600"/>
              <a:gd name="T54" fmla="*/ 126057317 w 21600"/>
              <a:gd name="T55" fmla="*/ 1389034510 h 21600"/>
              <a:gd name="T56" fmla="*/ 128731745 w 21600"/>
              <a:gd name="T57" fmla="*/ 1648402235 h 21600"/>
              <a:gd name="T58" fmla="*/ 80953719 w 21600"/>
              <a:gd name="T59" fmla="*/ 1770096062 h 21600"/>
              <a:gd name="T60" fmla="*/ 80953719 w 21600"/>
              <a:gd name="T61" fmla="*/ 1770096062 h 216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600" h="21600">
                <a:moveTo>
                  <a:pt x="8626" y="21600"/>
                </a:moveTo>
                <a:lnTo>
                  <a:pt x="8493" y="18959"/>
                </a:lnTo>
                <a:lnTo>
                  <a:pt x="8283" y="15901"/>
                </a:lnTo>
                <a:lnTo>
                  <a:pt x="5557" y="14678"/>
                </a:lnTo>
                <a:lnTo>
                  <a:pt x="2831" y="12843"/>
                </a:lnTo>
                <a:lnTo>
                  <a:pt x="419" y="11671"/>
                </a:lnTo>
                <a:lnTo>
                  <a:pt x="0" y="9683"/>
                </a:lnTo>
                <a:lnTo>
                  <a:pt x="3984" y="7798"/>
                </a:lnTo>
                <a:lnTo>
                  <a:pt x="5243" y="5300"/>
                </a:lnTo>
                <a:lnTo>
                  <a:pt x="5138" y="3313"/>
                </a:lnTo>
                <a:lnTo>
                  <a:pt x="7864" y="1478"/>
                </a:lnTo>
                <a:lnTo>
                  <a:pt x="10905" y="204"/>
                </a:lnTo>
                <a:lnTo>
                  <a:pt x="14680" y="0"/>
                </a:lnTo>
                <a:lnTo>
                  <a:pt x="17720" y="866"/>
                </a:lnTo>
                <a:lnTo>
                  <a:pt x="17091" y="2446"/>
                </a:lnTo>
                <a:lnTo>
                  <a:pt x="21181" y="1223"/>
                </a:lnTo>
                <a:lnTo>
                  <a:pt x="19083" y="2956"/>
                </a:lnTo>
                <a:lnTo>
                  <a:pt x="17930" y="4332"/>
                </a:lnTo>
                <a:lnTo>
                  <a:pt x="19817" y="5861"/>
                </a:lnTo>
                <a:lnTo>
                  <a:pt x="19188" y="7492"/>
                </a:lnTo>
                <a:lnTo>
                  <a:pt x="17301" y="8664"/>
                </a:lnTo>
                <a:lnTo>
                  <a:pt x="14155" y="9327"/>
                </a:lnTo>
                <a:lnTo>
                  <a:pt x="15099" y="11161"/>
                </a:lnTo>
                <a:lnTo>
                  <a:pt x="18454" y="11467"/>
                </a:lnTo>
                <a:lnTo>
                  <a:pt x="21600" y="12792"/>
                </a:lnTo>
                <a:lnTo>
                  <a:pt x="21161" y="14969"/>
                </a:lnTo>
                <a:lnTo>
                  <a:pt x="17648" y="15811"/>
                </a:lnTo>
                <a:lnTo>
                  <a:pt x="13432" y="16950"/>
                </a:lnTo>
                <a:lnTo>
                  <a:pt x="13717" y="20115"/>
                </a:lnTo>
                <a:lnTo>
                  <a:pt x="8626" y="21600"/>
                </a:lnTo>
                <a:close/>
                <a:moveTo>
                  <a:pt x="8626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8" name="Freeform 40">
            <a:extLst>
              <a:ext uri="{FF2B5EF4-FFF2-40B4-BE49-F238E27FC236}">
                <a16:creationId xmlns:a16="http://schemas.microsoft.com/office/drawing/2014/main" id="{F274BD80-7ED9-3F4C-8EF8-D8F75EB55C97}"/>
              </a:ext>
            </a:extLst>
          </p:cNvPr>
          <p:cNvSpPr>
            <a:spLocks/>
          </p:cNvSpPr>
          <p:nvPr/>
        </p:nvSpPr>
        <p:spPr bwMode="auto">
          <a:xfrm>
            <a:off x="7924354" y="2354089"/>
            <a:ext cx="146224" cy="159618"/>
          </a:xfrm>
          <a:custGeom>
            <a:avLst/>
            <a:gdLst>
              <a:gd name="T0" fmla="*/ 17663000 w 21600"/>
              <a:gd name="T1" fmla="*/ 19452774 h 21600"/>
              <a:gd name="T2" fmla="*/ 12820428 w 21600"/>
              <a:gd name="T3" fmla="*/ 24175223 h 21600"/>
              <a:gd name="T4" fmla="*/ 1139705 w 21600"/>
              <a:gd name="T5" fmla="*/ 25074884 h 21600"/>
              <a:gd name="T6" fmla="*/ 0 w 21600"/>
              <a:gd name="T7" fmla="*/ 16191883 h 21600"/>
              <a:gd name="T8" fmla="*/ 2848756 w 21600"/>
              <a:gd name="T9" fmla="*/ 9108215 h 21600"/>
              <a:gd name="T10" fmla="*/ 5032695 w 21600"/>
              <a:gd name="T11" fmla="*/ 1686773 h 21600"/>
              <a:gd name="T12" fmla="*/ 13959208 w 21600"/>
              <a:gd name="T13" fmla="*/ 0 h 21600"/>
              <a:gd name="T14" fmla="*/ 19277496 w 21600"/>
              <a:gd name="T15" fmla="*/ 4160552 h 21600"/>
              <a:gd name="T16" fmla="*/ 14149331 w 21600"/>
              <a:gd name="T17" fmla="*/ 10007887 h 21600"/>
              <a:gd name="T18" fmla="*/ 6837227 w 21600"/>
              <a:gd name="T19" fmla="*/ 15742662 h 21600"/>
              <a:gd name="T20" fmla="*/ 17663000 w 21600"/>
              <a:gd name="T21" fmla="*/ 19452774 h 21600"/>
              <a:gd name="T22" fmla="*/ 17663000 w 21600"/>
              <a:gd name="T23" fmla="*/ 1945277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9791" y="16757"/>
                </a:moveTo>
                <a:lnTo>
                  <a:pt x="14365" y="20825"/>
                </a:lnTo>
                <a:lnTo>
                  <a:pt x="1277" y="21600"/>
                </a:lnTo>
                <a:lnTo>
                  <a:pt x="0" y="13948"/>
                </a:lnTo>
                <a:lnTo>
                  <a:pt x="3192" y="7846"/>
                </a:lnTo>
                <a:lnTo>
                  <a:pt x="5639" y="1453"/>
                </a:lnTo>
                <a:lnTo>
                  <a:pt x="15641" y="0"/>
                </a:lnTo>
                <a:lnTo>
                  <a:pt x="21600" y="3584"/>
                </a:lnTo>
                <a:lnTo>
                  <a:pt x="15854" y="8621"/>
                </a:lnTo>
                <a:lnTo>
                  <a:pt x="7661" y="13561"/>
                </a:lnTo>
                <a:lnTo>
                  <a:pt x="19791" y="16757"/>
                </a:lnTo>
                <a:close/>
                <a:moveTo>
                  <a:pt x="19791" y="1675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49" name="Freeform 41">
            <a:extLst>
              <a:ext uri="{FF2B5EF4-FFF2-40B4-BE49-F238E27FC236}">
                <a16:creationId xmlns:a16="http://schemas.microsoft.com/office/drawing/2014/main" id="{7B721087-97C8-464D-81ED-6E7613944268}"/>
              </a:ext>
            </a:extLst>
          </p:cNvPr>
          <p:cNvSpPr>
            <a:spLocks/>
          </p:cNvSpPr>
          <p:nvPr/>
        </p:nvSpPr>
        <p:spPr bwMode="auto">
          <a:xfrm>
            <a:off x="6744519" y="3664521"/>
            <a:ext cx="194221" cy="167432"/>
          </a:xfrm>
          <a:custGeom>
            <a:avLst/>
            <a:gdLst>
              <a:gd name="T0" fmla="*/ 0 w 21600"/>
              <a:gd name="T1" fmla="*/ 25975502 h 21600"/>
              <a:gd name="T2" fmla="*/ 1840451 w 21600"/>
              <a:gd name="T3" fmla="*/ 13059459 h 21600"/>
              <a:gd name="T4" fmla="*/ 12468617 w 21600"/>
              <a:gd name="T5" fmla="*/ 6070809 h 21600"/>
              <a:gd name="T6" fmla="*/ 24472960 w 21600"/>
              <a:gd name="T7" fmla="*/ 3659066 h 21600"/>
              <a:gd name="T8" fmla="*/ 39242237 w 21600"/>
              <a:gd name="T9" fmla="*/ 0 h 21600"/>
              <a:gd name="T10" fmla="*/ 44163083 w 21600"/>
              <a:gd name="T11" fmla="*/ 8482553 h 21600"/>
              <a:gd name="T12" fmla="*/ 45173261 w 21600"/>
              <a:gd name="T13" fmla="*/ 17314774 h 21600"/>
              <a:gd name="T14" fmla="*/ 24025513 w 21600"/>
              <a:gd name="T15" fmla="*/ 18627835 h 21600"/>
              <a:gd name="T16" fmla="*/ 22461121 w 21600"/>
              <a:gd name="T17" fmla="*/ 28940599 h 21600"/>
              <a:gd name="T18" fmla="*/ 0 w 21600"/>
              <a:gd name="T19" fmla="*/ 25975502 h 21600"/>
              <a:gd name="T20" fmla="*/ 0 w 21600"/>
              <a:gd name="T21" fmla="*/ 25975502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600" h="21600">
                <a:moveTo>
                  <a:pt x="0" y="19387"/>
                </a:moveTo>
                <a:lnTo>
                  <a:pt x="880" y="9747"/>
                </a:lnTo>
                <a:lnTo>
                  <a:pt x="5962" y="4531"/>
                </a:lnTo>
                <a:lnTo>
                  <a:pt x="11702" y="2731"/>
                </a:lnTo>
                <a:lnTo>
                  <a:pt x="18764" y="0"/>
                </a:lnTo>
                <a:lnTo>
                  <a:pt x="21117" y="6331"/>
                </a:lnTo>
                <a:lnTo>
                  <a:pt x="21600" y="12923"/>
                </a:lnTo>
                <a:lnTo>
                  <a:pt x="11488" y="13903"/>
                </a:lnTo>
                <a:lnTo>
                  <a:pt x="10740" y="21600"/>
                </a:lnTo>
                <a:lnTo>
                  <a:pt x="0" y="19387"/>
                </a:lnTo>
                <a:close/>
                <a:moveTo>
                  <a:pt x="0" y="1938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0" name="Freeform 42">
            <a:extLst>
              <a:ext uri="{FF2B5EF4-FFF2-40B4-BE49-F238E27FC236}">
                <a16:creationId xmlns:a16="http://schemas.microsoft.com/office/drawing/2014/main" id="{7C67A42B-755C-1D48-B9A2-DC5C256A9DF3}"/>
              </a:ext>
            </a:extLst>
          </p:cNvPr>
          <p:cNvSpPr>
            <a:spLocks/>
          </p:cNvSpPr>
          <p:nvPr/>
        </p:nvSpPr>
        <p:spPr bwMode="auto">
          <a:xfrm>
            <a:off x="6757913" y="3764980"/>
            <a:ext cx="183059" cy="204266"/>
          </a:xfrm>
          <a:custGeom>
            <a:avLst/>
            <a:gdLst>
              <a:gd name="T0" fmla="*/ 5810204 w 21600"/>
              <a:gd name="T1" fmla="*/ 52142640 h 21600"/>
              <a:gd name="T2" fmla="*/ 2411227 w 21600"/>
              <a:gd name="T3" fmla="*/ 34172953 h 21600"/>
              <a:gd name="T4" fmla="*/ 0 w 21600"/>
              <a:gd name="T5" fmla="*/ 14295934 h 21600"/>
              <a:gd name="T6" fmla="*/ 16773808 w 21600"/>
              <a:gd name="T7" fmla="*/ 16745946 h 21600"/>
              <a:gd name="T8" fmla="*/ 18528362 w 21600"/>
              <a:gd name="T9" fmla="*/ 2450011 h 21600"/>
              <a:gd name="T10" fmla="*/ 37823805 w 21600"/>
              <a:gd name="T11" fmla="*/ 0 h 21600"/>
              <a:gd name="T12" fmla="*/ 30477981 w 21600"/>
              <a:gd name="T13" fmla="*/ 11164686 h 21600"/>
              <a:gd name="T14" fmla="*/ 34424972 w 21600"/>
              <a:gd name="T15" fmla="*/ 27774427 h 21600"/>
              <a:gd name="T16" fmla="*/ 30588256 w 21600"/>
              <a:gd name="T17" fmla="*/ 41114159 h 21600"/>
              <a:gd name="T18" fmla="*/ 21158524 w 21600"/>
              <a:gd name="T19" fmla="*/ 52551455 h 21600"/>
              <a:gd name="T20" fmla="*/ 5810204 w 21600"/>
              <a:gd name="T21" fmla="*/ 52142640 h 21600"/>
              <a:gd name="T22" fmla="*/ 5810204 w 21600"/>
              <a:gd name="T23" fmla="*/ 5214264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3318" y="21432"/>
                </a:moveTo>
                <a:lnTo>
                  <a:pt x="1377" y="14046"/>
                </a:lnTo>
                <a:lnTo>
                  <a:pt x="0" y="5876"/>
                </a:lnTo>
                <a:lnTo>
                  <a:pt x="9579" y="6883"/>
                </a:lnTo>
                <a:lnTo>
                  <a:pt x="10581" y="1007"/>
                </a:lnTo>
                <a:lnTo>
                  <a:pt x="21600" y="0"/>
                </a:lnTo>
                <a:lnTo>
                  <a:pt x="17405" y="4589"/>
                </a:lnTo>
                <a:lnTo>
                  <a:pt x="19659" y="11416"/>
                </a:lnTo>
                <a:lnTo>
                  <a:pt x="17468" y="16899"/>
                </a:lnTo>
                <a:lnTo>
                  <a:pt x="12083" y="21600"/>
                </a:lnTo>
                <a:lnTo>
                  <a:pt x="3318" y="21432"/>
                </a:lnTo>
                <a:close/>
                <a:moveTo>
                  <a:pt x="3318" y="2143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1" name="Freeform 43">
            <a:extLst>
              <a:ext uri="{FF2B5EF4-FFF2-40B4-BE49-F238E27FC236}">
                <a16:creationId xmlns:a16="http://schemas.microsoft.com/office/drawing/2014/main" id="{67D8B603-53EA-0946-B675-C2F856A8E1FF}"/>
              </a:ext>
            </a:extLst>
          </p:cNvPr>
          <p:cNvSpPr>
            <a:spLocks/>
          </p:cNvSpPr>
          <p:nvPr/>
        </p:nvSpPr>
        <p:spPr bwMode="auto">
          <a:xfrm>
            <a:off x="4934025" y="3333006"/>
            <a:ext cx="160734" cy="130597"/>
          </a:xfrm>
          <a:custGeom>
            <a:avLst/>
            <a:gdLst>
              <a:gd name="T0" fmla="*/ 0 w 21600"/>
              <a:gd name="T1" fmla="*/ 13733932 h 21600"/>
              <a:gd name="T2" fmla="*/ 25076118 w 21600"/>
              <a:gd name="T3" fmla="*/ 13387436 h 21600"/>
              <a:gd name="T4" fmla="*/ 25604788 w 21600"/>
              <a:gd name="T5" fmla="*/ 555090 h 21600"/>
              <a:gd name="T6" fmla="*/ 4655122 w 21600"/>
              <a:gd name="T7" fmla="*/ 0 h 21600"/>
              <a:gd name="T8" fmla="*/ 1692762 w 21600"/>
              <a:gd name="T9" fmla="*/ 5826739 h 21600"/>
              <a:gd name="T10" fmla="*/ 0 w 21600"/>
              <a:gd name="T11" fmla="*/ 13733932 h 21600"/>
              <a:gd name="T12" fmla="*/ 0 w 21600"/>
              <a:gd name="T13" fmla="*/ 13733932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154" y="21055"/>
                </a:lnTo>
                <a:lnTo>
                  <a:pt x="21600" y="873"/>
                </a:lnTo>
                <a:lnTo>
                  <a:pt x="3927" y="0"/>
                </a:lnTo>
                <a:lnTo>
                  <a:pt x="1428" y="9164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2" name="Freeform 44">
            <a:extLst>
              <a:ext uri="{FF2B5EF4-FFF2-40B4-BE49-F238E27FC236}">
                <a16:creationId xmlns:a16="http://schemas.microsoft.com/office/drawing/2014/main" id="{9E87D919-6A69-C545-BCD3-0E81DCA05982}"/>
              </a:ext>
            </a:extLst>
          </p:cNvPr>
          <p:cNvSpPr>
            <a:spLocks/>
          </p:cNvSpPr>
          <p:nvPr/>
        </p:nvSpPr>
        <p:spPr bwMode="auto">
          <a:xfrm>
            <a:off x="4053334" y="2508126"/>
            <a:ext cx="150689" cy="459879"/>
          </a:xfrm>
          <a:custGeom>
            <a:avLst/>
            <a:gdLst>
              <a:gd name="T0" fmla="*/ 21097845 w 21600"/>
              <a:gd name="T1" fmla="*/ 598772026 h 21600"/>
              <a:gd name="T2" fmla="*/ 20698359 w 21600"/>
              <a:gd name="T3" fmla="*/ 485858681 h 21600"/>
              <a:gd name="T4" fmla="*/ 20698359 w 21600"/>
              <a:gd name="T5" fmla="*/ 373888803 h 21600"/>
              <a:gd name="T6" fmla="*/ 19098443 w 21600"/>
              <a:gd name="T7" fmla="*/ 274857064 h 21600"/>
              <a:gd name="T8" fmla="*/ 18798584 w 21600"/>
              <a:gd name="T9" fmla="*/ 200812275 h 21600"/>
              <a:gd name="T10" fmla="*/ 17998631 w 21600"/>
              <a:gd name="T11" fmla="*/ 134180477 h 21600"/>
              <a:gd name="T12" fmla="*/ 10898640 w 21600"/>
              <a:gd name="T13" fmla="*/ 88842397 h 21600"/>
              <a:gd name="T14" fmla="*/ 13325784 w 21600"/>
              <a:gd name="T15" fmla="*/ 83422 h 21600"/>
              <a:gd name="T16" fmla="*/ 399485 w 21600"/>
              <a:gd name="T17" fmla="*/ 0 h 21600"/>
              <a:gd name="T18" fmla="*/ 0 w 21600"/>
              <a:gd name="T19" fmla="*/ 61995098 h 21600"/>
              <a:gd name="T20" fmla="*/ 5999176 w 21600"/>
              <a:gd name="T21" fmla="*/ 121242308 h 21600"/>
              <a:gd name="T22" fmla="*/ 3699925 w 21600"/>
              <a:gd name="T23" fmla="*/ 203588596 h 21600"/>
              <a:gd name="T24" fmla="*/ 6199420 w 21600"/>
              <a:gd name="T25" fmla="*/ 315585968 h 21600"/>
              <a:gd name="T26" fmla="*/ 6299046 w 21600"/>
              <a:gd name="T27" fmla="*/ 408120660 h 21600"/>
              <a:gd name="T28" fmla="*/ 6499280 w 21600"/>
              <a:gd name="T29" fmla="*/ 534916549 h 21600"/>
              <a:gd name="T30" fmla="*/ 11698603 w 21600"/>
              <a:gd name="T31" fmla="*/ 599687998 h 21600"/>
              <a:gd name="T32" fmla="*/ 21097845 w 21600"/>
              <a:gd name="T33" fmla="*/ 598772026 h 21600"/>
              <a:gd name="T34" fmla="*/ 21097845 w 21600"/>
              <a:gd name="T35" fmla="*/ 598772026 h 216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1600" h="21600">
                <a:moveTo>
                  <a:pt x="21600" y="21567"/>
                </a:moveTo>
                <a:lnTo>
                  <a:pt x="21191" y="17500"/>
                </a:lnTo>
                <a:lnTo>
                  <a:pt x="21191" y="13467"/>
                </a:lnTo>
                <a:lnTo>
                  <a:pt x="19553" y="9900"/>
                </a:lnTo>
                <a:lnTo>
                  <a:pt x="19246" y="7233"/>
                </a:lnTo>
                <a:lnTo>
                  <a:pt x="18427" y="4833"/>
                </a:lnTo>
                <a:lnTo>
                  <a:pt x="11158" y="3200"/>
                </a:lnTo>
                <a:lnTo>
                  <a:pt x="13643" y="3"/>
                </a:lnTo>
                <a:lnTo>
                  <a:pt x="409" y="0"/>
                </a:lnTo>
                <a:lnTo>
                  <a:pt x="0" y="2233"/>
                </a:lnTo>
                <a:lnTo>
                  <a:pt x="6142" y="4367"/>
                </a:lnTo>
                <a:lnTo>
                  <a:pt x="3788" y="7333"/>
                </a:lnTo>
                <a:lnTo>
                  <a:pt x="6347" y="11367"/>
                </a:lnTo>
                <a:lnTo>
                  <a:pt x="6449" y="14700"/>
                </a:lnTo>
                <a:lnTo>
                  <a:pt x="6654" y="19267"/>
                </a:lnTo>
                <a:lnTo>
                  <a:pt x="11977" y="21600"/>
                </a:lnTo>
                <a:lnTo>
                  <a:pt x="21600" y="21567"/>
                </a:lnTo>
                <a:close/>
                <a:moveTo>
                  <a:pt x="21600" y="2156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3" name="Freeform 45">
            <a:extLst>
              <a:ext uri="{FF2B5EF4-FFF2-40B4-BE49-F238E27FC236}">
                <a16:creationId xmlns:a16="http://schemas.microsoft.com/office/drawing/2014/main" id="{0203091C-E1AF-8C4B-92AE-15D15B4C8A90}"/>
              </a:ext>
            </a:extLst>
          </p:cNvPr>
          <p:cNvSpPr>
            <a:spLocks/>
          </p:cNvSpPr>
          <p:nvPr/>
        </p:nvSpPr>
        <p:spPr bwMode="auto">
          <a:xfrm>
            <a:off x="2840013" y="2576215"/>
            <a:ext cx="282401" cy="304726"/>
          </a:xfrm>
          <a:custGeom>
            <a:avLst/>
            <a:gdLst>
              <a:gd name="T0" fmla="*/ 75720233 w 21600"/>
              <a:gd name="T1" fmla="*/ 174470953 h 21600"/>
              <a:gd name="T2" fmla="*/ 101249601 w 21600"/>
              <a:gd name="T3" fmla="*/ 146337431 h 21600"/>
              <a:gd name="T4" fmla="*/ 117617666 w 21600"/>
              <a:gd name="T5" fmla="*/ 118357701 h 21600"/>
              <a:gd name="T6" fmla="*/ 138865268 w 21600"/>
              <a:gd name="T7" fmla="*/ 92913792 h 21600"/>
              <a:gd name="T8" fmla="*/ 117019859 w 21600"/>
              <a:gd name="T9" fmla="*/ 82461758 h 21600"/>
              <a:gd name="T10" fmla="*/ 115933171 w 21600"/>
              <a:gd name="T11" fmla="*/ 39215595 h 21600"/>
              <a:gd name="T12" fmla="*/ 100349618 w 21600"/>
              <a:gd name="T13" fmla="*/ 2818828 h 21600"/>
              <a:gd name="T14" fmla="*/ 64958128 w 21600"/>
              <a:gd name="T15" fmla="*/ 0 h 21600"/>
              <a:gd name="T16" fmla="*/ 40354347 w 21600"/>
              <a:gd name="T17" fmla="*/ 7027346 h 21600"/>
              <a:gd name="T18" fmla="*/ 27232848 w 21600"/>
              <a:gd name="T19" fmla="*/ 39942643 h 21600"/>
              <a:gd name="T20" fmla="*/ 0 w 21600"/>
              <a:gd name="T21" fmla="*/ 50047265 h 21600"/>
              <a:gd name="T22" fmla="*/ 2995915 w 21600"/>
              <a:gd name="T23" fmla="*/ 93261205 h 21600"/>
              <a:gd name="T24" fmla="*/ 17647335 w 21600"/>
              <a:gd name="T25" fmla="*/ 128381404 h 21600"/>
              <a:gd name="T26" fmla="*/ 40990868 w 21600"/>
              <a:gd name="T27" fmla="*/ 155909046 h 21600"/>
              <a:gd name="T28" fmla="*/ 75720233 w 21600"/>
              <a:gd name="T29" fmla="*/ 174470953 h 21600"/>
              <a:gd name="T30" fmla="*/ 75720233 w 21600"/>
              <a:gd name="T31" fmla="*/ 174470953 h 216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600" h="21600">
                <a:moveTo>
                  <a:pt x="11778" y="21600"/>
                </a:moveTo>
                <a:lnTo>
                  <a:pt x="15749" y="18117"/>
                </a:lnTo>
                <a:lnTo>
                  <a:pt x="18295" y="14653"/>
                </a:lnTo>
                <a:lnTo>
                  <a:pt x="21600" y="11503"/>
                </a:lnTo>
                <a:lnTo>
                  <a:pt x="18202" y="10209"/>
                </a:lnTo>
                <a:lnTo>
                  <a:pt x="18033" y="4855"/>
                </a:lnTo>
                <a:lnTo>
                  <a:pt x="15609" y="349"/>
                </a:lnTo>
                <a:lnTo>
                  <a:pt x="10104" y="0"/>
                </a:lnTo>
                <a:lnTo>
                  <a:pt x="6277" y="870"/>
                </a:lnTo>
                <a:lnTo>
                  <a:pt x="4236" y="4945"/>
                </a:lnTo>
                <a:lnTo>
                  <a:pt x="0" y="6196"/>
                </a:lnTo>
                <a:lnTo>
                  <a:pt x="466" y="11546"/>
                </a:lnTo>
                <a:lnTo>
                  <a:pt x="2745" y="15894"/>
                </a:lnTo>
                <a:lnTo>
                  <a:pt x="6376" y="19302"/>
                </a:lnTo>
                <a:lnTo>
                  <a:pt x="11778" y="21600"/>
                </a:lnTo>
                <a:close/>
                <a:moveTo>
                  <a:pt x="11778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4" name="Freeform 46">
            <a:extLst>
              <a:ext uri="{FF2B5EF4-FFF2-40B4-BE49-F238E27FC236}">
                <a16:creationId xmlns:a16="http://schemas.microsoft.com/office/drawing/2014/main" id="{41CE80F0-0F47-8C48-8916-761F97273134}"/>
              </a:ext>
            </a:extLst>
          </p:cNvPr>
          <p:cNvSpPr>
            <a:spLocks/>
          </p:cNvSpPr>
          <p:nvPr/>
        </p:nvSpPr>
        <p:spPr bwMode="auto">
          <a:xfrm>
            <a:off x="2569890" y="2315022"/>
            <a:ext cx="279053" cy="164083"/>
          </a:xfrm>
          <a:custGeom>
            <a:avLst/>
            <a:gdLst>
              <a:gd name="T0" fmla="*/ 66496020 w 21600"/>
              <a:gd name="T1" fmla="*/ 27238832 h 21600"/>
              <a:gd name="T2" fmla="*/ 88255905 w 21600"/>
              <a:gd name="T3" fmla="*/ 18043163 h 21600"/>
              <a:gd name="T4" fmla="*/ 120418196 w 21600"/>
              <a:gd name="T5" fmla="*/ 16706446 h 21600"/>
              <a:gd name="T6" fmla="*/ 117515202 w 21600"/>
              <a:gd name="T7" fmla="*/ 8764380 h 21600"/>
              <a:gd name="T8" fmla="*/ 133984247 w 21600"/>
              <a:gd name="T9" fmla="*/ 144966 h 21600"/>
              <a:gd name="T10" fmla="*/ 101573817 w 21600"/>
              <a:gd name="T11" fmla="*/ 0 h 21600"/>
              <a:gd name="T12" fmla="*/ 63350951 w 21600"/>
              <a:gd name="T13" fmla="*/ 572528 h 21600"/>
              <a:gd name="T14" fmla="*/ 36268844 w 21600"/>
              <a:gd name="T15" fmla="*/ 4417497 h 21600"/>
              <a:gd name="T16" fmla="*/ 0 w 21600"/>
              <a:gd name="T17" fmla="*/ 5838721 h 21600"/>
              <a:gd name="T18" fmla="*/ 16927840 w 21600"/>
              <a:gd name="T19" fmla="*/ 12275175 h 21600"/>
              <a:gd name="T20" fmla="*/ 55857639 w 21600"/>
              <a:gd name="T21" fmla="*/ 12359564 h 21600"/>
              <a:gd name="T22" fmla="*/ 37962233 w 21600"/>
              <a:gd name="T23" fmla="*/ 20885600 h 21600"/>
              <a:gd name="T24" fmla="*/ 66496020 w 21600"/>
              <a:gd name="T25" fmla="*/ 27238832 h 21600"/>
              <a:gd name="T26" fmla="*/ 66496020 w 21600"/>
              <a:gd name="T27" fmla="*/ 27238832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600" h="21600">
                <a:moveTo>
                  <a:pt x="10720" y="21600"/>
                </a:moveTo>
                <a:lnTo>
                  <a:pt x="14228" y="14308"/>
                </a:lnTo>
                <a:lnTo>
                  <a:pt x="19413" y="13248"/>
                </a:lnTo>
                <a:lnTo>
                  <a:pt x="18945" y="6950"/>
                </a:lnTo>
                <a:lnTo>
                  <a:pt x="21600" y="115"/>
                </a:lnTo>
                <a:lnTo>
                  <a:pt x="16375" y="0"/>
                </a:lnTo>
                <a:lnTo>
                  <a:pt x="10213" y="454"/>
                </a:lnTo>
                <a:lnTo>
                  <a:pt x="5847" y="3503"/>
                </a:lnTo>
                <a:lnTo>
                  <a:pt x="0" y="4630"/>
                </a:lnTo>
                <a:lnTo>
                  <a:pt x="2729" y="9734"/>
                </a:lnTo>
                <a:lnTo>
                  <a:pt x="9005" y="9801"/>
                </a:lnTo>
                <a:lnTo>
                  <a:pt x="6120" y="16562"/>
                </a:lnTo>
                <a:lnTo>
                  <a:pt x="10720" y="21600"/>
                </a:lnTo>
                <a:close/>
                <a:moveTo>
                  <a:pt x="1072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5" name="Freeform 47">
            <a:extLst>
              <a:ext uri="{FF2B5EF4-FFF2-40B4-BE49-F238E27FC236}">
                <a16:creationId xmlns:a16="http://schemas.microsoft.com/office/drawing/2014/main" id="{DF5C7629-73DA-E744-9182-E471F1FA162E}"/>
              </a:ext>
            </a:extLst>
          </p:cNvPr>
          <p:cNvSpPr>
            <a:spLocks/>
          </p:cNvSpPr>
          <p:nvPr/>
        </p:nvSpPr>
        <p:spPr bwMode="auto">
          <a:xfrm>
            <a:off x="2569891" y="2201168"/>
            <a:ext cx="261193" cy="72554"/>
          </a:xfrm>
          <a:custGeom>
            <a:avLst/>
            <a:gdLst>
              <a:gd name="T0" fmla="*/ 0 w 21600"/>
              <a:gd name="T1" fmla="*/ 2354941 h 21600"/>
              <a:gd name="T2" fmla="*/ 25585736 w 21600"/>
              <a:gd name="T3" fmla="*/ 2078775 h 21600"/>
              <a:gd name="T4" fmla="*/ 54747022 w 21600"/>
              <a:gd name="T5" fmla="*/ 1540840 h 21600"/>
              <a:gd name="T6" fmla="*/ 82026616 w 21600"/>
              <a:gd name="T7" fmla="*/ 1715290 h 21600"/>
              <a:gd name="T8" fmla="*/ 109870542 w 21600"/>
              <a:gd name="T9" fmla="*/ 1933332 h 21600"/>
              <a:gd name="T10" fmla="*/ 97454196 w 21600"/>
              <a:gd name="T11" fmla="*/ 683262 h 21600"/>
              <a:gd name="T12" fmla="*/ 72621471 w 21600"/>
              <a:gd name="T13" fmla="*/ 0 h 21600"/>
              <a:gd name="T14" fmla="*/ 44965656 w 21600"/>
              <a:gd name="T15" fmla="*/ 174450 h 21600"/>
              <a:gd name="T16" fmla="*/ 12228252 w 21600"/>
              <a:gd name="T17" fmla="*/ 668658 h 21600"/>
              <a:gd name="T18" fmla="*/ 0 w 21600"/>
              <a:gd name="T19" fmla="*/ 2354941 h 21600"/>
              <a:gd name="T20" fmla="*/ 0 w 21600"/>
              <a:gd name="T21" fmla="*/ 2354941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030" y="19067"/>
                </a:lnTo>
                <a:lnTo>
                  <a:pt x="10763" y="14133"/>
                </a:lnTo>
                <a:lnTo>
                  <a:pt x="16126" y="15733"/>
                </a:lnTo>
                <a:lnTo>
                  <a:pt x="21600" y="17733"/>
                </a:lnTo>
                <a:lnTo>
                  <a:pt x="19159" y="6267"/>
                </a:lnTo>
                <a:lnTo>
                  <a:pt x="14277" y="0"/>
                </a:lnTo>
                <a:lnTo>
                  <a:pt x="8840" y="1600"/>
                </a:lnTo>
                <a:lnTo>
                  <a:pt x="2404" y="6133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6" name="Freeform 48">
            <a:extLst>
              <a:ext uri="{FF2B5EF4-FFF2-40B4-BE49-F238E27FC236}">
                <a16:creationId xmlns:a16="http://schemas.microsoft.com/office/drawing/2014/main" id="{BAEE0D45-C203-6B44-9B83-82159789491B}"/>
              </a:ext>
            </a:extLst>
          </p:cNvPr>
          <p:cNvSpPr>
            <a:spLocks/>
          </p:cNvSpPr>
          <p:nvPr/>
        </p:nvSpPr>
        <p:spPr bwMode="auto">
          <a:xfrm>
            <a:off x="6511231" y="6218412"/>
            <a:ext cx="207615" cy="184174"/>
          </a:xfrm>
          <a:custGeom>
            <a:avLst/>
            <a:gdLst>
              <a:gd name="T0" fmla="*/ 10861978 w 21600"/>
              <a:gd name="T1" fmla="*/ 38519715 h 21600"/>
              <a:gd name="T2" fmla="*/ 0 w 21600"/>
              <a:gd name="T3" fmla="*/ 21248293 h 21600"/>
              <a:gd name="T4" fmla="*/ 13613298 w 21600"/>
              <a:gd name="T5" fmla="*/ 9658418 h 21600"/>
              <a:gd name="T6" fmla="*/ 23172594 w 21600"/>
              <a:gd name="T7" fmla="*/ 2271891 h 21600"/>
              <a:gd name="T8" fmla="*/ 37508906 w 21600"/>
              <a:gd name="T9" fmla="*/ 0 h 21600"/>
              <a:gd name="T10" fmla="*/ 48227922 w 21600"/>
              <a:gd name="T11" fmla="*/ 6136396 h 21600"/>
              <a:gd name="T12" fmla="*/ 55178832 w 21600"/>
              <a:gd name="T13" fmla="*/ 17385535 h 21600"/>
              <a:gd name="T14" fmla="*/ 46053837 w 21600"/>
              <a:gd name="T15" fmla="*/ 24884427 h 21600"/>
              <a:gd name="T16" fmla="*/ 30269078 w 21600"/>
              <a:gd name="T17" fmla="*/ 30225541 h 21600"/>
              <a:gd name="T18" fmla="*/ 10861978 w 21600"/>
              <a:gd name="T19" fmla="*/ 38519715 h 21600"/>
              <a:gd name="T20" fmla="*/ 10861978 w 21600"/>
              <a:gd name="T21" fmla="*/ 38519715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600" h="21600">
                <a:moveTo>
                  <a:pt x="4252" y="21600"/>
                </a:moveTo>
                <a:lnTo>
                  <a:pt x="0" y="11915"/>
                </a:lnTo>
                <a:lnTo>
                  <a:pt x="5329" y="5416"/>
                </a:lnTo>
                <a:lnTo>
                  <a:pt x="9071" y="1274"/>
                </a:lnTo>
                <a:lnTo>
                  <a:pt x="14683" y="0"/>
                </a:lnTo>
                <a:lnTo>
                  <a:pt x="18879" y="3441"/>
                </a:lnTo>
                <a:lnTo>
                  <a:pt x="21600" y="9749"/>
                </a:lnTo>
                <a:lnTo>
                  <a:pt x="18028" y="13954"/>
                </a:lnTo>
                <a:lnTo>
                  <a:pt x="11849" y="16949"/>
                </a:lnTo>
                <a:lnTo>
                  <a:pt x="4252" y="21600"/>
                </a:lnTo>
                <a:close/>
                <a:moveTo>
                  <a:pt x="4252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7" name="Freeform 49">
            <a:extLst>
              <a:ext uri="{FF2B5EF4-FFF2-40B4-BE49-F238E27FC236}">
                <a16:creationId xmlns:a16="http://schemas.microsoft.com/office/drawing/2014/main" id="{E7A97397-FA74-CF49-B1EB-A7F22B8E3C76}"/>
              </a:ext>
            </a:extLst>
          </p:cNvPr>
          <p:cNvSpPr>
            <a:spLocks/>
          </p:cNvSpPr>
          <p:nvPr/>
        </p:nvSpPr>
        <p:spPr bwMode="auto">
          <a:xfrm>
            <a:off x="6830467" y="5963915"/>
            <a:ext cx="146224" cy="147340"/>
          </a:xfrm>
          <a:custGeom>
            <a:avLst/>
            <a:gdLst>
              <a:gd name="T0" fmla="*/ 0 w 21600"/>
              <a:gd name="T1" fmla="*/ 14504925 h 21600"/>
              <a:gd name="T2" fmla="*/ 2261521 w 21600"/>
              <a:gd name="T3" fmla="*/ 6260850 h 21600"/>
              <a:gd name="T4" fmla="*/ 8840026 w 21600"/>
              <a:gd name="T5" fmla="*/ 0 h 21600"/>
              <a:gd name="T6" fmla="*/ 19277496 w 21600"/>
              <a:gd name="T7" fmla="*/ 1130348 h 21600"/>
              <a:gd name="T8" fmla="*/ 18868704 w 21600"/>
              <a:gd name="T9" fmla="*/ 11320201 h 21600"/>
              <a:gd name="T10" fmla="*/ 15418444 w 21600"/>
              <a:gd name="T11" fmla="*/ 19722206 h 21600"/>
              <a:gd name="T12" fmla="*/ 7503989 w 21600"/>
              <a:gd name="T13" fmla="*/ 18574454 h 21600"/>
              <a:gd name="T14" fmla="*/ 0 w 21600"/>
              <a:gd name="T15" fmla="*/ 14504925 h 21600"/>
              <a:gd name="T16" fmla="*/ 0 w 21600"/>
              <a:gd name="T17" fmla="*/ 14504925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600" h="21600">
                <a:moveTo>
                  <a:pt x="0" y="15886"/>
                </a:moveTo>
                <a:lnTo>
                  <a:pt x="2534" y="6857"/>
                </a:lnTo>
                <a:lnTo>
                  <a:pt x="9905" y="0"/>
                </a:lnTo>
                <a:lnTo>
                  <a:pt x="21600" y="1238"/>
                </a:lnTo>
                <a:lnTo>
                  <a:pt x="21142" y="12398"/>
                </a:lnTo>
                <a:lnTo>
                  <a:pt x="17276" y="21600"/>
                </a:lnTo>
                <a:lnTo>
                  <a:pt x="8408" y="20343"/>
                </a:lnTo>
                <a:lnTo>
                  <a:pt x="0" y="15886"/>
                </a:lnTo>
                <a:close/>
                <a:moveTo>
                  <a:pt x="0" y="1588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8" name="Freeform 50">
            <a:extLst>
              <a:ext uri="{FF2B5EF4-FFF2-40B4-BE49-F238E27FC236}">
                <a16:creationId xmlns:a16="http://schemas.microsoft.com/office/drawing/2014/main" id="{45F3ACA9-7F21-5147-ACA8-93CBB6B54D82}"/>
              </a:ext>
            </a:extLst>
          </p:cNvPr>
          <p:cNvSpPr>
            <a:spLocks/>
          </p:cNvSpPr>
          <p:nvPr/>
        </p:nvSpPr>
        <p:spPr bwMode="auto">
          <a:xfrm>
            <a:off x="7706693" y="4093146"/>
            <a:ext cx="34602" cy="98227"/>
          </a:xfrm>
          <a:custGeom>
            <a:avLst/>
            <a:gdLst>
              <a:gd name="T0" fmla="*/ 255449 w 21600"/>
              <a:gd name="T1" fmla="*/ 5843619 h 21600"/>
              <a:gd name="T2" fmla="*/ 243470 w 21600"/>
              <a:gd name="T3" fmla="*/ 2711862 h 21600"/>
              <a:gd name="T4" fmla="*/ 99793 w 21600"/>
              <a:gd name="T5" fmla="*/ 0 h 21600"/>
              <a:gd name="T6" fmla="*/ 0 w 21600"/>
              <a:gd name="T7" fmla="*/ 4035610 h 21600"/>
              <a:gd name="T8" fmla="*/ 255449 w 21600"/>
              <a:gd name="T9" fmla="*/ 5843619 h 21600"/>
              <a:gd name="T10" fmla="*/ 255449 w 21600"/>
              <a:gd name="T11" fmla="*/ 584361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20587" y="10024"/>
                </a:lnTo>
                <a:lnTo>
                  <a:pt x="8438" y="0"/>
                </a:lnTo>
                <a:lnTo>
                  <a:pt x="0" y="14917"/>
                </a:lnTo>
                <a:lnTo>
                  <a:pt x="21600" y="21600"/>
                </a:lnTo>
                <a:close/>
                <a:moveTo>
                  <a:pt x="2160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59" name="Freeform 51">
            <a:extLst>
              <a:ext uri="{FF2B5EF4-FFF2-40B4-BE49-F238E27FC236}">
                <a16:creationId xmlns:a16="http://schemas.microsoft.com/office/drawing/2014/main" id="{8DDE90C8-06AF-2C43-87D9-C46E81F73B51}"/>
              </a:ext>
            </a:extLst>
          </p:cNvPr>
          <p:cNvSpPr>
            <a:spLocks/>
          </p:cNvSpPr>
          <p:nvPr/>
        </p:nvSpPr>
        <p:spPr bwMode="auto">
          <a:xfrm>
            <a:off x="7742411" y="4012779"/>
            <a:ext cx="47997" cy="80367"/>
          </a:xfrm>
          <a:custGeom>
            <a:avLst/>
            <a:gdLst>
              <a:gd name="T0" fmla="*/ 161756 w 21600"/>
              <a:gd name="T1" fmla="*/ 3200601 h 21600"/>
              <a:gd name="T2" fmla="*/ 681757 w 21600"/>
              <a:gd name="T3" fmla="*/ 0 h 21600"/>
              <a:gd name="T4" fmla="*/ 0 w 21600"/>
              <a:gd name="T5" fmla="*/ 1002268 h 21600"/>
              <a:gd name="T6" fmla="*/ 161756 w 21600"/>
              <a:gd name="T7" fmla="*/ 3200601 h 21600"/>
              <a:gd name="T8" fmla="*/ 161756 w 21600"/>
              <a:gd name="T9" fmla="*/ 3200601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125" y="21600"/>
                </a:moveTo>
                <a:lnTo>
                  <a:pt x="21600" y="0"/>
                </a:lnTo>
                <a:lnTo>
                  <a:pt x="0" y="6764"/>
                </a:lnTo>
                <a:lnTo>
                  <a:pt x="5125" y="21600"/>
                </a:lnTo>
                <a:close/>
                <a:moveTo>
                  <a:pt x="5125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60" name="Freeform 52">
            <a:extLst>
              <a:ext uri="{FF2B5EF4-FFF2-40B4-BE49-F238E27FC236}">
                <a16:creationId xmlns:a16="http://schemas.microsoft.com/office/drawing/2014/main" id="{ED1A2F9C-537D-C440-A63F-ED2D8A033BD8}"/>
              </a:ext>
            </a:extLst>
          </p:cNvPr>
          <p:cNvSpPr>
            <a:spLocks/>
          </p:cNvSpPr>
          <p:nvPr/>
        </p:nvSpPr>
        <p:spPr bwMode="auto">
          <a:xfrm>
            <a:off x="8049369" y="4626695"/>
            <a:ext cx="31254" cy="90413"/>
          </a:xfrm>
          <a:custGeom>
            <a:avLst/>
            <a:gdLst>
              <a:gd name="T0" fmla="*/ 121015 w 21600"/>
              <a:gd name="T1" fmla="*/ 4557052 h 21600"/>
              <a:gd name="T2" fmla="*/ 188238 w 21600"/>
              <a:gd name="T3" fmla="*/ 0 h 21600"/>
              <a:gd name="T4" fmla="*/ 0 w 21600"/>
              <a:gd name="T5" fmla="*/ 2525592 h 21600"/>
              <a:gd name="T6" fmla="*/ 121015 w 21600"/>
              <a:gd name="T7" fmla="*/ 4557052 h 21600"/>
              <a:gd name="T8" fmla="*/ 121015 w 21600"/>
              <a:gd name="T9" fmla="*/ 4557052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13886" y="21600"/>
                </a:moveTo>
                <a:lnTo>
                  <a:pt x="21600" y="0"/>
                </a:lnTo>
                <a:lnTo>
                  <a:pt x="0" y="11971"/>
                </a:lnTo>
                <a:lnTo>
                  <a:pt x="13886" y="21600"/>
                </a:lnTo>
                <a:close/>
                <a:moveTo>
                  <a:pt x="13886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61" name="Freeform 53">
            <a:extLst>
              <a:ext uri="{FF2B5EF4-FFF2-40B4-BE49-F238E27FC236}">
                <a16:creationId xmlns:a16="http://schemas.microsoft.com/office/drawing/2014/main" id="{A5BC5A44-BFAD-B741-8B1D-EC6D0B9CE561}"/>
              </a:ext>
            </a:extLst>
          </p:cNvPr>
          <p:cNvSpPr>
            <a:spLocks/>
          </p:cNvSpPr>
          <p:nvPr/>
        </p:nvSpPr>
        <p:spPr bwMode="auto">
          <a:xfrm>
            <a:off x="5168430" y="3977060"/>
            <a:ext cx="126131" cy="132829"/>
          </a:xfrm>
          <a:custGeom>
            <a:avLst/>
            <a:gdLst>
              <a:gd name="T0" fmla="*/ 1755069 w 21600"/>
              <a:gd name="T1" fmla="*/ 14450106 h 21600"/>
              <a:gd name="T2" fmla="*/ 4475407 w 21600"/>
              <a:gd name="T3" fmla="*/ 10358596 h 21600"/>
              <a:gd name="T4" fmla="*/ 4826540 w 21600"/>
              <a:gd name="T5" fmla="*/ 5389345 h 21600"/>
              <a:gd name="T6" fmla="*/ 12372728 w 21600"/>
              <a:gd name="T7" fmla="*/ 2223066 h 21600"/>
              <a:gd name="T8" fmla="*/ 6377108 w 21600"/>
              <a:gd name="T9" fmla="*/ 0 h 21600"/>
              <a:gd name="T10" fmla="*/ 0 w 21600"/>
              <a:gd name="T11" fmla="*/ 5194669 h 21600"/>
              <a:gd name="T12" fmla="*/ 1755069 w 21600"/>
              <a:gd name="T13" fmla="*/ 14450106 h 21600"/>
              <a:gd name="T14" fmla="*/ 1755069 w 21600"/>
              <a:gd name="T15" fmla="*/ 1445010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3064" y="21600"/>
                </a:moveTo>
                <a:lnTo>
                  <a:pt x="7813" y="15484"/>
                </a:lnTo>
                <a:lnTo>
                  <a:pt x="8426" y="8056"/>
                </a:lnTo>
                <a:lnTo>
                  <a:pt x="21600" y="3323"/>
                </a:lnTo>
                <a:lnTo>
                  <a:pt x="11133" y="0"/>
                </a:lnTo>
                <a:lnTo>
                  <a:pt x="0" y="7765"/>
                </a:lnTo>
                <a:lnTo>
                  <a:pt x="3064" y="21600"/>
                </a:lnTo>
                <a:close/>
                <a:moveTo>
                  <a:pt x="3064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62" name="Freeform 54">
            <a:extLst>
              <a:ext uri="{FF2B5EF4-FFF2-40B4-BE49-F238E27FC236}">
                <a16:creationId xmlns:a16="http://schemas.microsoft.com/office/drawing/2014/main" id="{9B88B98B-C5F8-F549-8B1D-723AF5816AC7}"/>
              </a:ext>
            </a:extLst>
          </p:cNvPr>
          <p:cNvSpPr>
            <a:spLocks/>
          </p:cNvSpPr>
          <p:nvPr/>
        </p:nvSpPr>
        <p:spPr bwMode="auto">
          <a:xfrm>
            <a:off x="6245572" y="2395389"/>
            <a:ext cx="1151930" cy="82934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689919875 w 21600"/>
              <a:gd name="T9" fmla="*/ 2090633605 h 21600"/>
              <a:gd name="T10" fmla="*/ 1455608237 w 21600"/>
              <a:gd name="T11" fmla="*/ 1958086651 h 21600"/>
              <a:gd name="T12" fmla="*/ 908885076 w 21600"/>
              <a:gd name="T13" fmla="*/ 1713183438 h 21600"/>
              <a:gd name="T14" fmla="*/ 449857536 w 21600"/>
              <a:gd name="T15" fmla="*/ 1531133416 h 21600"/>
              <a:gd name="T16" fmla="*/ 0 w 21600"/>
              <a:gd name="T17" fmla="*/ 1453462976 h 21600"/>
              <a:gd name="T18" fmla="*/ 0 w 21600"/>
              <a:gd name="T19" fmla="*/ 1076173846 h 21600"/>
              <a:gd name="T20" fmla="*/ 299761192 w 21600"/>
              <a:gd name="T21" fmla="*/ 932065971 h 21600"/>
              <a:gd name="T22" fmla="*/ 728241340 w 21600"/>
              <a:gd name="T23" fmla="*/ 920994057 h 21600"/>
              <a:gd name="T24" fmla="*/ 942481376 w 21600"/>
              <a:gd name="T25" fmla="*/ 754414276 h 21600"/>
              <a:gd name="T26" fmla="*/ 1499243220 w 21600"/>
              <a:gd name="T27" fmla="*/ 754414276 h 21600"/>
              <a:gd name="T28" fmla="*/ 1756243872 w 21600"/>
              <a:gd name="T29" fmla="*/ 987428543 h 21600"/>
              <a:gd name="T30" fmla="*/ 2147483646 w 21600"/>
              <a:gd name="T31" fmla="*/ 1109556575 h 21600"/>
              <a:gd name="T32" fmla="*/ 2147483646 w 21600"/>
              <a:gd name="T33" fmla="*/ 1076173846 h 21600"/>
              <a:gd name="T34" fmla="*/ 2147483646 w 21600"/>
              <a:gd name="T35" fmla="*/ 1142775320 h 21600"/>
              <a:gd name="T36" fmla="*/ 2147483646 w 21600"/>
              <a:gd name="T37" fmla="*/ 1020811273 h 21600"/>
              <a:gd name="T38" fmla="*/ 2147483646 w 21600"/>
              <a:gd name="T39" fmla="*/ 776722143 h 21600"/>
              <a:gd name="T40" fmla="*/ 2147483646 w 21600"/>
              <a:gd name="T41" fmla="*/ 987428543 h 21600"/>
              <a:gd name="T42" fmla="*/ 2147483646 w 21600"/>
              <a:gd name="T43" fmla="*/ 987428543 h 21600"/>
              <a:gd name="T44" fmla="*/ 2147483646 w 21600"/>
              <a:gd name="T45" fmla="*/ 587995531 h 21600"/>
              <a:gd name="T46" fmla="*/ 2147483646 w 21600"/>
              <a:gd name="T47" fmla="*/ 310687656 h 21600"/>
              <a:gd name="T48" fmla="*/ 2147483646 w 21600"/>
              <a:gd name="T49" fmla="*/ 110889184 h 21600"/>
              <a:gd name="T50" fmla="*/ 2147483646 w 21600"/>
              <a:gd name="T51" fmla="*/ 0 h 21600"/>
              <a:gd name="T52" fmla="*/ 2147483646 w 21600"/>
              <a:gd name="T53" fmla="*/ 66598526 h 21600"/>
              <a:gd name="T54" fmla="*/ 2147483646 w 21600"/>
              <a:gd name="T55" fmla="*/ 388361044 h 21600"/>
              <a:gd name="T56" fmla="*/ 2147483646 w 21600"/>
              <a:gd name="T57" fmla="*/ 621378315 h 21600"/>
              <a:gd name="T58" fmla="*/ 2147483646 w 21600"/>
              <a:gd name="T59" fmla="*/ 776722143 h 21600"/>
              <a:gd name="T60" fmla="*/ 2147483646 w 21600"/>
              <a:gd name="T61" fmla="*/ 1098481713 h 21600"/>
              <a:gd name="T62" fmla="*/ 2147483646 w 21600"/>
              <a:gd name="T63" fmla="*/ 1497917674 h 21600"/>
              <a:gd name="T64" fmla="*/ 2147483646 w 21600"/>
              <a:gd name="T65" fmla="*/ 1553280247 h 21600"/>
              <a:gd name="T66" fmla="*/ 2147483646 w 21600"/>
              <a:gd name="T67" fmla="*/ 1852895989 h 21600"/>
              <a:gd name="T68" fmla="*/ 2147483646 w 21600"/>
              <a:gd name="T69" fmla="*/ 1894419379 h 21600"/>
              <a:gd name="T70" fmla="*/ 2147483646 w 21600"/>
              <a:gd name="T71" fmla="*/ 211929298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1600" h="21600">
                <a:moveTo>
                  <a:pt x="7939" y="19590"/>
                </a:moveTo>
                <a:lnTo>
                  <a:pt x="6971" y="18125"/>
                </a:lnTo>
                <a:lnTo>
                  <a:pt x="5989" y="16626"/>
                </a:lnTo>
                <a:lnTo>
                  <a:pt x="5105" y="15195"/>
                </a:lnTo>
                <a:lnTo>
                  <a:pt x="3873" y="12839"/>
                </a:lnTo>
                <a:lnTo>
                  <a:pt x="3336" y="12025"/>
                </a:lnTo>
                <a:lnTo>
                  <a:pt x="2083" y="10521"/>
                </a:lnTo>
                <a:lnTo>
                  <a:pt x="1031" y="9403"/>
                </a:lnTo>
                <a:lnTo>
                  <a:pt x="0" y="8926"/>
                </a:lnTo>
                <a:lnTo>
                  <a:pt x="0" y="6609"/>
                </a:lnTo>
                <a:lnTo>
                  <a:pt x="687" y="5724"/>
                </a:lnTo>
                <a:lnTo>
                  <a:pt x="1669" y="5656"/>
                </a:lnTo>
                <a:lnTo>
                  <a:pt x="2160" y="4633"/>
                </a:lnTo>
                <a:lnTo>
                  <a:pt x="3436" y="4633"/>
                </a:lnTo>
                <a:lnTo>
                  <a:pt x="4025" y="6064"/>
                </a:lnTo>
                <a:lnTo>
                  <a:pt x="5253" y="6814"/>
                </a:lnTo>
                <a:lnTo>
                  <a:pt x="6824" y="6609"/>
                </a:lnTo>
                <a:lnTo>
                  <a:pt x="8002" y="7018"/>
                </a:lnTo>
                <a:lnTo>
                  <a:pt x="9475" y="6269"/>
                </a:lnTo>
                <a:lnTo>
                  <a:pt x="10456" y="4770"/>
                </a:lnTo>
                <a:lnTo>
                  <a:pt x="11880" y="6064"/>
                </a:lnTo>
                <a:lnTo>
                  <a:pt x="13500" y="6064"/>
                </a:lnTo>
                <a:lnTo>
                  <a:pt x="14531" y="3611"/>
                </a:lnTo>
                <a:lnTo>
                  <a:pt x="15415" y="1908"/>
                </a:lnTo>
                <a:lnTo>
                  <a:pt x="14776" y="681"/>
                </a:lnTo>
                <a:lnTo>
                  <a:pt x="15905" y="0"/>
                </a:lnTo>
                <a:lnTo>
                  <a:pt x="16740" y="409"/>
                </a:lnTo>
                <a:lnTo>
                  <a:pt x="16691" y="2385"/>
                </a:lnTo>
                <a:lnTo>
                  <a:pt x="16936" y="3816"/>
                </a:lnTo>
                <a:lnTo>
                  <a:pt x="17575" y="4770"/>
                </a:lnTo>
                <a:lnTo>
                  <a:pt x="18115" y="6746"/>
                </a:lnTo>
                <a:lnTo>
                  <a:pt x="18311" y="9199"/>
                </a:lnTo>
                <a:lnTo>
                  <a:pt x="16936" y="9539"/>
                </a:lnTo>
                <a:lnTo>
                  <a:pt x="16445" y="11379"/>
                </a:lnTo>
                <a:lnTo>
                  <a:pt x="17907" y="11634"/>
                </a:lnTo>
                <a:lnTo>
                  <a:pt x="18753" y="13015"/>
                </a:lnTo>
                <a:lnTo>
                  <a:pt x="19636" y="14445"/>
                </a:lnTo>
                <a:lnTo>
                  <a:pt x="20716" y="17103"/>
                </a:lnTo>
                <a:lnTo>
                  <a:pt x="21551" y="17239"/>
                </a:lnTo>
                <a:lnTo>
                  <a:pt x="21600" y="18874"/>
                </a:lnTo>
                <a:lnTo>
                  <a:pt x="20373" y="18943"/>
                </a:lnTo>
                <a:lnTo>
                  <a:pt x="19195" y="19079"/>
                </a:lnTo>
                <a:lnTo>
                  <a:pt x="18262" y="20578"/>
                </a:lnTo>
                <a:lnTo>
                  <a:pt x="17133" y="21123"/>
                </a:lnTo>
                <a:lnTo>
                  <a:pt x="15365" y="21259"/>
                </a:lnTo>
                <a:lnTo>
                  <a:pt x="13991" y="21191"/>
                </a:lnTo>
                <a:lnTo>
                  <a:pt x="13009" y="21600"/>
                </a:lnTo>
                <a:lnTo>
                  <a:pt x="12171" y="20506"/>
                </a:lnTo>
                <a:lnTo>
                  <a:pt x="10898" y="19147"/>
                </a:lnTo>
                <a:lnTo>
                  <a:pt x="9564" y="18956"/>
                </a:lnTo>
                <a:lnTo>
                  <a:pt x="7939" y="19590"/>
                </a:lnTo>
                <a:close/>
                <a:moveTo>
                  <a:pt x="7939" y="1959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63" name="Oval 55">
            <a:extLst>
              <a:ext uri="{FF2B5EF4-FFF2-40B4-BE49-F238E27FC236}">
                <a16:creationId xmlns:a16="http://schemas.microsoft.com/office/drawing/2014/main" id="{24FE36CD-23F7-D24C-8687-00AFFB40C91F}"/>
              </a:ext>
            </a:extLst>
          </p:cNvPr>
          <p:cNvSpPr>
            <a:spLocks/>
          </p:cNvSpPr>
          <p:nvPr/>
        </p:nvSpPr>
        <p:spPr bwMode="auto">
          <a:xfrm rot="18196973">
            <a:off x="4810125" y="3205758"/>
            <a:ext cx="71438" cy="3571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464" name="Oval 56">
            <a:extLst>
              <a:ext uri="{FF2B5EF4-FFF2-40B4-BE49-F238E27FC236}">
                <a16:creationId xmlns:a16="http://schemas.microsoft.com/office/drawing/2014/main" id="{54F01F63-F77F-1347-83A5-548FFE6FC9CE}"/>
              </a:ext>
            </a:extLst>
          </p:cNvPr>
          <p:cNvSpPr>
            <a:spLocks/>
          </p:cNvSpPr>
          <p:nvPr/>
        </p:nvSpPr>
        <p:spPr bwMode="auto">
          <a:xfrm rot="17652526">
            <a:off x="4635996" y="3511600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465" name="Oval 57">
            <a:extLst>
              <a:ext uri="{FF2B5EF4-FFF2-40B4-BE49-F238E27FC236}">
                <a16:creationId xmlns:a16="http://schemas.microsoft.com/office/drawing/2014/main" id="{5BD65F88-5449-2C40-9E6D-AA9F199A8004}"/>
              </a:ext>
            </a:extLst>
          </p:cNvPr>
          <p:cNvSpPr>
            <a:spLocks/>
          </p:cNvSpPr>
          <p:nvPr/>
        </p:nvSpPr>
        <p:spPr bwMode="auto">
          <a:xfrm rot="16412833">
            <a:off x="4719712" y="3405560"/>
            <a:ext cx="35719" cy="1785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466" name="Oval 58">
            <a:extLst>
              <a:ext uri="{FF2B5EF4-FFF2-40B4-BE49-F238E27FC236}">
                <a16:creationId xmlns:a16="http://schemas.microsoft.com/office/drawing/2014/main" id="{B6C380EB-20F1-D54A-AB48-6A40AF44524C}"/>
              </a:ext>
            </a:extLst>
          </p:cNvPr>
          <p:cNvSpPr>
            <a:spLocks/>
          </p:cNvSpPr>
          <p:nvPr/>
        </p:nvSpPr>
        <p:spPr bwMode="auto">
          <a:xfrm rot="17652526">
            <a:off x="8130853" y="4718224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467" name="Oval 59">
            <a:extLst>
              <a:ext uri="{FF2B5EF4-FFF2-40B4-BE49-F238E27FC236}">
                <a16:creationId xmlns:a16="http://schemas.microsoft.com/office/drawing/2014/main" id="{B05E4E6E-6DAE-DD41-872C-6FBA7C6D0F6E}"/>
              </a:ext>
            </a:extLst>
          </p:cNvPr>
          <p:cNvSpPr>
            <a:spLocks/>
          </p:cNvSpPr>
          <p:nvPr/>
        </p:nvSpPr>
        <p:spPr bwMode="auto">
          <a:xfrm rot="15817739">
            <a:off x="8202291" y="4762872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468" name="Oval 60">
            <a:extLst>
              <a:ext uri="{FF2B5EF4-FFF2-40B4-BE49-F238E27FC236}">
                <a16:creationId xmlns:a16="http://schemas.microsoft.com/office/drawing/2014/main" id="{1DE251F7-C4E6-344C-93FB-C2A5A2D20D5F}"/>
              </a:ext>
            </a:extLst>
          </p:cNvPr>
          <p:cNvSpPr>
            <a:spLocks/>
          </p:cNvSpPr>
          <p:nvPr/>
        </p:nvSpPr>
        <p:spPr bwMode="auto">
          <a:xfrm rot="10936610">
            <a:off x="8068345" y="4727154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469" name="Freeform 61">
            <a:extLst>
              <a:ext uri="{FF2B5EF4-FFF2-40B4-BE49-F238E27FC236}">
                <a16:creationId xmlns:a16="http://schemas.microsoft.com/office/drawing/2014/main" id="{1EBC53F0-B1F3-C745-8739-36DB594F2987}"/>
              </a:ext>
            </a:extLst>
          </p:cNvPr>
          <p:cNvSpPr>
            <a:spLocks/>
          </p:cNvSpPr>
          <p:nvPr/>
        </p:nvSpPr>
        <p:spPr bwMode="auto">
          <a:xfrm>
            <a:off x="7026920" y="3529459"/>
            <a:ext cx="269007" cy="283518"/>
          </a:xfrm>
          <a:custGeom>
            <a:avLst/>
            <a:gdLst>
              <a:gd name="T0" fmla="*/ 4423266 w 21600"/>
              <a:gd name="T1" fmla="*/ 140518928 h 21600"/>
              <a:gd name="T2" fmla="*/ 0 w 21600"/>
              <a:gd name="T3" fmla="*/ 106078940 h 21600"/>
              <a:gd name="T4" fmla="*/ 3745306 w 21600"/>
              <a:gd name="T5" fmla="*/ 72438737 h 21600"/>
              <a:gd name="T6" fmla="*/ 1022449 w 21600"/>
              <a:gd name="T7" fmla="*/ 32885388 h 21600"/>
              <a:gd name="T8" fmla="*/ 16298249 w 21600"/>
              <a:gd name="T9" fmla="*/ 13336275 h 21600"/>
              <a:gd name="T10" fmla="*/ 47144743 w 21600"/>
              <a:gd name="T11" fmla="*/ 7988727 h 21600"/>
              <a:gd name="T12" fmla="*/ 73651113 w 21600"/>
              <a:gd name="T13" fmla="*/ 0 h 21600"/>
              <a:gd name="T14" fmla="*/ 93945015 w 21600"/>
              <a:gd name="T15" fmla="*/ 11261029 h 21600"/>
              <a:gd name="T16" fmla="*/ 120029103 w 21600"/>
              <a:gd name="T17" fmla="*/ 25553563 h 21600"/>
              <a:gd name="T18" fmla="*/ 104458710 w 21600"/>
              <a:gd name="T19" fmla="*/ 44432520 h 21600"/>
              <a:gd name="T20" fmla="*/ 94584078 w 21600"/>
              <a:gd name="T21" fmla="*/ 79913800 h 21600"/>
              <a:gd name="T22" fmla="*/ 75951689 w 21600"/>
              <a:gd name="T23" fmla="*/ 102487773 h 21600"/>
              <a:gd name="T24" fmla="*/ 62976465 w 21600"/>
              <a:gd name="T25" fmla="*/ 139913960 h 21600"/>
              <a:gd name="T26" fmla="*/ 37831364 w 21600"/>
              <a:gd name="T27" fmla="*/ 129316442 h 21600"/>
              <a:gd name="T28" fmla="*/ 4423266 w 21600"/>
              <a:gd name="T29" fmla="*/ 140518928 h 21600"/>
              <a:gd name="T30" fmla="*/ 4423266 w 21600"/>
              <a:gd name="T31" fmla="*/ 140518928 h 216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600" h="21600">
                <a:moveTo>
                  <a:pt x="796" y="21600"/>
                </a:moveTo>
                <a:lnTo>
                  <a:pt x="0" y="16306"/>
                </a:lnTo>
                <a:lnTo>
                  <a:pt x="674" y="11135"/>
                </a:lnTo>
                <a:lnTo>
                  <a:pt x="184" y="5055"/>
                </a:lnTo>
                <a:lnTo>
                  <a:pt x="2933" y="2050"/>
                </a:lnTo>
                <a:lnTo>
                  <a:pt x="8484" y="1228"/>
                </a:lnTo>
                <a:lnTo>
                  <a:pt x="13254" y="0"/>
                </a:lnTo>
                <a:lnTo>
                  <a:pt x="16906" y="1731"/>
                </a:lnTo>
                <a:lnTo>
                  <a:pt x="21600" y="3928"/>
                </a:lnTo>
                <a:lnTo>
                  <a:pt x="18798" y="6830"/>
                </a:lnTo>
                <a:lnTo>
                  <a:pt x="17021" y="12284"/>
                </a:lnTo>
                <a:lnTo>
                  <a:pt x="13668" y="15754"/>
                </a:lnTo>
                <a:lnTo>
                  <a:pt x="11333" y="21507"/>
                </a:lnTo>
                <a:lnTo>
                  <a:pt x="6808" y="19878"/>
                </a:lnTo>
                <a:lnTo>
                  <a:pt x="796" y="21600"/>
                </a:lnTo>
                <a:close/>
                <a:moveTo>
                  <a:pt x="796" y="21600"/>
                </a:moveTo>
              </a:path>
            </a:pathLst>
          </a:custGeom>
          <a:solidFill>
            <a:srgbClr val="C0EDFE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470" name="Rectangle 62">
            <a:extLst>
              <a:ext uri="{FF2B5EF4-FFF2-40B4-BE49-F238E27FC236}">
                <a16:creationId xmlns:a16="http://schemas.microsoft.com/office/drawing/2014/main" id="{3B564DFD-5D9C-6149-BA76-2961308F6786}"/>
              </a:ext>
            </a:extLst>
          </p:cNvPr>
          <p:cNvSpPr>
            <a:spLocks/>
          </p:cNvSpPr>
          <p:nvPr/>
        </p:nvSpPr>
        <p:spPr bwMode="auto">
          <a:xfrm>
            <a:off x="4256485" y="785989"/>
            <a:ext cx="429605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Algeria</a:t>
            </a:r>
          </a:p>
        </p:txBody>
      </p:sp>
      <p:sp>
        <p:nvSpPr>
          <p:cNvPr id="17471" name="Rectangle 63">
            <a:extLst>
              <a:ext uri="{FF2B5EF4-FFF2-40B4-BE49-F238E27FC236}">
                <a16:creationId xmlns:a16="http://schemas.microsoft.com/office/drawing/2014/main" id="{06399CE4-1648-7E4B-A521-AECDBD8199E7}"/>
              </a:ext>
            </a:extLst>
          </p:cNvPr>
          <p:cNvSpPr>
            <a:spLocks/>
          </p:cNvSpPr>
          <p:nvPr/>
        </p:nvSpPr>
        <p:spPr bwMode="auto">
          <a:xfrm>
            <a:off x="5479852" y="4625754"/>
            <a:ext cx="42800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Angola</a:t>
            </a:r>
          </a:p>
        </p:txBody>
      </p:sp>
      <p:sp>
        <p:nvSpPr>
          <p:cNvPr id="17472" name="Rectangle 64">
            <a:extLst>
              <a:ext uri="{FF2B5EF4-FFF2-40B4-BE49-F238E27FC236}">
                <a16:creationId xmlns:a16="http://schemas.microsoft.com/office/drawing/2014/main" id="{42EA507A-6235-CE4C-91B8-8B2AE79A75BF}"/>
              </a:ext>
            </a:extLst>
          </p:cNvPr>
          <p:cNvSpPr>
            <a:spLocks/>
          </p:cNvSpPr>
          <p:nvPr/>
        </p:nvSpPr>
        <p:spPr bwMode="auto">
          <a:xfrm rot="16734410">
            <a:off x="4159100" y="2552072"/>
            <a:ext cx="226024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Benin</a:t>
            </a:r>
          </a:p>
        </p:txBody>
      </p:sp>
      <p:sp>
        <p:nvSpPr>
          <p:cNvPr id="17473" name="Rectangle 65">
            <a:extLst>
              <a:ext uri="{FF2B5EF4-FFF2-40B4-BE49-F238E27FC236}">
                <a16:creationId xmlns:a16="http://schemas.microsoft.com/office/drawing/2014/main" id="{FAC70303-622F-4D4F-8F8D-A15F8ADE8A95}"/>
              </a:ext>
            </a:extLst>
          </p:cNvPr>
          <p:cNvSpPr>
            <a:spLocks/>
          </p:cNvSpPr>
          <p:nvPr/>
        </p:nvSpPr>
        <p:spPr bwMode="auto">
          <a:xfrm>
            <a:off x="5962055" y="5565214"/>
            <a:ext cx="512961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Botswana</a:t>
            </a:r>
          </a:p>
        </p:txBody>
      </p:sp>
      <p:sp>
        <p:nvSpPr>
          <p:cNvPr id="17474" name="Rectangle 66">
            <a:extLst>
              <a:ext uri="{FF2B5EF4-FFF2-40B4-BE49-F238E27FC236}">
                <a16:creationId xmlns:a16="http://schemas.microsoft.com/office/drawing/2014/main" id="{456DDBAA-EE2E-1146-96F5-F93AA69CA127}"/>
              </a:ext>
            </a:extLst>
          </p:cNvPr>
          <p:cNvSpPr>
            <a:spLocks/>
          </p:cNvSpPr>
          <p:nvPr/>
        </p:nvSpPr>
        <p:spPr bwMode="auto">
          <a:xfrm>
            <a:off x="3756422" y="2256008"/>
            <a:ext cx="434414" cy="21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Burkina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Faso</a:t>
            </a:r>
          </a:p>
        </p:txBody>
      </p:sp>
      <p:sp>
        <p:nvSpPr>
          <p:cNvPr id="17475" name="Rectangle 67">
            <a:extLst>
              <a:ext uri="{FF2B5EF4-FFF2-40B4-BE49-F238E27FC236}">
                <a16:creationId xmlns:a16="http://schemas.microsoft.com/office/drawing/2014/main" id="{9F8DA590-5E7F-CC4F-9655-A7E5C21E7241}"/>
              </a:ext>
            </a:extLst>
          </p:cNvPr>
          <p:cNvSpPr>
            <a:spLocks/>
          </p:cNvSpPr>
          <p:nvPr/>
        </p:nvSpPr>
        <p:spPr bwMode="auto">
          <a:xfrm>
            <a:off x="4872633" y="3064902"/>
            <a:ext cx="535403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Cameroon</a:t>
            </a:r>
          </a:p>
        </p:txBody>
      </p:sp>
      <p:sp>
        <p:nvSpPr>
          <p:cNvPr id="17476" name="Rectangle 68">
            <a:extLst>
              <a:ext uri="{FF2B5EF4-FFF2-40B4-BE49-F238E27FC236}">
                <a16:creationId xmlns:a16="http://schemas.microsoft.com/office/drawing/2014/main" id="{DC7941E6-C24E-D947-9776-46237681E22A}"/>
              </a:ext>
            </a:extLst>
          </p:cNvPr>
          <p:cNvSpPr>
            <a:spLocks/>
          </p:cNvSpPr>
          <p:nvPr/>
        </p:nvSpPr>
        <p:spPr bwMode="auto">
          <a:xfrm>
            <a:off x="5694164" y="2832319"/>
            <a:ext cx="737381" cy="23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Central African </a:t>
            </a:r>
          </a:p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Republic</a:t>
            </a:r>
          </a:p>
        </p:txBody>
      </p:sp>
      <p:sp>
        <p:nvSpPr>
          <p:cNvPr id="17477" name="Rectangle 69">
            <a:extLst>
              <a:ext uri="{FF2B5EF4-FFF2-40B4-BE49-F238E27FC236}">
                <a16:creationId xmlns:a16="http://schemas.microsoft.com/office/drawing/2014/main" id="{9441BC6B-FCC4-6C42-BEE2-C1EA56CA4EDB}"/>
              </a:ext>
            </a:extLst>
          </p:cNvPr>
          <p:cNvSpPr>
            <a:spLocks/>
          </p:cNvSpPr>
          <p:nvPr/>
        </p:nvSpPr>
        <p:spPr bwMode="auto">
          <a:xfrm>
            <a:off x="5631656" y="2170090"/>
            <a:ext cx="31579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Chad</a:t>
            </a:r>
          </a:p>
        </p:txBody>
      </p:sp>
      <p:sp>
        <p:nvSpPr>
          <p:cNvPr id="17478" name="Rectangle 70">
            <a:extLst>
              <a:ext uri="{FF2B5EF4-FFF2-40B4-BE49-F238E27FC236}">
                <a16:creationId xmlns:a16="http://schemas.microsoft.com/office/drawing/2014/main" id="{6FABFE8E-AE2E-E340-A815-07451B7841DB}"/>
              </a:ext>
            </a:extLst>
          </p:cNvPr>
          <p:cNvSpPr>
            <a:spLocks/>
          </p:cNvSpPr>
          <p:nvPr/>
        </p:nvSpPr>
        <p:spPr bwMode="auto">
          <a:xfrm>
            <a:off x="7935516" y="4454486"/>
            <a:ext cx="436017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Comoros</a:t>
            </a:r>
          </a:p>
        </p:txBody>
      </p:sp>
      <p:sp>
        <p:nvSpPr>
          <p:cNvPr id="17479" name="Rectangle 71">
            <a:extLst>
              <a:ext uri="{FF2B5EF4-FFF2-40B4-BE49-F238E27FC236}">
                <a16:creationId xmlns:a16="http://schemas.microsoft.com/office/drawing/2014/main" id="{1641CD25-7ECA-5344-8615-553AE60605BA}"/>
              </a:ext>
            </a:extLst>
          </p:cNvPr>
          <p:cNvSpPr>
            <a:spLocks/>
          </p:cNvSpPr>
          <p:nvPr/>
        </p:nvSpPr>
        <p:spPr bwMode="auto">
          <a:xfrm>
            <a:off x="6765726" y="3824943"/>
            <a:ext cx="72136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</a:t>
            </a:r>
          </a:p>
        </p:txBody>
      </p:sp>
      <p:sp>
        <p:nvSpPr>
          <p:cNvPr id="17480" name="Rectangle 72">
            <a:extLst>
              <a:ext uri="{FF2B5EF4-FFF2-40B4-BE49-F238E27FC236}">
                <a16:creationId xmlns:a16="http://schemas.microsoft.com/office/drawing/2014/main" id="{A674D29E-1A9B-EC48-8EF2-DD8400D7B298}"/>
              </a:ext>
            </a:extLst>
          </p:cNvPr>
          <p:cNvSpPr>
            <a:spLocks/>
          </p:cNvSpPr>
          <p:nvPr/>
        </p:nvSpPr>
        <p:spPr bwMode="auto">
          <a:xfrm>
            <a:off x="5845969" y="3670278"/>
            <a:ext cx="61715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DR Congo</a:t>
            </a:r>
          </a:p>
        </p:txBody>
      </p:sp>
      <p:sp>
        <p:nvSpPr>
          <p:cNvPr id="17481" name="Rectangle 73">
            <a:extLst>
              <a:ext uri="{FF2B5EF4-FFF2-40B4-BE49-F238E27FC236}">
                <a16:creationId xmlns:a16="http://schemas.microsoft.com/office/drawing/2014/main" id="{F97169B6-367F-DE48-9E66-EEC30B2F268D}"/>
              </a:ext>
            </a:extLst>
          </p:cNvPr>
          <p:cNvSpPr>
            <a:spLocks/>
          </p:cNvSpPr>
          <p:nvPr/>
        </p:nvSpPr>
        <p:spPr bwMode="auto">
          <a:xfrm rot="17980179">
            <a:off x="5130742" y="3586996"/>
            <a:ext cx="689291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Congo Republic</a:t>
            </a:r>
          </a:p>
        </p:txBody>
      </p:sp>
      <p:sp>
        <p:nvSpPr>
          <p:cNvPr id="17482" name="Rectangle 74">
            <a:extLst>
              <a:ext uri="{FF2B5EF4-FFF2-40B4-BE49-F238E27FC236}">
                <a16:creationId xmlns:a16="http://schemas.microsoft.com/office/drawing/2014/main" id="{2980F550-2FE5-3149-A9D2-720EEDB1FBD9}"/>
              </a:ext>
            </a:extLst>
          </p:cNvPr>
          <p:cNvSpPr>
            <a:spLocks/>
          </p:cNvSpPr>
          <p:nvPr/>
        </p:nvSpPr>
        <p:spPr bwMode="auto">
          <a:xfrm>
            <a:off x="8069462" y="2104039"/>
            <a:ext cx="436017" cy="14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1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Djibouti</a:t>
            </a:r>
          </a:p>
        </p:txBody>
      </p:sp>
      <p:sp>
        <p:nvSpPr>
          <p:cNvPr id="17483" name="Rectangle 75">
            <a:extLst>
              <a:ext uri="{FF2B5EF4-FFF2-40B4-BE49-F238E27FC236}">
                <a16:creationId xmlns:a16="http://schemas.microsoft.com/office/drawing/2014/main" id="{08C2CC2C-1227-F246-BD43-70347A3E8888}"/>
              </a:ext>
            </a:extLst>
          </p:cNvPr>
          <p:cNvSpPr>
            <a:spLocks/>
          </p:cNvSpPr>
          <p:nvPr/>
        </p:nvSpPr>
        <p:spPr bwMode="auto">
          <a:xfrm>
            <a:off x="6488906" y="1000301"/>
            <a:ext cx="35105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Egypt</a:t>
            </a:r>
          </a:p>
        </p:txBody>
      </p:sp>
      <p:sp>
        <p:nvSpPr>
          <p:cNvPr id="17484" name="Rectangle 76">
            <a:extLst>
              <a:ext uri="{FF2B5EF4-FFF2-40B4-BE49-F238E27FC236}">
                <a16:creationId xmlns:a16="http://schemas.microsoft.com/office/drawing/2014/main" id="{106DB009-666F-E949-9A2B-EA17920B92E1}"/>
              </a:ext>
            </a:extLst>
          </p:cNvPr>
          <p:cNvSpPr>
            <a:spLocks/>
          </p:cNvSpPr>
          <p:nvPr/>
        </p:nvSpPr>
        <p:spPr bwMode="auto">
          <a:xfrm>
            <a:off x="4944070" y="3354497"/>
            <a:ext cx="104196" cy="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562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EG</a:t>
            </a:r>
          </a:p>
        </p:txBody>
      </p:sp>
      <p:sp>
        <p:nvSpPr>
          <p:cNvPr id="17485" name="Rectangle 77">
            <a:extLst>
              <a:ext uri="{FF2B5EF4-FFF2-40B4-BE49-F238E27FC236}">
                <a16:creationId xmlns:a16="http://schemas.microsoft.com/office/drawing/2014/main" id="{013E86A7-ADEA-8043-85C7-5266C02F52B9}"/>
              </a:ext>
            </a:extLst>
          </p:cNvPr>
          <p:cNvSpPr>
            <a:spLocks/>
          </p:cNvSpPr>
          <p:nvPr/>
        </p:nvSpPr>
        <p:spPr bwMode="auto">
          <a:xfrm rot="1909263">
            <a:off x="7435453" y="2009180"/>
            <a:ext cx="482203" cy="18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Eritrea</a:t>
            </a:r>
          </a:p>
        </p:txBody>
      </p:sp>
      <p:sp>
        <p:nvSpPr>
          <p:cNvPr id="17486" name="Rectangle 78">
            <a:extLst>
              <a:ext uri="{FF2B5EF4-FFF2-40B4-BE49-F238E27FC236}">
                <a16:creationId xmlns:a16="http://schemas.microsoft.com/office/drawing/2014/main" id="{E3D9830D-9D5E-B146-9E95-8F32433889C2}"/>
              </a:ext>
            </a:extLst>
          </p:cNvPr>
          <p:cNvSpPr>
            <a:spLocks/>
          </p:cNvSpPr>
          <p:nvPr/>
        </p:nvSpPr>
        <p:spPr bwMode="auto">
          <a:xfrm>
            <a:off x="7462242" y="2679083"/>
            <a:ext cx="49853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Ethiopia</a:t>
            </a:r>
          </a:p>
        </p:txBody>
      </p:sp>
      <p:sp>
        <p:nvSpPr>
          <p:cNvPr id="17487" name="Rectangle 79">
            <a:extLst>
              <a:ext uri="{FF2B5EF4-FFF2-40B4-BE49-F238E27FC236}">
                <a16:creationId xmlns:a16="http://schemas.microsoft.com/office/drawing/2014/main" id="{16CD56A0-96F5-244E-85C4-3770E8D307BD}"/>
              </a:ext>
            </a:extLst>
          </p:cNvPr>
          <p:cNvSpPr>
            <a:spLocks/>
          </p:cNvSpPr>
          <p:nvPr/>
        </p:nvSpPr>
        <p:spPr bwMode="auto">
          <a:xfrm>
            <a:off x="4917282" y="3538175"/>
            <a:ext cx="343043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Gabon</a:t>
            </a:r>
          </a:p>
        </p:txBody>
      </p:sp>
      <p:sp>
        <p:nvSpPr>
          <p:cNvPr id="17488" name="Rectangle 80">
            <a:extLst>
              <a:ext uri="{FF2B5EF4-FFF2-40B4-BE49-F238E27FC236}">
                <a16:creationId xmlns:a16="http://schemas.microsoft.com/office/drawing/2014/main" id="{778BA4E8-FD0C-5F47-9D09-683F77065DEF}"/>
              </a:ext>
            </a:extLst>
          </p:cNvPr>
          <p:cNvSpPr>
            <a:spLocks/>
          </p:cNvSpPr>
          <p:nvPr/>
        </p:nvSpPr>
        <p:spPr bwMode="auto">
          <a:xfrm>
            <a:off x="1854399" y="2177416"/>
            <a:ext cx="565861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The Gambia</a:t>
            </a:r>
          </a:p>
        </p:txBody>
      </p:sp>
      <p:sp>
        <p:nvSpPr>
          <p:cNvPr id="17489" name="Rectangle 81">
            <a:extLst>
              <a:ext uri="{FF2B5EF4-FFF2-40B4-BE49-F238E27FC236}">
                <a16:creationId xmlns:a16="http://schemas.microsoft.com/office/drawing/2014/main" id="{618FDBF8-8ED3-A347-8945-CB33E256DC72}"/>
              </a:ext>
            </a:extLst>
          </p:cNvPr>
          <p:cNvSpPr>
            <a:spLocks/>
          </p:cNvSpPr>
          <p:nvPr/>
        </p:nvSpPr>
        <p:spPr bwMode="auto">
          <a:xfrm>
            <a:off x="3738562" y="2856072"/>
            <a:ext cx="335028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Ghana</a:t>
            </a:r>
            <a:r>
              <a:rPr lang="en-US" altLang="en-US" sz="773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</a:t>
            </a:r>
          </a:p>
        </p:txBody>
      </p:sp>
      <p:sp>
        <p:nvSpPr>
          <p:cNvPr id="17490" name="Rectangle 82">
            <a:extLst>
              <a:ext uri="{FF2B5EF4-FFF2-40B4-BE49-F238E27FC236}">
                <a16:creationId xmlns:a16="http://schemas.microsoft.com/office/drawing/2014/main" id="{116EE876-F293-6A4F-B08F-B49251EEC6C0}"/>
              </a:ext>
            </a:extLst>
          </p:cNvPr>
          <p:cNvSpPr>
            <a:spLocks/>
          </p:cNvSpPr>
          <p:nvPr/>
        </p:nvSpPr>
        <p:spPr bwMode="auto">
          <a:xfrm>
            <a:off x="2800946" y="2413035"/>
            <a:ext cx="368691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Guinea</a:t>
            </a:r>
          </a:p>
        </p:txBody>
      </p:sp>
      <p:sp>
        <p:nvSpPr>
          <p:cNvPr id="17491" name="Rectangle 83">
            <a:extLst>
              <a:ext uri="{FF2B5EF4-FFF2-40B4-BE49-F238E27FC236}">
                <a16:creationId xmlns:a16="http://schemas.microsoft.com/office/drawing/2014/main" id="{F8D2A344-14D3-2E4C-8954-37C2BF6ADC95}"/>
              </a:ext>
            </a:extLst>
          </p:cNvPr>
          <p:cNvSpPr>
            <a:spLocks/>
          </p:cNvSpPr>
          <p:nvPr/>
        </p:nvSpPr>
        <p:spPr bwMode="auto">
          <a:xfrm>
            <a:off x="3318867" y="2693563"/>
            <a:ext cx="411972" cy="21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Côte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d'Ivoire</a:t>
            </a:r>
          </a:p>
        </p:txBody>
      </p:sp>
      <p:sp>
        <p:nvSpPr>
          <p:cNvPr id="17492" name="Rectangle 84">
            <a:extLst>
              <a:ext uri="{FF2B5EF4-FFF2-40B4-BE49-F238E27FC236}">
                <a16:creationId xmlns:a16="http://schemas.microsoft.com/office/drawing/2014/main" id="{7261A5DB-DDFA-1245-ACF1-46CED15A5567}"/>
              </a:ext>
            </a:extLst>
          </p:cNvPr>
          <p:cNvSpPr>
            <a:spLocks/>
          </p:cNvSpPr>
          <p:nvPr/>
        </p:nvSpPr>
        <p:spPr bwMode="auto">
          <a:xfrm>
            <a:off x="1836539" y="2409588"/>
            <a:ext cx="692497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Guinea-Bissau</a:t>
            </a:r>
          </a:p>
        </p:txBody>
      </p:sp>
      <p:sp>
        <p:nvSpPr>
          <p:cNvPr id="17493" name="Rectangle 85">
            <a:extLst>
              <a:ext uri="{FF2B5EF4-FFF2-40B4-BE49-F238E27FC236}">
                <a16:creationId xmlns:a16="http://schemas.microsoft.com/office/drawing/2014/main" id="{97E1A88B-FA34-6841-80DE-514BDE159F7E}"/>
              </a:ext>
            </a:extLst>
          </p:cNvPr>
          <p:cNvSpPr>
            <a:spLocks/>
          </p:cNvSpPr>
          <p:nvPr/>
        </p:nvSpPr>
        <p:spPr bwMode="auto">
          <a:xfrm>
            <a:off x="7337226" y="3429176"/>
            <a:ext cx="37991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Kenya</a:t>
            </a:r>
          </a:p>
        </p:txBody>
      </p:sp>
      <p:sp>
        <p:nvSpPr>
          <p:cNvPr id="17494" name="Rectangle 86">
            <a:extLst>
              <a:ext uri="{FF2B5EF4-FFF2-40B4-BE49-F238E27FC236}">
                <a16:creationId xmlns:a16="http://schemas.microsoft.com/office/drawing/2014/main" id="{F67DACDC-5401-D147-A13F-252A02DD003F}"/>
              </a:ext>
            </a:extLst>
          </p:cNvPr>
          <p:cNvSpPr>
            <a:spLocks/>
          </p:cNvSpPr>
          <p:nvPr/>
        </p:nvSpPr>
        <p:spPr bwMode="auto">
          <a:xfrm flipH="1">
            <a:off x="6573738" y="6206133"/>
            <a:ext cx="20538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</a:t>
            </a:r>
          </a:p>
        </p:txBody>
      </p:sp>
      <p:sp>
        <p:nvSpPr>
          <p:cNvPr id="17495" name="Rectangle 87">
            <a:extLst>
              <a:ext uri="{FF2B5EF4-FFF2-40B4-BE49-F238E27FC236}">
                <a16:creationId xmlns:a16="http://schemas.microsoft.com/office/drawing/2014/main" id="{9C36EAE5-8844-1141-9BDD-F338D47822F7}"/>
              </a:ext>
            </a:extLst>
          </p:cNvPr>
          <p:cNvSpPr>
            <a:spLocks/>
          </p:cNvSpPr>
          <p:nvPr/>
        </p:nvSpPr>
        <p:spPr bwMode="auto">
          <a:xfrm rot="2309957">
            <a:off x="3033539" y="2887131"/>
            <a:ext cx="294953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Liberia</a:t>
            </a:r>
          </a:p>
        </p:txBody>
      </p:sp>
      <p:sp>
        <p:nvSpPr>
          <p:cNvPr id="17496" name="Rectangle 88">
            <a:extLst>
              <a:ext uri="{FF2B5EF4-FFF2-40B4-BE49-F238E27FC236}">
                <a16:creationId xmlns:a16="http://schemas.microsoft.com/office/drawing/2014/main" id="{6927756C-1AD7-7347-952B-671A8966BC92}"/>
              </a:ext>
            </a:extLst>
          </p:cNvPr>
          <p:cNvSpPr>
            <a:spLocks/>
          </p:cNvSpPr>
          <p:nvPr/>
        </p:nvSpPr>
        <p:spPr bwMode="auto">
          <a:xfrm>
            <a:off x="5426274" y="893145"/>
            <a:ext cx="330219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Libya</a:t>
            </a:r>
          </a:p>
        </p:txBody>
      </p:sp>
      <p:sp>
        <p:nvSpPr>
          <p:cNvPr id="17497" name="Rectangle 89">
            <a:extLst>
              <a:ext uri="{FF2B5EF4-FFF2-40B4-BE49-F238E27FC236}">
                <a16:creationId xmlns:a16="http://schemas.microsoft.com/office/drawing/2014/main" id="{4C9BDA15-D709-F847-8215-E142F510681A}"/>
              </a:ext>
            </a:extLst>
          </p:cNvPr>
          <p:cNvSpPr>
            <a:spLocks/>
          </p:cNvSpPr>
          <p:nvPr/>
        </p:nvSpPr>
        <p:spPr bwMode="auto">
          <a:xfrm rot="17502747">
            <a:off x="7916372" y="5375291"/>
            <a:ext cx="732573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Madagascar</a:t>
            </a:r>
          </a:p>
        </p:txBody>
      </p:sp>
      <p:sp>
        <p:nvSpPr>
          <p:cNvPr id="17498" name="Rectangle 90">
            <a:extLst>
              <a:ext uri="{FF2B5EF4-FFF2-40B4-BE49-F238E27FC236}">
                <a16:creationId xmlns:a16="http://schemas.microsoft.com/office/drawing/2014/main" id="{A1D3FE09-1F69-E648-AE1F-3052E52A0CAE}"/>
              </a:ext>
            </a:extLst>
          </p:cNvPr>
          <p:cNvSpPr>
            <a:spLocks/>
          </p:cNvSpPr>
          <p:nvPr/>
        </p:nvSpPr>
        <p:spPr bwMode="auto">
          <a:xfrm rot="4205332">
            <a:off x="7101171" y="4758822"/>
            <a:ext cx="264496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Malawi</a:t>
            </a:r>
          </a:p>
        </p:txBody>
      </p:sp>
      <p:sp>
        <p:nvSpPr>
          <p:cNvPr id="17499" name="Rectangle 91">
            <a:extLst>
              <a:ext uri="{FF2B5EF4-FFF2-40B4-BE49-F238E27FC236}">
                <a16:creationId xmlns:a16="http://schemas.microsoft.com/office/drawing/2014/main" id="{572A5C82-C421-9A49-A76C-012E73183D1A}"/>
              </a:ext>
            </a:extLst>
          </p:cNvPr>
          <p:cNvSpPr>
            <a:spLocks/>
          </p:cNvSpPr>
          <p:nvPr/>
        </p:nvSpPr>
        <p:spPr bwMode="auto">
          <a:xfrm>
            <a:off x="3309937" y="2152231"/>
            <a:ext cx="24686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Mali</a:t>
            </a:r>
          </a:p>
        </p:txBody>
      </p:sp>
      <p:sp>
        <p:nvSpPr>
          <p:cNvPr id="17500" name="Rectangle 92">
            <a:extLst>
              <a:ext uri="{FF2B5EF4-FFF2-40B4-BE49-F238E27FC236}">
                <a16:creationId xmlns:a16="http://schemas.microsoft.com/office/drawing/2014/main" id="{14501E7A-DD71-6241-A0E8-574AE7D34A20}"/>
              </a:ext>
            </a:extLst>
          </p:cNvPr>
          <p:cNvSpPr>
            <a:spLocks/>
          </p:cNvSpPr>
          <p:nvPr/>
        </p:nvSpPr>
        <p:spPr bwMode="auto">
          <a:xfrm>
            <a:off x="2792016" y="1598590"/>
            <a:ext cx="63318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Mauritania</a:t>
            </a:r>
          </a:p>
        </p:txBody>
      </p:sp>
      <p:sp>
        <p:nvSpPr>
          <p:cNvPr id="17501" name="Rectangle 93">
            <a:extLst>
              <a:ext uri="{FF2B5EF4-FFF2-40B4-BE49-F238E27FC236}">
                <a16:creationId xmlns:a16="http://schemas.microsoft.com/office/drawing/2014/main" id="{F5451758-3902-9040-84C1-BE706DF1D16F}"/>
              </a:ext>
            </a:extLst>
          </p:cNvPr>
          <p:cNvSpPr>
            <a:spLocks/>
          </p:cNvSpPr>
          <p:nvPr/>
        </p:nvSpPr>
        <p:spPr bwMode="auto">
          <a:xfrm rot="19240681">
            <a:off x="3462590" y="455032"/>
            <a:ext cx="5273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Morocco</a:t>
            </a:r>
          </a:p>
        </p:txBody>
      </p:sp>
      <p:sp>
        <p:nvSpPr>
          <p:cNvPr id="17502" name="Rectangle 94">
            <a:extLst>
              <a:ext uri="{FF2B5EF4-FFF2-40B4-BE49-F238E27FC236}">
                <a16:creationId xmlns:a16="http://schemas.microsoft.com/office/drawing/2014/main" id="{7E0A7D6B-E44A-1746-93C0-4B86322A945A}"/>
              </a:ext>
            </a:extLst>
          </p:cNvPr>
          <p:cNvSpPr>
            <a:spLocks/>
          </p:cNvSpPr>
          <p:nvPr/>
        </p:nvSpPr>
        <p:spPr bwMode="auto">
          <a:xfrm rot="18474764">
            <a:off x="7153404" y="4991483"/>
            <a:ext cx="655629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Mozambique</a:t>
            </a:r>
          </a:p>
        </p:txBody>
      </p:sp>
      <p:sp>
        <p:nvSpPr>
          <p:cNvPr id="17503" name="Rectangle 95">
            <a:extLst>
              <a:ext uri="{FF2B5EF4-FFF2-40B4-BE49-F238E27FC236}">
                <a16:creationId xmlns:a16="http://schemas.microsoft.com/office/drawing/2014/main" id="{79B61F4D-2D4F-BF45-9026-FD1EF3A41673}"/>
              </a:ext>
            </a:extLst>
          </p:cNvPr>
          <p:cNvSpPr>
            <a:spLocks/>
          </p:cNvSpPr>
          <p:nvPr/>
        </p:nvSpPr>
        <p:spPr bwMode="auto">
          <a:xfrm>
            <a:off x="5372695" y="5366919"/>
            <a:ext cx="49212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Namibia</a:t>
            </a:r>
          </a:p>
        </p:txBody>
      </p:sp>
      <p:sp>
        <p:nvSpPr>
          <p:cNvPr id="17504" name="Rectangle 96">
            <a:extLst>
              <a:ext uri="{FF2B5EF4-FFF2-40B4-BE49-F238E27FC236}">
                <a16:creationId xmlns:a16="http://schemas.microsoft.com/office/drawing/2014/main" id="{1FBBCE24-C020-1E49-A20F-4CE0877806C0}"/>
              </a:ext>
            </a:extLst>
          </p:cNvPr>
          <p:cNvSpPr>
            <a:spLocks/>
          </p:cNvSpPr>
          <p:nvPr/>
        </p:nvSpPr>
        <p:spPr bwMode="auto">
          <a:xfrm>
            <a:off x="4747617" y="1973637"/>
            <a:ext cx="32380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Niger</a:t>
            </a:r>
          </a:p>
        </p:txBody>
      </p:sp>
      <p:sp>
        <p:nvSpPr>
          <p:cNvPr id="17505" name="Rectangle 97">
            <a:extLst>
              <a:ext uri="{FF2B5EF4-FFF2-40B4-BE49-F238E27FC236}">
                <a16:creationId xmlns:a16="http://schemas.microsoft.com/office/drawing/2014/main" id="{7FCEEF97-CCAB-CA41-8DDB-0E7D75AB956A}"/>
              </a:ext>
            </a:extLst>
          </p:cNvPr>
          <p:cNvSpPr>
            <a:spLocks/>
          </p:cNvSpPr>
          <p:nvPr/>
        </p:nvSpPr>
        <p:spPr bwMode="auto">
          <a:xfrm>
            <a:off x="4488657" y="2652294"/>
            <a:ext cx="429605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Nigeria</a:t>
            </a:r>
          </a:p>
        </p:txBody>
      </p:sp>
      <p:sp>
        <p:nvSpPr>
          <p:cNvPr id="17506" name="Rectangle 98">
            <a:extLst>
              <a:ext uri="{FF2B5EF4-FFF2-40B4-BE49-F238E27FC236}">
                <a16:creationId xmlns:a16="http://schemas.microsoft.com/office/drawing/2014/main" id="{F87C623C-22FB-404F-B385-9D3E34B460F2}"/>
              </a:ext>
            </a:extLst>
          </p:cNvPr>
          <p:cNvSpPr>
            <a:spLocks/>
          </p:cNvSpPr>
          <p:nvPr/>
        </p:nvSpPr>
        <p:spPr bwMode="auto">
          <a:xfrm>
            <a:off x="6747867" y="3687454"/>
            <a:ext cx="65724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R</a:t>
            </a:r>
          </a:p>
        </p:txBody>
      </p:sp>
      <p:sp>
        <p:nvSpPr>
          <p:cNvPr id="17507" name="Rectangle 99">
            <a:extLst>
              <a:ext uri="{FF2B5EF4-FFF2-40B4-BE49-F238E27FC236}">
                <a16:creationId xmlns:a16="http://schemas.microsoft.com/office/drawing/2014/main" id="{AB1BBA08-D54A-654B-9AED-E4AEF1ECF8CC}"/>
              </a:ext>
            </a:extLst>
          </p:cNvPr>
          <p:cNvSpPr>
            <a:spLocks/>
          </p:cNvSpPr>
          <p:nvPr/>
        </p:nvSpPr>
        <p:spPr bwMode="auto">
          <a:xfrm>
            <a:off x="4095750" y="3452424"/>
            <a:ext cx="540212" cy="17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São Tomé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and Príncipe</a:t>
            </a:r>
          </a:p>
        </p:txBody>
      </p:sp>
      <p:sp>
        <p:nvSpPr>
          <p:cNvPr id="17508" name="Rectangle 100">
            <a:extLst>
              <a:ext uri="{FF2B5EF4-FFF2-40B4-BE49-F238E27FC236}">
                <a16:creationId xmlns:a16="http://schemas.microsoft.com/office/drawing/2014/main" id="{15BCBF52-F9FD-7149-BEC1-4322CACB1873}"/>
              </a:ext>
            </a:extLst>
          </p:cNvPr>
          <p:cNvSpPr>
            <a:spLocks/>
          </p:cNvSpPr>
          <p:nvPr/>
        </p:nvSpPr>
        <p:spPr bwMode="auto">
          <a:xfrm>
            <a:off x="2550914" y="2048856"/>
            <a:ext cx="344646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Senegal</a:t>
            </a:r>
          </a:p>
        </p:txBody>
      </p:sp>
      <p:sp>
        <p:nvSpPr>
          <p:cNvPr id="17509" name="Rectangle 101">
            <a:extLst>
              <a:ext uri="{FF2B5EF4-FFF2-40B4-BE49-F238E27FC236}">
                <a16:creationId xmlns:a16="http://schemas.microsoft.com/office/drawing/2014/main" id="{4612FE63-3F86-8E4F-A34D-0ED475710ECA}"/>
              </a:ext>
            </a:extLst>
          </p:cNvPr>
          <p:cNvSpPr>
            <a:spLocks/>
          </p:cNvSpPr>
          <p:nvPr/>
        </p:nvSpPr>
        <p:spPr bwMode="auto">
          <a:xfrm>
            <a:off x="2149079" y="2775705"/>
            <a:ext cx="597921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Sierra Leone</a:t>
            </a:r>
          </a:p>
        </p:txBody>
      </p:sp>
      <p:sp>
        <p:nvSpPr>
          <p:cNvPr id="17510" name="Rectangle 102">
            <a:extLst>
              <a:ext uri="{FF2B5EF4-FFF2-40B4-BE49-F238E27FC236}">
                <a16:creationId xmlns:a16="http://schemas.microsoft.com/office/drawing/2014/main" id="{A666F3CB-710E-A644-AF5C-AB0F3DFC7643}"/>
              </a:ext>
            </a:extLst>
          </p:cNvPr>
          <p:cNvSpPr>
            <a:spLocks/>
          </p:cNvSpPr>
          <p:nvPr/>
        </p:nvSpPr>
        <p:spPr bwMode="auto">
          <a:xfrm rot="19399379">
            <a:off x="7936553" y="3170215"/>
            <a:ext cx="485710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Somalia</a:t>
            </a:r>
          </a:p>
        </p:txBody>
      </p:sp>
      <p:sp>
        <p:nvSpPr>
          <p:cNvPr id="17511" name="Rectangle 103">
            <a:extLst>
              <a:ext uri="{FF2B5EF4-FFF2-40B4-BE49-F238E27FC236}">
                <a16:creationId xmlns:a16="http://schemas.microsoft.com/office/drawing/2014/main" id="{89FD53C5-7FB1-8C47-9A35-F4C2B66AE4DC}"/>
              </a:ext>
            </a:extLst>
          </p:cNvPr>
          <p:cNvSpPr>
            <a:spLocks/>
          </p:cNvSpPr>
          <p:nvPr/>
        </p:nvSpPr>
        <p:spPr bwMode="auto">
          <a:xfrm>
            <a:off x="5783461" y="6411692"/>
            <a:ext cx="751809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South Africa</a:t>
            </a:r>
          </a:p>
        </p:txBody>
      </p:sp>
      <p:sp>
        <p:nvSpPr>
          <p:cNvPr id="17512" name="Rectangle 104">
            <a:extLst>
              <a:ext uri="{FF2B5EF4-FFF2-40B4-BE49-F238E27FC236}">
                <a16:creationId xmlns:a16="http://schemas.microsoft.com/office/drawing/2014/main" id="{8CD4DA00-CE38-5643-AF1F-3B32FA0F158E}"/>
              </a:ext>
            </a:extLst>
          </p:cNvPr>
          <p:cNvSpPr>
            <a:spLocks/>
          </p:cNvSpPr>
          <p:nvPr/>
        </p:nvSpPr>
        <p:spPr bwMode="auto">
          <a:xfrm>
            <a:off x="6524625" y="2886308"/>
            <a:ext cx="665247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South Sudan</a:t>
            </a:r>
          </a:p>
        </p:txBody>
      </p:sp>
      <p:sp>
        <p:nvSpPr>
          <p:cNvPr id="17513" name="Rectangle 105">
            <a:extLst>
              <a:ext uri="{FF2B5EF4-FFF2-40B4-BE49-F238E27FC236}">
                <a16:creationId xmlns:a16="http://schemas.microsoft.com/office/drawing/2014/main" id="{2AFFC376-F251-FA40-A1DF-29E2DF7D8EAB}"/>
              </a:ext>
            </a:extLst>
          </p:cNvPr>
          <p:cNvSpPr>
            <a:spLocks/>
          </p:cNvSpPr>
          <p:nvPr/>
        </p:nvSpPr>
        <p:spPr bwMode="auto">
          <a:xfrm>
            <a:off x="6596063" y="2080794"/>
            <a:ext cx="38632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Sudan</a:t>
            </a:r>
          </a:p>
        </p:txBody>
      </p:sp>
      <p:sp>
        <p:nvSpPr>
          <p:cNvPr id="17514" name="Rectangle 106">
            <a:extLst>
              <a:ext uri="{FF2B5EF4-FFF2-40B4-BE49-F238E27FC236}">
                <a16:creationId xmlns:a16="http://schemas.microsoft.com/office/drawing/2014/main" id="{6E88CE71-4069-1044-B221-F865D9B2C14E}"/>
              </a:ext>
            </a:extLst>
          </p:cNvPr>
          <p:cNvSpPr>
            <a:spLocks/>
          </p:cNvSpPr>
          <p:nvPr/>
        </p:nvSpPr>
        <p:spPr bwMode="auto">
          <a:xfrm>
            <a:off x="6855024" y="5976998"/>
            <a:ext cx="65724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</a:t>
            </a:r>
          </a:p>
        </p:txBody>
      </p:sp>
      <p:sp>
        <p:nvSpPr>
          <p:cNvPr id="17515" name="Rectangle 107">
            <a:extLst>
              <a:ext uri="{FF2B5EF4-FFF2-40B4-BE49-F238E27FC236}">
                <a16:creationId xmlns:a16="http://schemas.microsoft.com/office/drawing/2014/main" id="{6D0CF17E-10CE-8747-8C49-CF3C23D35B72}"/>
              </a:ext>
            </a:extLst>
          </p:cNvPr>
          <p:cNvSpPr>
            <a:spLocks/>
          </p:cNvSpPr>
          <p:nvPr/>
        </p:nvSpPr>
        <p:spPr bwMode="auto">
          <a:xfrm>
            <a:off x="6962179" y="4036395"/>
            <a:ext cx="54021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Tanzania</a:t>
            </a:r>
          </a:p>
        </p:txBody>
      </p:sp>
      <p:sp>
        <p:nvSpPr>
          <p:cNvPr id="17516" name="Rectangle 108">
            <a:extLst>
              <a:ext uri="{FF2B5EF4-FFF2-40B4-BE49-F238E27FC236}">
                <a16:creationId xmlns:a16="http://schemas.microsoft.com/office/drawing/2014/main" id="{F58A92D8-705E-6C4B-A570-94347C726EA9}"/>
              </a:ext>
            </a:extLst>
          </p:cNvPr>
          <p:cNvSpPr>
            <a:spLocks/>
          </p:cNvSpPr>
          <p:nvPr/>
        </p:nvSpPr>
        <p:spPr bwMode="auto">
          <a:xfrm rot="5186741">
            <a:off x="4059988" y="2723970"/>
            <a:ext cx="198772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Togo</a:t>
            </a:r>
          </a:p>
        </p:txBody>
      </p:sp>
      <p:sp>
        <p:nvSpPr>
          <p:cNvPr id="17517" name="Rectangle 109">
            <a:extLst>
              <a:ext uri="{FF2B5EF4-FFF2-40B4-BE49-F238E27FC236}">
                <a16:creationId xmlns:a16="http://schemas.microsoft.com/office/drawing/2014/main" id="{437249AE-2A62-1344-8969-B8E9ADF45BEB}"/>
              </a:ext>
            </a:extLst>
          </p:cNvPr>
          <p:cNvSpPr>
            <a:spLocks/>
          </p:cNvSpPr>
          <p:nvPr/>
        </p:nvSpPr>
        <p:spPr bwMode="auto">
          <a:xfrm rot="17602798">
            <a:off x="4880335" y="297159"/>
            <a:ext cx="346249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Tunisia</a:t>
            </a:r>
          </a:p>
        </p:txBody>
      </p:sp>
      <p:sp>
        <p:nvSpPr>
          <p:cNvPr id="17518" name="Rectangle 110">
            <a:extLst>
              <a:ext uri="{FF2B5EF4-FFF2-40B4-BE49-F238E27FC236}">
                <a16:creationId xmlns:a16="http://schemas.microsoft.com/office/drawing/2014/main" id="{AB97950A-2422-DB4E-93D7-95D54998BFFB}"/>
              </a:ext>
            </a:extLst>
          </p:cNvPr>
          <p:cNvSpPr>
            <a:spLocks/>
          </p:cNvSpPr>
          <p:nvPr/>
        </p:nvSpPr>
        <p:spPr bwMode="auto">
          <a:xfrm rot="18686377">
            <a:off x="6866099" y="3359582"/>
            <a:ext cx="397545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Uganda</a:t>
            </a:r>
          </a:p>
        </p:txBody>
      </p:sp>
      <p:sp>
        <p:nvSpPr>
          <p:cNvPr id="17519" name="Rectangle 111">
            <a:extLst>
              <a:ext uri="{FF2B5EF4-FFF2-40B4-BE49-F238E27FC236}">
                <a16:creationId xmlns:a16="http://schemas.microsoft.com/office/drawing/2014/main" id="{150C3410-034F-6A40-89FD-328D761D0871}"/>
              </a:ext>
            </a:extLst>
          </p:cNvPr>
          <p:cNvSpPr>
            <a:spLocks/>
          </p:cNvSpPr>
          <p:nvPr/>
        </p:nvSpPr>
        <p:spPr bwMode="auto">
          <a:xfrm>
            <a:off x="6247805" y="4813278"/>
            <a:ext cx="442429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Zambia</a:t>
            </a:r>
          </a:p>
        </p:txBody>
      </p:sp>
      <p:sp>
        <p:nvSpPr>
          <p:cNvPr id="17520" name="Rectangle 112">
            <a:extLst>
              <a:ext uri="{FF2B5EF4-FFF2-40B4-BE49-F238E27FC236}">
                <a16:creationId xmlns:a16="http://schemas.microsoft.com/office/drawing/2014/main" id="{1B444236-D30E-E14D-888F-4FEF0EAD0FBE}"/>
              </a:ext>
            </a:extLst>
          </p:cNvPr>
          <p:cNvSpPr>
            <a:spLocks/>
          </p:cNvSpPr>
          <p:nvPr/>
        </p:nvSpPr>
        <p:spPr bwMode="auto">
          <a:xfrm>
            <a:off x="6488906" y="5252675"/>
            <a:ext cx="530594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Zimbabwe</a:t>
            </a:r>
          </a:p>
        </p:txBody>
      </p:sp>
      <p:sp>
        <p:nvSpPr>
          <p:cNvPr id="17521" name="Rectangle 113">
            <a:extLst>
              <a:ext uri="{FF2B5EF4-FFF2-40B4-BE49-F238E27FC236}">
                <a16:creationId xmlns:a16="http://schemas.microsoft.com/office/drawing/2014/main" id="{CCDFB4A9-21E5-2344-BB50-537C543150B9}"/>
              </a:ext>
            </a:extLst>
          </p:cNvPr>
          <p:cNvSpPr>
            <a:spLocks/>
          </p:cNvSpPr>
          <p:nvPr/>
        </p:nvSpPr>
        <p:spPr bwMode="auto">
          <a:xfrm rot="19775888">
            <a:off x="8252034" y="4560005"/>
            <a:ext cx="580287" cy="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562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Mayotte</a:t>
            </a:r>
            <a:r>
              <a:rPr lang="en-US" altLang="en-US" sz="562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 (France)</a:t>
            </a:r>
          </a:p>
        </p:txBody>
      </p:sp>
      <p:sp>
        <p:nvSpPr>
          <p:cNvPr id="17522" name="Rectangle 114">
            <a:extLst>
              <a:ext uri="{FF2B5EF4-FFF2-40B4-BE49-F238E27FC236}">
                <a16:creationId xmlns:a16="http://schemas.microsoft.com/office/drawing/2014/main" id="{4453291E-5B6D-B643-B9FB-803D6E851DFD}"/>
              </a:ext>
            </a:extLst>
          </p:cNvPr>
          <p:cNvSpPr>
            <a:spLocks/>
          </p:cNvSpPr>
          <p:nvPr/>
        </p:nvSpPr>
        <p:spPr bwMode="auto">
          <a:xfrm>
            <a:off x="2024063" y="972909"/>
            <a:ext cx="820738" cy="25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Western Sahara</a:t>
            </a:r>
          </a:p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(Morocco)</a:t>
            </a:r>
          </a:p>
        </p:txBody>
      </p:sp>
      <p:sp>
        <p:nvSpPr>
          <p:cNvPr id="17523" name="Rectangle 115">
            <a:extLst>
              <a:ext uri="{FF2B5EF4-FFF2-40B4-BE49-F238E27FC236}">
                <a16:creationId xmlns:a16="http://schemas.microsoft.com/office/drawing/2014/main" id="{E8D5FC7C-DDA4-2640-A40B-3509948107E2}"/>
              </a:ext>
            </a:extLst>
          </p:cNvPr>
          <p:cNvSpPr>
            <a:spLocks/>
          </p:cNvSpPr>
          <p:nvPr/>
        </p:nvSpPr>
        <p:spPr bwMode="auto">
          <a:xfrm>
            <a:off x="8774906" y="3080919"/>
            <a:ext cx="64921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B=Burundi</a:t>
            </a:r>
          </a:p>
        </p:txBody>
      </p:sp>
      <p:sp>
        <p:nvSpPr>
          <p:cNvPr id="17524" name="Rectangle 116">
            <a:extLst>
              <a:ext uri="{FF2B5EF4-FFF2-40B4-BE49-F238E27FC236}">
                <a16:creationId xmlns:a16="http://schemas.microsoft.com/office/drawing/2014/main" id="{61F75BB5-B9DB-4347-86A9-E0E0CB552197}"/>
              </a:ext>
            </a:extLst>
          </p:cNvPr>
          <p:cNvSpPr>
            <a:spLocks/>
          </p:cNvSpPr>
          <p:nvPr/>
        </p:nvSpPr>
        <p:spPr bwMode="auto">
          <a:xfrm>
            <a:off x="8774906" y="3304161"/>
            <a:ext cx="133850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EG=Equatorial Guinea</a:t>
            </a:r>
          </a:p>
        </p:txBody>
      </p:sp>
      <p:sp>
        <p:nvSpPr>
          <p:cNvPr id="17525" name="Rectangle 117">
            <a:extLst>
              <a:ext uri="{FF2B5EF4-FFF2-40B4-BE49-F238E27FC236}">
                <a16:creationId xmlns:a16="http://schemas.microsoft.com/office/drawing/2014/main" id="{0CFDB644-6653-734A-B7C6-812769980B5F}"/>
              </a:ext>
            </a:extLst>
          </p:cNvPr>
          <p:cNvSpPr>
            <a:spLocks/>
          </p:cNvSpPr>
          <p:nvPr/>
        </p:nvSpPr>
        <p:spPr bwMode="auto">
          <a:xfrm>
            <a:off x="8774907" y="3527403"/>
            <a:ext cx="641201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L=Lesotho</a:t>
            </a:r>
          </a:p>
        </p:txBody>
      </p:sp>
      <p:sp>
        <p:nvSpPr>
          <p:cNvPr id="17526" name="Rectangle 118">
            <a:extLst>
              <a:ext uri="{FF2B5EF4-FFF2-40B4-BE49-F238E27FC236}">
                <a16:creationId xmlns:a16="http://schemas.microsoft.com/office/drawing/2014/main" id="{92CB5FDC-12D4-9847-885F-D970ECC079C5}"/>
              </a:ext>
            </a:extLst>
          </p:cNvPr>
          <p:cNvSpPr>
            <a:spLocks/>
          </p:cNvSpPr>
          <p:nvPr/>
        </p:nvSpPr>
        <p:spPr bwMode="auto">
          <a:xfrm>
            <a:off x="8774907" y="3750645"/>
            <a:ext cx="684483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R=Rwanda</a:t>
            </a:r>
            <a:r>
              <a:rPr lang="en-US" altLang="en-US" sz="984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</a:t>
            </a:r>
          </a:p>
        </p:txBody>
      </p:sp>
      <p:sp>
        <p:nvSpPr>
          <p:cNvPr id="17527" name="Rectangle 119">
            <a:extLst>
              <a:ext uri="{FF2B5EF4-FFF2-40B4-BE49-F238E27FC236}">
                <a16:creationId xmlns:a16="http://schemas.microsoft.com/office/drawing/2014/main" id="{7D6880ED-650A-EE43-A545-7E9FC5A7508C}"/>
              </a:ext>
            </a:extLst>
          </p:cNvPr>
          <p:cNvSpPr>
            <a:spLocks/>
          </p:cNvSpPr>
          <p:nvPr/>
        </p:nvSpPr>
        <p:spPr bwMode="auto">
          <a:xfrm>
            <a:off x="8774907" y="3973887"/>
            <a:ext cx="769441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S=Swaziland</a:t>
            </a:r>
          </a:p>
        </p:txBody>
      </p:sp>
      <p:sp>
        <p:nvSpPr>
          <p:cNvPr id="17528" name="Line 120">
            <a:extLst>
              <a:ext uri="{FF2B5EF4-FFF2-40B4-BE49-F238E27FC236}">
                <a16:creationId xmlns:a16="http://schemas.microsoft.com/office/drawing/2014/main" id="{BB74ADD4-81ED-A94D-B7CB-B20599E8A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2541" y="3233664"/>
            <a:ext cx="100459" cy="148456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529" name="Line 121">
            <a:extLst>
              <a:ext uri="{FF2B5EF4-FFF2-40B4-BE49-F238E27FC236}">
                <a16:creationId xmlns:a16="http://schemas.microsoft.com/office/drawing/2014/main" id="{FE7A7152-12A2-C548-A7B2-FC6508897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7336" y="2241351"/>
            <a:ext cx="142875" cy="1117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530" name="Line 122">
            <a:extLst>
              <a:ext uri="{FF2B5EF4-FFF2-40B4-BE49-F238E27FC236}">
                <a16:creationId xmlns:a16="http://schemas.microsoft.com/office/drawing/2014/main" id="{E7FF26A8-2043-6844-8BC6-2977CFE46950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566541" y="2414365"/>
            <a:ext cx="139527" cy="30137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531" name="Line 123">
            <a:extLst>
              <a:ext uri="{FF2B5EF4-FFF2-40B4-BE49-F238E27FC236}">
                <a16:creationId xmlns:a16="http://schemas.microsoft.com/office/drawing/2014/main" id="{657C7F70-F4EE-EF40-B0EE-21CB0089D031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998024" y="2277070"/>
            <a:ext cx="127248" cy="133945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532" name="Line 124">
            <a:extLst>
              <a:ext uri="{FF2B5EF4-FFF2-40B4-BE49-F238E27FC236}">
                <a16:creationId xmlns:a16="http://schemas.microsoft.com/office/drawing/2014/main" id="{217C2923-18B0-F344-8812-29279DBA71DF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827734" y="2760390"/>
            <a:ext cx="151805" cy="79251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7533" name="Rectangle 125">
            <a:extLst>
              <a:ext uri="{FF2B5EF4-FFF2-40B4-BE49-F238E27FC236}">
                <a16:creationId xmlns:a16="http://schemas.microsoft.com/office/drawing/2014/main" id="{34EEE19E-1616-534E-9635-17E8431D9278}"/>
              </a:ext>
            </a:extLst>
          </p:cNvPr>
          <p:cNvSpPr>
            <a:spLocks/>
          </p:cNvSpPr>
          <p:nvPr/>
        </p:nvSpPr>
        <p:spPr bwMode="auto">
          <a:xfrm>
            <a:off x="7482463" y="162227"/>
            <a:ext cx="2040175" cy="136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2953">
                <a:solidFill>
                  <a:schemeClr val="tx1"/>
                </a:solidFill>
              </a:rPr>
              <a:t>Africa</a:t>
            </a:r>
          </a:p>
          <a:p>
            <a:pPr algn="ctr" eaLnBrk="1" hangingPunct="1"/>
            <a:r>
              <a:rPr lang="en-US" altLang="en-US" sz="2953">
                <a:solidFill>
                  <a:schemeClr val="tx1"/>
                </a:solidFill>
              </a:rPr>
              <a:t>Conventional</a:t>
            </a:r>
          </a:p>
          <a:p>
            <a:pPr algn="ctr" eaLnBrk="1" hangingPunct="1"/>
            <a:r>
              <a:rPr lang="en-US" altLang="en-US" sz="2953">
                <a:solidFill>
                  <a:schemeClr val="tx1"/>
                </a:solidFill>
              </a:rPr>
              <a:t> Political Map</a:t>
            </a:r>
          </a:p>
        </p:txBody>
      </p:sp>
      <p:sp>
        <p:nvSpPr>
          <p:cNvPr id="17534" name="Rectangle 126">
            <a:extLst>
              <a:ext uri="{FF2B5EF4-FFF2-40B4-BE49-F238E27FC236}">
                <a16:creationId xmlns:a16="http://schemas.microsoft.com/office/drawing/2014/main" id="{E38E3523-DE9E-2B43-B91B-D65CD9D8BE37}"/>
              </a:ext>
            </a:extLst>
          </p:cNvPr>
          <p:cNvSpPr>
            <a:spLocks/>
          </p:cNvSpPr>
          <p:nvPr/>
        </p:nvSpPr>
        <p:spPr bwMode="auto">
          <a:xfrm>
            <a:off x="1827609" y="5862340"/>
            <a:ext cx="35093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406">
                <a:solidFill>
                  <a:srgbClr val="640E2F"/>
                </a:solidFill>
                <a:latin typeface="Lucida Calligraphy" panose="03010101010101010101" pitchFamily="66" charset="77"/>
                <a:sym typeface="Lucida Calligraphy" panose="03010101010101010101" pitchFamily="66" charset="77"/>
              </a:rPr>
              <a:t>GeoCurrents Customizable </a:t>
            </a:r>
          </a:p>
          <a:p>
            <a:pPr algn="ctr" eaLnBrk="1" hangingPunct="1"/>
            <a:r>
              <a:rPr lang="en-US" altLang="en-US" sz="1406">
                <a:solidFill>
                  <a:srgbClr val="640E2F"/>
                </a:solidFill>
                <a:latin typeface="Lucida Calligraphy" panose="03010101010101010101" pitchFamily="66" charset="77"/>
                <a:sym typeface="Lucida Calligraphy" panose="03010101010101010101" pitchFamily="66" charset="77"/>
              </a:rPr>
              <a:t>Base Map</a:t>
            </a:r>
          </a:p>
        </p:txBody>
      </p:sp>
      <p:sp>
        <p:nvSpPr>
          <p:cNvPr id="17535" name="Rectangle 127">
            <a:extLst>
              <a:ext uri="{FF2B5EF4-FFF2-40B4-BE49-F238E27FC236}">
                <a16:creationId xmlns:a16="http://schemas.microsoft.com/office/drawing/2014/main" id="{D2097A55-F804-3E44-8FDE-B98A451E86D0}"/>
              </a:ext>
            </a:extLst>
          </p:cNvPr>
          <p:cNvSpPr>
            <a:spLocks/>
          </p:cNvSpPr>
          <p:nvPr/>
        </p:nvSpPr>
        <p:spPr bwMode="auto">
          <a:xfrm>
            <a:off x="2675930" y="3554015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36" name="Rectangle 128">
            <a:extLst>
              <a:ext uri="{FF2B5EF4-FFF2-40B4-BE49-F238E27FC236}">
                <a16:creationId xmlns:a16="http://schemas.microsoft.com/office/drawing/2014/main" id="{FF95F050-B44F-734C-8089-3009C6681FBA}"/>
              </a:ext>
            </a:extLst>
          </p:cNvPr>
          <p:cNvSpPr>
            <a:spLocks/>
          </p:cNvSpPr>
          <p:nvPr/>
        </p:nvSpPr>
        <p:spPr bwMode="auto">
          <a:xfrm>
            <a:off x="2675930" y="4232672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37" name="Rectangle 129">
            <a:extLst>
              <a:ext uri="{FF2B5EF4-FFF2-40B4-BE49-F238E27FC236}">
                <a16:creationId xmlns:a16="http://schemas.microsoft.com/office/drawing/2014/main" id="{9FED9625-F2C4-814C-9A96-E65891537AD3}"/>
              </a:ext>
            </a:extLst>
          </p:cNvPr>
          <p:cNvSpPr>
            <a:spLocks/>
          </p:cNvSpPr>
          <p:nvPr/>
        </p:nvSpPr>
        <p:spPr bwMode="auto">
          <a:xfrm>
            <a:off x="2675930" y="4063008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38" name="Rectangle 130">
            <a:extLst>
              <a:ext uri="{FF2B5EF4-FFF2-40B4-BE49-F238E27FC236}">
                <a16:creationId xmlns:a16="http://schemas.microsoft.com/office/drawing/2014/main" id="{B395E673-3C7E-4649-85BA-17495EC05507}"/>
              </a:ext>
            </a:extLst>
          </p:cNvPr>
          <p:cNvSpPr>
            <a:spLocks/>
          </p:cNvSpPr>
          <p:nvPr/>
        </p:nvSpPr>
        <p:spPr bwMode="auto">
          <a:xfrm>
            <a:off x="2675930" y="3893344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39" name="Rectangle 131">
            <a:extLst>
              <a:ext uri="{FF2B5EF4-FFF2-40B4-BE49-F238E27FC236}">
                <a16:creationId xmlns:a16="http://schemas.microsoft.com/office/drawing/2014/main" id="{DAFA589E-BCB8-9848-9180-61658E3F8C3F}"/>
              </a:ext>
            </a:extLst>
          </p:cNvPr>
          <p:cNvSpPr>
            <a:spLocks/>
          </p:cNvSpPr>
          <p:nvPr/>
        </p:nvSpPr>
        <p:spPr bwMode="auto">
          <a:xfrm>
            <a:off x="2675930" y="3723680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40" name="Rectangle 132">
            <a:extLst>
              <a:ext uri="{FF2B5EF4-FFF2-40B4-BE49-F238E27FC236}">
                <a16:creationId xmlns:a16="http://schemas.microsoft.com/office/drawing/2014/main" id="{DBD1A4A4-1482-C04D-A9D5-45476CF6DE81}"/>
              </a:ext>
            </a:extLst>
          </p:cNvPr>
          <p:cNvSpPr>
            <a:spLocks/>
          </p:cNvSpPr>
          <p:nvPr/>
        </p:nvSpPr>
        <p:spPr bwMode="auto">
          <a:xfrm>
            <a:off x="2675930" y="4402336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41" name="Rectangle 133">
            <a:extLst>
              <a:ext uri="{FF2B5EF4-FFF2-40B4-BE49-F238E27FC236}">
                <a16:creationId xmlns:a16="http://schemas.microsoft.com/office/drawing/2014/main" id="{D722CEA3-CF5A-904E-96F5-09FEE5BD10AC}"/>
              </a:ext>
            </a:extLst>
          </p:cNvPr>
          <p:cNvSpPr>
            <a:spLocks/>
          </p:cNvSpPr>
          <p:nvPr/>
        </p:nvSpPr>
        <p:spPr bwMode="auto">
          <a:xfrm>
            <a:off x="2675930" y="4572000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42" name="Rectangle 134">
            <a:extLst>
              <a:ext uri="{FF2B5EF4-FFF2-40B4-BE49-F238E27FC236}">
                <a16:creationId xmlns:a16="http://schemas.microsoft.com/office/drawing/2014/main" id="{06BCA78E-2F38-984D-AEBC-246C549D16A6}"/>
              </a:ext>
            </a:extLst>
          </p:cNvPr>
          <p:cNvSpPr>
            <a:spLocks/>
          </p:cNvSpPr>
          <p:nvPr/>
        </p:nvSpPr>
        <p:spPr bwMode="auto">
          <a:xfrm>
            <a:off x="2675930" y="4741664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43" name="Rectangle 135">
            <a:extLst>
              <a:ext uri="{FF2B5EF4-FFF2-40B4-BE49-F238E27FC236}">
                <a16:creationId xmlns:a16="http://schemas.microsoft.com/office/drawing/2014/main" id="{D80D9D29-DEBF-5945-BF1D-398ADDADE6AD}"/>
              </a:ext>
            </a:extLst>
          </p:cNvPr>
          <p:cNvSpPr>
            <a:spLocks/>
          </p:cNvSpPr>
          <p:nvPr/>
        </p:nvSpPr>
        <p:spPr bwMode="auto">
          <a:xfrm>
            <a:off x="2675930" y="4911328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44" name="Rectangle 136">
            <a:extLst>
              <a:ext uri="{FF2B5EF4-FFF2-40B4-BE49-F238E27FC236}">
                <a16:creationId xmlns:a16="http://schemas.microsoft.com/office/drawing/2014/main" id="{42890631-A696-3541-96F3-2DBB0E0AF3FE}"/>
              </a:ext>
            </a:extLst>
          </p:cNvPr>
          <p:cNvSpPr>
            <a:spLocks/>
          </p:cNvSpPr>
          <p:nvPr/>
        </p:nvSpPr>
        <p:spPr bwMode="auto">
          <a:xfrm>
            <a:off x="2675930" y="5080992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7545" name="Rectangle 137">
            <a:extLst>
              <a:ext uri="{FF2B5EF4-FFF2-40B4-BE49-F238E27FC236}">
                <a16:creationId xmlns:a16="http://schemas.microsoft.com/office/drawing/2014/main" id="{B25C3E7E-30D9-9842-B333-0223FB2D90BA}"/>
              </a:ext>
            </a:extLst>
          </p:cNvPr>
          <p:cNvSpPr>
            <a:spLocks/>
          </p:cNvSpPr>
          <p:nvPr/>
        </p:nvSpPr>
        <p:spPr bwMode="auto">
          <a:xfrm>
            <a:off x="2871681" y="3554192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46" name="Rectangle 138">
            <a:extLst>
              <a:ext uri="{FF2B5EF4-FFF2-40B4-BE49-F238E27FC236}">
                <a16:creationId xmlns:a16="http://schemas.microsoft.com/office/drawing/2014/main" id="{55AFEC92-34A9-894E-AE09-93507A3BFF9D}"/>
              </a:ext>
            </a:extLst>
          </p:cNvPr>
          <p:cNvSpPr>
            <a:spLocks/>
          </p:cNvSpPr>
          <p:nvPr/>
        </p:nvSpPr>
        <p:spPr bwMode="auto">
          <a:xfrm>
            <a:off x="2876146" y="3728321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47" name="Rectangle 139">
            <a:extLst>
              <a:ext uri="{FF2B5EF4-FFF2-40B4-BE49-F238E27FC236}">
                <a16:creationId xmlns:a16="http://schemas.microsoft.com/office/drawing/2014/main" id="{B4F80DC9-EF54-6D45-8FE6-7C429B11FAF4}"/>
              </a:ext>
            </a:extLst>
          </p:cNvPr>
          <p:cNvSpPr>
            <a:spLocks/>
          </p:cNvSpPr>
          <p:nvPr/>
        </p:nvSpPr>
        <p:spPr bwMode="auto">
          <a:xfrm>
            <a:off x="2876146" y="3897985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48" name="Rectangle 140">
            <a:extLst>
              <a:ext uri="{FF2B5EF4-FFF2-40B4-BE49-F238E27FC236}">
                <a16:creationId xmlns:a16="http://schemas.microsoft.com/office/drawing/2014/main" id="{89BD4677-FEC8-674D-9A94-78AEF367255D}"/>
              </a:ext>
            </a:extLst>
          </p:cNvPr>
          <p:cNvSpPr>
            <a:spLocks/>
          </p:cNvSpPr>
          <p:nvPr/>
        </p:nvSpPr>
        <p:spPr bwMode="auto">
          <a:xfrm>
            <a:off x="2876146" y="4067649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49" name="Rectangle 141">
            <a:extLst>
              <a:ext uri="{FF2B5EF4-FFF2-40B4-BE49-F238E27FC236}">
                <a16:creationId xmlns:a16="http://schemas.microsoft.com/office/drawing/2014/main" id="{DF835084-A0F6-2246-B09C-7888847E20AE}"/>
              </a:ext>
            </a:extLst>
          </p:cNvPr>
          <p:cNvSpPr>
            <a:spLocks/>
          </p:cNvSpPr>
          <p:nvPr/>
        </p:nvSpPr>
        <p:spPr bwMode="auto">
          <a:xfrm>
            <a:off x="2876146" y="4237313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50" name="Rectangle 142">
            <a:extLst>
              <a:ext uri="{FF2B5EF4-FFF2-40B4-BE49-F238E27FC236}">
                <a16:creationId xmlns:a16="http://schemas.microsoft.com/office/drawing/2014/main" id="{8521F75F-6719-1F46-847C-BDCB911DEE96}"/>
              </a:ext>
            </a:extLst>
          </p:cNvPr>
          <p:cNvSpPr>
            <a:spLocks/>
          </p:cNvSpPr>
          <p:nvPr/>
        </p:nvSpPr>
        <p:spPr bwMode="auto">
          <a:xfrm>
            <a:off x="2876146" y="4406977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51" name="Rectangle 143">
            <a:extLst>
              <a:ext uri="{FF2B5EF4-FFF2-40B4-BE49-F238E27FC236}">
                <a16:creationId xmlns:a16="http://schemas.microsoft.com/office/drawing/2014/main" id="{86C3F26A-283C-C441-AECD-5C10266F0DE3}"/>
              </a:ext>
            </a:extLst>
          </p:cNvPr>
          <p:cNvSpPr>
            <a:spLocks/>
          </p:cNvSpPr>
          <p:nvPr/>
        </p:nvSpPr>
        <p:spPr bwMode="auto">
          <a:xfrm>
            <a:off x="2876146" y="4576641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52" name="Rectangle 144">
            <a:extLst>
              <a:ext uri="{FF2B5EF4-FFF2-40B4-BE49-F238E27FC236}">
                <a16:creationId xmlns:a16="http://schemas.microsoft.com/office/drawing/2014/main" id="{16ED7122-F232-3447-BB19-53BE50066A97}"/>
              </a:ext>
            </a:extLst>
          </p:cNvPr>
          <p:cNvSpPr>
            <a:spLocks/>
          </p:cNvSpPr>
          <p:nvPr/>
        </p:nvSpPr>
        <p:spPr bwMode="auto">
          <a:xfrm>
            <a:off x="2876146" y="4746305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53" name="Rectangle 145">
            <a:extLst>
              <a:ext uri="{FF2B5EF4-FFF2-40B4-BE49-F238E27FC236}">
                <a16:creationId xmlns:a16="http://schemas.microsoft.com/office/drawing/2014/main" id="{4C20F425-D1E9-B842-A5B9-FBF4F4F41786}"/>
              </a:ext>
            </a:extLst>
          </p:cNvPr>
          <p:cNvSpPr>
            <a:spLocks/>
          </p:cNvSpPr>
          <p:nvPr/>
        </p:nvSpPr>
        <p:spPr bwMode="auto">
          <a:xfrm>
            <a:off x="2876146" y="4915969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7554" name="Rectangle 146">
            <a:extLst>
              <a:ext uri="{FF2B5EF4-FFF2-40B4-BE49-F238E27FC236}">
                <a16:creationId xmlns:a16="http://schemas.microsoft.com/office/drawing/2014/main" id="{F6ECE0A5-BB74-D34A-960D-0470F324215C}"/>
              </a:ext>
            </a:extLst>
          </p:cNvPr>
          <p:cNvSpPr>
            <a:spLocks/>
          </p:cNvSpPr>
          <p:nvPr/>
        </p:nvSpPr>
        <p:spPr bwMode="auto">
          <a:xfrm>
            <a:off x="2876146" y="5085633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C2725A-E3B6-834D-98E8-1C1745EF439B}"/>
              </a:ext>
            </a:extLst>
          </p:cNvPr>
          <p:cNvSpPr txBox="1"/>
          <p:nvPr/>
        </p:nvSpPr>
        <p:spPr>
          <a:xfrm>
            <a:off x="9092569" y="5136530"/>
            <a:ext cx="3036277" cy="160043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/>
              <a:t>Sources:</a:t>
            </a:r>
          </a:p>
          <a:p>
            <a:r>
              <a:rPr lang="en-US" sz="1400"/>
              <a:t>https://www.geocurrents.info/geographical-education/free-customizable-map-of-africa-for-download</a:t>
            </a:r>
          </a:p>
          <a:p>
            <a:endParaRPr lang="en-US" sz="1400"/>
          </a:p>
          <a:p>
            <a:r>
              <a:rPr lang="en-US" sz="1400"/>
              <a:t>https://yourfreetemplates.com/map-of-africa-free-templates/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reeform 1">
            <a:extLst>
              <a:ext uri="{FF2B5EF4-FFF2-40B4-BE49-F238E27FC236}">
                <a16:creationId xmlns:a16="http://schemas.microsoft.com/office/drawing/2014/main" id="{146EBB42-65D9-4847-9261-F33E9BB870B1}"/>
              </a:ext>
            </a:extLst>
          </p:cNvPr>
          <p:cNvSpPr>
            <a:spLocks/>
          </p:cNvSpPr>
          <p:nvPr/>
        </p:nvSpPr>
        <p:spPr bwMode="auto">
          <a:xfrm>
            <a:off x="6080374" y="1410890"/>
            <a:ext cx="1508001" cy="18082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1617174170 w 21600"/>
              <a:gd name="T5" fmla="*/ 2147483646 h 21600"/>
              <a:gd name="T6" fmla="*/ 713630612 w 21600"/>
              <a:gd name="T7" fmla="*/ 2147483646 h 21600"/>
              <a:gd name="T8" fmla="*/ 345556357 w 21600"/>
              <a:gd name="T9" fmla="*/ 2147483646 h 21600"/>
              <a:gd name="T10" fmla="*/ 0 w 21600"/>
              <a:gd name="T11" fmla="*/ 2147483646 h 21600"/>
              <a:gd name="T12" fmla="*/ 831100018 w 21600"/>
              <a:gd name="T13" fmla="*/ 2147483646 h 21600"/>
              <a:gd name="T14" fmla="*/ 1366569421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936742078 h 21600"/>
              <a:gd name="T72" fmla="*/ 2147483646 w 21600"/>
              <a:gd name="T73" fmla="*/ 297055580 h 21600"/>
              <a:gd name="T74" fmla="*/ 2147483646 w 21600"/>
              <a:gd name="T75" fmla="*/ 1260802700 h 21600"/>
              <a:gd name="T76" fmla="*/ 2147483646 w 21600"/>
              <a:gd name="T77" fmla="*/ 1819459904 h 21600"/>
              <a:gd name="T78" fmla="*/ 2147483646 w 21600"/>
              <a:gd name="T79" fmla="*/ 1900475030 h 21600"/>
              <a:gd name="T80" fmla="*/ 2147483646 w 21600"/>
              <a:gd name="T81" fmla="*/ 1927480072 h 21600"/>
              <a:gd name="T82" fmla="*/ 2147483646 w 21600"/>
              <a:gd name="T83" fmla="*/ 2033813362 h 216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1600" h="21600">
                <a:moveTo>
                  <a:pt x="3973" y="1205"/>
                </a:moveTo>
                <a:lnTo>
                  <a:pt x="4058" y="3344"/>
                </a:lnTo>
                <a:lnTo>
                  <a:pt x="2705" y="3220"/>
                </a:lnTo>
                <a:lnTo>
                  <a:pt x="2793" y="5312"/>
                </a:lnTo>
                <a:lnTo>
                  <a:pt x="2849" y="8095"/>
                </a:lnTo>
                <a:lnTo>
                  <a:pt x="1652" y="8109"/>
                </a:lnTo>
                <a:lnTo>
                  <a:pt x="1328" y="8794"/>
                </a:lnTo>
                <a:lnTo>
                  <a:pt x="729" y="9321"/>
                </a:lnTo>
                <a:lnTo>
                  <a:pt x="883" y="9891"/>
                </a:lnTo>
                <a:lnTo>
                  <a:pt x="353" y="10248"/>
                </a:lnTo>
                <a:lnTo>
                  <a:pt x="444" y="10800"/>
                </a:lnTo>
                <a:lnTo>
                  <a:pt x="0" y="11540"/>
                </a:lnTo>
                <a:lnTo>
                  <a:pt x="832" y="11489"/>
                </a:lnTo>
                <a:lnTo>
                  <a:pt x="849" y="12248"/>
                </a:lnTo>
                <a:lnTo>
                  <a:pt x="1331" y="12956"/>
                </a:lnTo>
                <a:lnTo>
                  <a:pt x="1396" y="13456"/>
                </a:lnTo>
                <a:lnTo>
                  <a:pt x="1967" y="14118"/>
                </a:lnTo>
                <a:lnTo>
                  <a:pt x="2319" y="14747"/>
                </a:lnTo>
                <a:lnTo>
                  <a:pt x="2231" y="15847"/>
                </a:lnTo>
                <a:lnTo>
                  <a:pt x="3072" y="15910"/>
                </a:lnTo>
                <a:lnTo>
                  <a:pt x="3513" y="16387"/>
                </a:lnTo>
                <a:lnTo>
                  <a:pt x="4543" y="16776"/>
                </a:lnTo>
                <a:lnTo>
                  <a:pt x="4716" y="17384"/>
                </a:lnTo>
                <a:lnTo>
                  <a:pt x="5548" y="17705"/>
                </a:lnTo>
                <a:lnTo>
                  <a:pt x="6160" y="18491"/>
                </a:lnTo>
                <a:lnTo>
                  <a:pt x="6640" y="18987"/>
                </a:lnTo>
                <a:lnTo>
                  <a:pt x="7244" y="19462"/>
                </a:lnTo>
                <a:lnTo>
                  <a:pt x="7699" y="20021"/>
                </a:lnTo>
                <a:lnTo>
                  <a:pt x="8441" y="20752"/>
                </a:lnTo>
                <a:lnTo>
                  <a:pt x="9478" y="20586"/>
                </a:lnTo>
                <a:lnTo>
                  <a:pt x="10278" y="20784"/>
                </a:lnTo>
                <a:lnTo>
                  <a:pt x="10860" y="20528"/>
                </a:lnTo>
                <a:lnTo>
                  <a:pt x="11289" y="21061"/>
                </a:lnTo>
                <a:lnTo>
                  <a:pt x="12306" y="21600"/>
                </a:lnTo>
                <a:lnTo>
                  <a:pt x="12911" y="21312"/>
                </a:lnTo>
                <a:lnTo>
                  <a:pt x="13774" y="21435"/>
                </a:lnTo>
                <a:lnTo>
                  <a:pt x="14869" y="21397"/>
                </a:lnTo>
                <a:lnTo>
                  <a:pt x="16058" y="21309"/>
                </a:lnTo>
                <a:lnTo>
                  <a:pt x="16910" y="20437"/>
                </a:lnTo>
                <a:lnTo>
                  <a:pt x="18810" y="20357"/>
                </a:lnTo>
                <a:lnTo>
                  <a:pt x="18823" y="19572"/>
                </a:lnTo>
                <a:lnTo>
                  <a:pt x="18074" y="19476"/>
                </a:lnTo>
                <a:lnTo>
                  <a:pt x="17511" y="18660"/>
                </a:lnTo>
                <a:lnTo>
                  <a:pt x="17300" y="18137"/>
                </a:lnTo>
                <a:lnTo>
                  <a:pt x="16647" y="17621"/>
                </a:lnTo>
                <a:lnTo>
                  <a:pt x="16040" y="17114"/>
                </a:lnTo>
                <a:lnTo>
                  <a:pt x="14926" y="16874"/>
                </a:lnTo>
                <a:lnTo>
                  <a:pt x="15240" y="16127"/>
                </a:lnTo>
                <a:lnTo>
                  <a:pt x="16360" y="16069"/>
                </a:lnTo>
                <a:lnTo>
                  <a:pt x="16360" y="14708"/>
                </a:lnTo>
                <a:lnTo>
                  <a:pt x="16846" y="13563"/>
                </a:lnTo>
                <a:lnTo>
                  <a:pt x="17601" y="13269"/>
                </a:lnTo>
                <a:lnTo>
                  <a:pt x="17646" y="12277"/>
                </a:lnTo>
                <a:lnTo>
                  <a:pt x="18298" y="11380"/>
                </a:lnTo>
                <a:lnTo>
                  <a:pt x="18964" y="11140"/>
                </a:lnTo>
                <a:lnTo>
                  <a:pt x="19105" y="10489"/>
                </a:lnTo>
                <a:lnTo>
                  <a:pt x="19322" y="9456"/>
                </a:lnTo>
                <a:lnTo>
                  <a:pt x="19245" y="8634"/>
                </a:lnTo>
                <a:lnTo>
                  <a:pt x="19463" y="7897"/>
                </a:lnTo>
                <a:lnTo>
                  <a:pt x="19565" y="7141"/>
                </a:lnTo>
                <a:lnTo>
                  <a:pt x="19604" y="6528"/>
                </a:lnTo>
                <a:lnTo>
                  <a:pt x="20320" y="6474"/>
                </a:lnTo>
                <a:lnTo>
                  <a:pt x="20365" y="5925"/>
                </a:lnTo>
                <a:lnTo>
                  <a:pt x="21178" y="5967"/>
                </a:lnTo>
                <a:lnTo>
                  <a:pt x="21600" y="5380"/>
                </a:lnTo>
                <a:lnTo>
                  <a:pt x="20941" y="4938"/>
                </a:lnTo>
                <a:lnTo>
                  <a:pt x="20250" y="4389"/>
                </a:lnTo>
                <a:lnTo>
                  <a:pt x="19789" y="3536"/>
                </a:lnTo>
                <a:lnTo>
                  <a:pt x="19591" y="2847"/>
                </a:lnTo>
                <a:lnTo>
                  <a:pt x="19348" y="1825"/>
                </a:lnTo>
                <a:lnTo>
                  <a:pt x="19053" y="987"/>
                </a:lnTo>
                <a:lnTo>
                  <a:pt x="18369" y="555"/>
                </a:lnTo>
                <a:lnTo>
                  <a:pt x="17249" y="0"/>
                </a:lnTo>
                <a:lnTo>
                  <a:pt x="16545" y="176"/>
                </a:lnTo>
                <a:lnTo>
                  <a:pt x="16270" y="736"/>
                </a:lnTo>
                <a:lnTo>
                  <a:pt x="15508" y="747"/>
                </a:lnTo>
                <a:lnTo>
                  <a:pt x="15093" y="1297"/>
                </a:lnTo>
                <a:lnTo>
                  <a:pt x="14498" y="1078"/>
                </a:lnTo>
                <a:lnTo>
                  <a:pt x="12821" y="1099"/>
                </a:lnTo>
                <a:lnTo>
                  <a:pt x="10674" y="1126"/>
                </a:lnTo>
                <a:lnTo>
                  <a:pt x="7315" y="1110"/>
                </a:lnTo>
                <a:lnTo>
                  <a:pt x="5539" y="1142"/>
                </a:lnTo>
                <a:lnTo>
                  <a:pt x="3973" y="1205"/>
                </a:lnTo>
                <a:close/>
                <a:moveTo>
                  <a:pt x="3973" y="120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34" name="Freeform 2">
            <a:extLst>
              <a:ext uri="{FF2B5EF4-FFF2-40B4-BE49-F238E27FC236}">
                <a16:creationId xmlns:a16="http://schemas.microsoft.com/office/drawing/2014/main" id="{DF2EAD26-55DC-0A4A-971A-6C3DC2D79102}"/>
              </a:ext>
            </a:extLst>
          </p:cNvPr>
          <p:cNvSpPr>
            <a:spLocks/>
          </p:cNvSpPr>
          <p:nvPr/>
        </p:nvSpPr>
        <p:spPr bwMode="auto">
          <a:xfrm>
            <a:off x="4105796" y="1355080"/>
            <a:ext cx="1438796" cy="108049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1828516911 h 21600"/>
              <a:gd name="T14" fmla="*/ 2147483646 w 21600"/>
              <a:gd name="T15" fmla="*/ 1494358152 h 21600"/>
              <a:gd name="T16" fmla="*/ 2147483646 w 21600"/>
              <a:gd name="T17" fmla="*/ 1050731502 h 21600"/>
              <a:gd name="T18" fmla="*/ 2147483646 w 21600"/>
              <a:gd name="T19" fmla="*/ 440022947 h 21600"/>
              <a:gd name="T20" fmla="*/ 2147483646 w 21600"/>
              <a:gd name="T21" fmla="*/ 633029336 h 21600"/>
              <a:gd name="T22" fmla="*/ 2147483646 w 21600"/>
              <a:gd name="T23" fmla="*/ 366207491 h 21600"/>
              <a:gd name="T24" fmla="*/ 2147483646 w 21600"/>
              <a:gd name="T25" fmla="*/ 173560447 h 21600"/>
              <a:gd name="T26" fmla="*/ 2147483646 w 21600"/>
              <a:gd name="T27" fmla="*/ 0 h 21600"/>
              <a:gd name="T28" fmla="*/ 2147483646 w 21600"/>
              <a:gd name="T29" fmla="*/ 285549025 h 21600"/>
              <a:gd name="T30" fmla="*/ 2147483646 w 21600"/>
              <a:gd name="T31" fmla="*/ 710807842 h 21600"/>
              <a:gd name="T32" fmla="*/ 2147483646 w 21600"/>
              <a:gd name="T33" fmla="*/ 1209168545 h 21600"/>
              <a:gd name="T34" fmla="*/ 2147483646 w 21600"/>
              <a:gd name="T35" fmla="*/ 1674397213 h 21600"/>
              <a:gd name="T36" fmla="*/ 2147483646 w 21600"/>
              <a:gd name="T37" fmla="*/ 2127387489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1299158532 w 21600"/>
              <a:gd name="T53" fmla="*/ 2147483646 h 21600"/>
              <a:gd name="T54" fmla="*/ 820477720 w 21600"/>
              <a:gd name="T55" fmla="*/ 2147483646 h 21600"/>
              <a:gd name="T56" fmla="*/ 0 w 21600"/>
              <a:gd name="T57" fmla="*/ 2147483646 h 21600"/>
              <a:gd name="T58" fmla="*/ 34005595 w 21600"/>
              <a:gd name="T59" fmla="*/ 2147483646 h 21600"/>
              <a:gd name="T60" fmla="*/ 838328637 w 21600"/>
              <a:gd name="T61" fmla="*/ 2147483646 h 21600"/>
              <a:gd name="T62" fmla="*/ 952263908 w 21600"/>
              <a:gd name="T63" fmla="*/ 2147483646 h 21600"/>
              <a:gd name="T64" fmla="*/ 1772741722 w 21600"/>
              <a:gd name="T65" fmla="*/ 2147483646 h 21600"/>
              <a:gd name="T66" fmla="*/ 2070319693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2147483646 w 21600"/>
              <a:gd name="T111" fmla="*/ 2147483646 h 216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1600" h="21600">
                <a:moveTo>
                  <a:pt x="20983" y="12545"/>
                </a:moveTo>
                <a:lnTo>
                  <a:pt x="21057" y="11000"/>
                </a:lnTo>
                <a:lnTo>
                  <a:pt x="21184" y="9568"/>
                </a:lnTo>
                <a:lnTo>
                  <a:pt x="21178" y="8256"/>
                </a:lnTo>
                <a:lnTo>
                  <a:pt x="21372" y="7203"/>
                </a:lnTo>
                <a:lnTo>
                  <a:pt x="21600" y="6060"/>
                </a:lnTo>
                <a:lnTo>
                  <a:pt x="21332" y="5078"/>
                </a:lnTo>
                <a:lnTo>
                  <a:pt x="20829" y="4150"/>
                </a:lnTo>
                <a:lnTo>
                  <a:pt x="20661" y="2918"/>
                </a:lnTo>
                <a:lnTo>
                  <a:pt x="20534" y="1222"/>
                </a:lnTo>
                <a:lnTo>
                  <a:pt x="19482" y="1758"/>
                </a:lnTo>
                <a:lnTo>
                  <a:pt x="18677" y="1017"/>
                </a:lnTo>
                <a:lnTo>
                  <a:pt x="17638" y="482"/>
                </a:lnTo>
                <a:lnTo>
                  <a:pt x="16356" y="0"/>
                </a:lnTo>
                <a:lnTo>
                  <a:pt x="15520" y="793"/>
                </a:lnTo>
                <a:lnTo>
                  <a:pt x="13999" y="1974"/>
                </a:lnTo>
                <a:lnTo>
                  <a:pt x="12149" y="3358"/>
                </a:lnTo>
                <a:lnTo>
                  <a:pt x="10565" y="4650"/>
                </a:lnTo>
                <a:lnTo>
                  <a:pt x="9332" y="5908"/>
                </a:lnTo>
                <a:lnTo>
                  <a:pt x="7998" y="7453"/>
                </a:lnTo>
                <a:lnTo>
                  <a:pt x="6737" y="7711"/>
                </a:lnTo>
                <a:lnTo>
                  <a:pt x="5609" y="7627"/>
                </a:lnTo>
                <a:lnTo>
                  <a:pt x="5609" y="10135"/>
                </a:lnTo>
                <a:lnTo>
                  <a:pt x="5583" y="12134"/>
                </a:lnTo>
                <a:lnTo>
                  <a:pt x="5236" y="13736"/>
                </a:lnTo>
                <a:lnTo>
                  <a:pt x="4512" y="14906"/>
                </a:lnTo>
                <a:lnTo>
                  <a:pt x="1528" y="15031"/>
                </a:lnTo>
                <a:lnTo>
                  <a:pt x="965" y="15620"/>
                </a:lnTo>
                <a:lnTo>
                  <a:pt x="0" y="15530"/>
                </a:lnTo>
                <a:lnTo>
                  <a:pt x="40" y="17280"/>
                </a:lnTo>
                <a:lnTo>
                  <a:pt x="986" y="18430"/>
                </a:lnTo>
                <a:lnTo>
                  <a:pt x="1120" y="19672"/>
                </a:lnTo>
                <a:lnTo>
                  <a:pt x="2085" y="20029"/>
                </a:lnTo>
                <a:lnTo>
                  <a:pt x="2435" y="20942"/>
                </a:lnTo>
                <a:lnTo>
                  <a:pt x="3305" y="20716"/>
                </a:lnTo>
                <a:lnTo>
                  <a:pt x="4411" y="21600"/>
                </a:lnTo>
                <a:lnTo>
                  <a:pt x="4591" y="20576"/>
                </a:lnTo>
                <a:lnTo>
                  <a:pt x="5096" y="19795"/>
                </a:lnTo>
                <a:lnTo>
                  <a:pt x="5249" y="18637"/>
                </a:lnTo>
                <a:lnTo>
                  <a:pt x="5806" y="18110"/>
                </a:lnTo>
                <a:lnTo>
                  <a:pt x="7053" y="17887"/>
                </a:lnTo>
                <a:lnTo>
                  <a:pt x="8172" y="18253"/>
                </a:lnTo>
                <a:lnTo>
                  <a:pt x="8923" y="19288"/>
                </a:lnTo>
                <a:lnTo>
                  <a:pt x="10203" y="18985"/>
                </a:lnTo>
                <a:lnTo>
                  <a:pt x="11149" y="19377"/>
                </a:lnTo>
                <a:lnTo>
                  <a:pt x="12637" y="19752"/>
                </a:lnTo>
                <a:lnTo>
                  <a:pt x="14011" y="18904"/>
                </a:lnTo>
                <a:lnTo>
                  <a:pt x="15392" y="18878"/>
                </a:lnTo>
                <a:lnTo>
                  <a:pt x="16592" y="19467"/>
                </a:lnTo>
                <a:lnTo>
                  <a:pt x="17554" y="18476"/>
                </a:lnTo>
                <a:lnTo>
                  <a:pt x="18121" y="17722"/>
                </a:lnTo>
                <a:lnTo>
                  <a:pt x="18382" y="16477"/>
                </a:lnTo>
                <a:lnTo>
                  <a:pt x="18985" y="15388"/>
                </a:lnTo>
                <a:lnTo>
                  <a:pt x="19777" y="14040"/>
                </a:lnTo>
                <a:lnTo>
                  <a:pt x="20983" y="12545"/>
                </a:lnTo>
                <a:close/>
                <a:moveTo>
                  <a:pt x="20983" y="1254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35" name="Freeform 3">
            <a:extLst>
              <a:ext uri="{FF2B5EF4-FFF2-40B4-BE49-F238E27FC236}">
                <a16:creationId xmlns:a16="http://schemas.microsoft.com/office/drawing/2014/main" id="{00C6A7C7-6895-4A4B-813C-44A2CCB0C59A}"/>
              </a:ext>
            </a:extLst>
          </p:cNvPr>
          <p:cNvSpPr>
            <a:spLocks/>
          </p:cNvSpPr>
          <p:nvPr/>
        </p:nvSpPr>
        <p:spPr bwMode="auto">
          <a:xfrm>
            <a:off x="5162848" y="4096495"/>
            <a:ext cx="1124025" cy="1127373"/>
          </a:xfrm>
          <a:custGeom>
            <a:avLst/>
            <a:gdLst>
              <a:gd name="T0" fmla="*/ 8511948 w 21600"/>
              <a:gd name="T1" fmla="*/ 2147483646 h 21600"/>
              <a:gd name="T2" fmla="*/ 0 w 21600"/>
              <a:gd name="T3" fmla="*/ 2147483646 h 21600"/>
              <a:gd name="T4" fmla="*/ 25541395 w 21600"/>
              <a:gd name="T5" fmla="*/ 2147483646 h 21600"/>
              <a:gd name="T6" fmla="*/ 247285374 w 21600"/>
              <a:gd name="T7" fmla="*/ 2147483646 h 21600"/>
              <a:gd name="T8" fmla="*/ 422410690 w 21600"/>
              <a:gd name="T9" fmla="*/ 2147483646 h 21600"/>
              <a:gd name="T10" fmla="*/ 774288207 w 21600"/>
              <a:gd name="T11" fmla="*/ 2147483646 h 21600"/>
              <a:gd name="T12" fmla="*/ 1154133605 w 21600"/>
              <a:gd name="T13" fmla="*/ 2147483646 h 21600"/>
              <a:gd name="T14" fmla="*/ 1286288278 w 21600"/>
              <a:gd name="T15" fmla="*/ 2147483646 h 21600"/>
              <a:gd name="T16" fmla="*/ 1290746928 w 21600"/>
              <a:gd name="T17" fmla="*/ 2147483646 h 21600"/>
              <a:gd name="T18" fmla="*/ 1064544298 w 21600"/>
              <a:gd name="T19" fmla="*/ 2147483646 h 21600"/>
              <a:gd name="T20" fmla="*/ 829824170 w 21600"/>
              <a:gd name="T21" fmla="*/ 2147483646 h 21600"/>
              <a:gd name="T22" fmla="*/ 667669453 w 21600"/>
              <a:gd name="T23" fmla="*/ 2147483646 h 21600"/>
              <a:gd name="T24" fmla="*/ 1043056201 w 21600"/>
              <a:gd name="T25" fmla="*/ 2147483646 h 21600"/>
              <a:gd name="T26" fmla="*/ 898336209 w 21600"/>
              <a:gd name="T27" fmla="*/ 1807050761 h 21600"/>
              <a:gd name="T28" fmla="*/ 663616155 w 21600"/>
              <a:gd name="T29" fmla="*/ 1360398736 h 21600"/>
              <a:gd name="T30" fmla="*/ 531056130 w 21600"/>
              <a:gd name="T31" fmla="*/ 858121846 h 21600"/>
              <a:gd name="T32" fmla="*/ 267146661 w 21600"/>
              <a:gd name="T33" fmla="*/ 392250402 h 21600"/>
              <a:gd name="T34" fmla="*/ 855365565 w 21600"/>
              <a:gd name="T35" fmla="*/ 150520540 h 21600"/>
              <a:gd name="T36" fmla="*/ 1422907077 w 21600"/>
              <a:gd name="T37" fmla="*/ 68716941 h 21600"/>
              <a:gd name="T38" fmla="*/ 2024496455 w 21600"/>
              <a:gd name="T39" fmla="*/ 56038105 h 21600"/>
              <a:gd name="T40" fmla="*/ 2147483646 w 21600"/>
              <a:gd name="T41" fmla="*/ 0 h 21600"/>
              <a:gd name="T42" fmla="*/ 2147483646 w 21600"/>
              <a:gd name="T43" fmla="*/ 51536332 h 21600"/>
              <a:gd name="T44" fmla="*/ 2147483646 w 21600"/>
              <a:gd name="T45" fmla="*/ 592670793 h 21600"/>
              <a:gd name="T46" fmla="*/ 2147483646 w 21600"/>
              <a:gd name="T47" fmla="*/ 1095355430 h 21600"/>
              <a:gd name="T48" fmla="*/ 2147483646 w 21600"/>
              <a:gd name="T49" fmla="*/ 1584953483 h 21600"/>
              <a:gd name="T50" fmla="*/ 2147483646 w 21600"/>
              <a:gd name="T51" fmla="*/ 1614807435 h 21600"/>
              <a:gd name="T52" fmla="*/ 2147483646 w 21600"/>
              <a:gd name="T53" fmla="*/ 1597632319 h 21600"/>
              <a:gd name="T54" fmla="*/ 2147483646 w 21600"/>
              <a:gd name="T55" fmla="*/ 1559182570 h 21600"/>
              <a:gd name="T56" fmla="*/ 2147483646 w 21600"/>
              <a:gd name="T57" fmla="*/ 890025520 h 21600"/>
              <a:gd name="T58" fmla="*/ 2147483646 w 21600"/>
              <a:gd name="T59" fmla="*/ 910479166 h 21600"/>
              <a:gd name="T60" fmla="*/ 2147483646 w 21600"/>
              <a:gd name="T61" fmla="*/ 979190614 h 21600"/>
              <a:gd name="T62" fmla="*/ 2147483646 w 21600"/>
              <a:gd name="T63" fmla="*/ 1086765125 h 21600"/>
              <a:gd name="T64" fmla="*/ 2147483646 w 21600"/>
              <a:gd name="T65" fmla="*/ 1125214874 h 21600"/>
              <a:gd name="T66" fmla="*/ 2147483646 w 21600"/>
              <a:gd name="T67" fmla="*/ 1928527350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1996933850 w 21600"/>
              <a:gd name="T111" fmla="*/ 2147483646 h 21600"/>
              <a:gd name="T112" fmla="*/ 1450874959 w 21600"/>
              <a:gd name="T113" fmla="*/ 2147483646 h 21600"/>
              <a:gd name="T114" fmla="*/ 1118053576 w 21600"/>
              <a:gd name="T115" fmla="*/ 2147483646 h 21600"/>
              <a:gd name="T116" fmla="*/ 750773497 w 21600"/>
              <a:gd name="T117" fmla="*/ 2147483646 h 21600"/>
              <a:gd name="T118" fmla="*/ 8511948 w 21600"/>
              <a:gd name="T119" fmla="*/ 2147483646 h 21600"/>
              <a:gd name="T120" fmla="*/ 8511948 w 21600"/>
              <a:gd name="T121" fmla="*/ 2147483646 h 216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600" h="21600">
                <a:moveTo>
                  <a:pt x="21" y="20688"/>
                </a:moveTo>
                <a:lnTo>
                  <a:pt x="0" y="19176"/>
                </a:lnTo>
                <a:lnTo>
                  <a:pt x="63" y="17927"/>
                </a:lnTo>
                <a:lnTo>
                  <a:pt x="610" y="16341"/>
                </a:lnTo>
                <a:lnTo>
                  <a:pt x="1042" y="14063"/>
                </a:lnTo>
                <a:lnTo>
                  <a:pt x="1910" y="12489"/>
                </a:lnTo>
                <a:lnTo>
                  <a:pt x="2847" y="12069"/>
                </a:lnTo>
                <a:lnTo>
                  <a:pt x="3173" y="10903"/>
                </a:lnTo>
                <a:lnTo>
                  <a:pt x="3184" y="9349"/>
                </a:lnTo>
                <a:lnTo>
                  <a:pt x="2626" y="8079"/>
                </a:lnTo>
                <a:lnTo>
                  <a:pt x="2047" y="6897"/>
                </a:lnTo>
                <a:lnTo>
                  <a:pt x="1647" y="5742"/>
                </a:lnTo>
                <a:lnTo>
                  <a:pt x="2573" y="5490"/>
                </a:lnTo>
                <a:lnTo>
                  <a:pt x="2216" y="4418"/>
                </a:lnTo>
                <a:lnTo>
                  <a:pt x="1637" y="3326"/>
                </a:lnTo>
                <a:lnTo>
                  <a:pt x="1310" y="2098"/>
                </a:lnTo>
                <a:lnTo>
                  <a:pt x="659" y="959"/>
                </a:lnTo>
                <a:lnTo>
                  <a:pt x="2110" y="368"/>
                </a:lnTo>
                <a:lnTo>
                  <a:pt x="3510" y="168"/>
                </a:lnTo>
                <a:lnTo>
                  <a:pt x="4994" y="137"/>
                </a:lnTo>
                <a:lnTo>
                  <a:pt x="6342" y="0"/>
                </a:lnTo>
                <a:lnTo>
                  <a:pt x="8047" y="126"/>
                </a:lnTo>
                <a:lnTo>
                  <a:pt x="8605" y="1449"/>
                </a:lnTo>
                <a:lnTo>
                  <a:pt x="8942" y="2678"/>
                </a:lnTo>
                <a:lnTo>
                  <a:pt x="9899" y="3875"/>
                </a:lnTo>
                <a:lnTo>
                  <a:pt x="11110" y="3948"/>
                </a:lnTo>
                <a:lnTo>
                  <a:pt x="12384" y="3906"/>
                </a:lnTo>
                <a:lnTo>
                  <a:pt x="13257" y="3812"/>
                </a:lnTo>
                <a:lnTo>
                  <a:pt x="13569" y="2176"/>
                </a:lnTo>
                <a:lnTo>
                  <a:pt x="14800" y="2226"/>
                </a:lnTo>
                <a:lnTo>
                  <a:pt x="15653" y="2394"/>
                </a:lnTo>
                <a:lnTo>
                  <a:pt x="16569" y="2657"/>
                </a:lnTo>
                <a:lnTo>
                  <a:pt x="17621" y="2751"/>
                </a:lnTo>
                <a:lnTo>
                  <a:pt x="17632" y="4715"/>
                </a:lnTo>
                <a:lnTo>
                  <a:pt x="17621" y="6799"/>
                </a:lnTo>
                <a:lnTo>
                  <a:pt x="18484" y="7817"/>
                </a:lnTo>
                <a:lnTo>
                  <a:pt x="18579" y="9476"/>
                </a:lnTo>
                <a:lnTo>
                  <a:pt x="19811" y="9466"/>
                </a:lnTo>
                <a:lnTo>
                  <a:pt x="21600" y="9361"/>
                </a:lnTo>
                <a:lnTo>
                  <a:pt x="21547" y="11125"/>
                </a:lnTo>
                <a:lnTo>
                  <a:pt x="21447" y="12661"/>
                </a:lnTo>
                <a:lnTo>
                  <a:pt x="19793" y="12867"/>
                </a:lnTo>
                <a:lnTo>
                  <a:pt x="17958" y="12839"/>
                </a:lnTo>
                <a:lnTo>
                  <a:pt x="17948" y="15390"/>
                </a:lnTo>
                <a:lnTo>
                  <a:pt x="18053" y="17389"/>
                </a:lnTo>
                <a:lnTo>
                  <a:pt x="18060" y="18906"/>
                </a:lnTo>
                <a:lnTo>
                  <a:pt x="19021" y="19825"/>
                </a:lnTo>
                <a:lnTo>
                  <a:pt x="20147" y="21148"/>
                </a:lnTo>
                <a:lnTo>
                  <a:pt x="18453" y="21390"/>
                </a:lnTo>
                <a:lnTo>
                  <a:pt x="16632" y="21600"/>
                </a:lnTo>
                <a:lnTo>
                  <a:pt x="15190" y="21526"/>
                </a:lnTo>
                <a:lnTo>
                  <a:pt x="12832" y="21484"/>
                </a:lnTo>
                <a:lnTo>
                  <a:pt x="11579" y="20749"/>
                </a:lnTo>
                <a:lnTo>
                  <a:pt x="9274" y="20760"/>
                </a:lnTo>
                <a:lnTo>
                  <a:pt x="7168" y="20781"/>
                </a:lnTo>
                <a:lnTo>
                  <a:pt x="4926" y="20823"/>
                </a:lnTo>
                <a:lnTo>
                  <a:pt x="3579" y="20749"/>
                </a:lnTo>
                <a:lnTo>
                  <a:pt x="2758" y="19993"/>
                </a:lnTo>
                <a:lnTo>
                  <a:pt x="1852" y="20224"/>
                </a:lnTo>
                <a:lnTo>
                  <a:pt x="21" y="20688"/>
                </a:lnTo>
                <a:close/>
                <a:moveTo>
                  <a:pt x="21" y="20688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36" name="Freeform 4">
            <a:extLst>
              <a:ext uri="{FF2B5EF4-FFF2-40B4-BE49-F238E27FC236}">
                <a16:creationId xmlns:a16="http://schemas.microsoft.com/office/drawing/2014/main" id="{F29F9E4F-8420-E746-B8B2-C0E04D1E4604}"/>
              </a:ext>
            </a:extLst>
          </p:cNvPr>
          <p:cNvSpPr>
            <a:spLocks/>
          </p:cNvSpPr>
          <p:nvPr/>
        </p:nvSpPr>
        <p:spPr bwMode="auto">
          <a:xfrm>
            <a:off x="5389439" y="2536032"/>
            <a:ext cx="1202159" cy="819299"/>
          </a:xfrm>
          <a:custGeom>
            <a:avLst/>
            <a:gdLst>
              <a:gd name="T0" fmla="*/ 1401521049 w 21600"/>
              <a:gd name="T1" fmla="*/ 2147483646 h 21600"/>
              <a:gd name="T2" fmla="*/ 1387135591 w 21600"/>
              <a:gd name="T3" fmla="*/ 2147483646 h 21600"/>
              <a:gd name="T4" fmla="*/ 1018652993 w 21600"/>
              <a:gd name="T5" fmla="*/ 2147483646 h 21600"/>
              <a:gd name="T6" fmla="*/ 645214296 w 21600"/>
              <a:gd name="T7" fmla="*/ 2147483646 h 21600"/>
              <a:gd name="T8" fmla="*/ 596613359 w 21600"/>
              <a:gd name="T9" fmla="*/ 2147483646 h 21600"/>
              <a:gd name="T10" fmla="*/ 208789283 w 21600"/>
              <a:gd name="T11" fmla="*/ 2147483646 h 21600"/>
              <a:gd name="T12" fmla="*/ 208789283 w 21600"/>
              <a:gd name="T13" fmla="*/ 2079784047 h 21600"/>
              <a:gd name="T14" fmla="*/ 0 w 21600"/>
              <a:gd name="T15" fmla="*/ 1900659888 h 21600"/>
              <a:gd name="T16" fmla="*/ 359059493 w 21600"/>
              <a:gd name="T17" fmla="*/ 1724989973 h 21600"/>
              <a:gd name="T18" fmla="*/ 577271960 w 21600"/>
              <a:gd name="T19" fmla="*/ 1540214311 h 21600"/>
              <a:gd name="T20" fmla="*/ 935335214 w 21600"/>
              <a:gd name="T21" fmla="*/ 1286049554 h 21600"/>
              <a:gd name="T22" fmla="*/ 1421357402 w 21600"/>
              <a:gd name="T23" fmla="*/ 1314935482 h 21600"/>
              <a:gd name="T24" fmla="*/ 1809181478 w 21600"/>
              <a:gd name="T25" fmla="*/ 1168465836 h 21600"/>
              <a:gd name="T26" fmla="*/ 2085418144 w 21600"/>
              <a:gd name="T27" fmla="*/ 1330792791 h 21600"/>
              <a:gd name="T28" fmla="*/ 2147483646 w 21600"/>
              <a:gd name="T29" fmla="*/ 1166268686 h 21600"/>
              <a:gd name="T30" fmla="*/ 2147483646 w 21600"/>
              <a:gd name="T31" fmla="*/ 1125765519 h 21600"/>
              <a:gd name="T32" fmla="*/ 2147483646 w 21600"/>
              <a:gd name="T33" fmla="*/ 1096408160 h 21600"/>
              <a:gd name="T34" fmla="*/ 2147483646 w 21600"/>
              <a:gd name="T35" fmla="*/ 972544419 h 21600"/>
              <a:gd name="T36" fmla="*/ 2147483646 w 21600"/>
              <a:gd name="T37" fmla="*/ 738316931 h 21600"/>
              <a:gd name="T38" fmla="*/ 2147483646 w 21600"/>
              <a:gd name="T39" fmla="*/ 722305391 h 21600"/>
              <a:gd name="T40" fmla="*/ 2147483646 w 21600"/>
              <a:gd name="T41" fmla="*/ 557781339 h 21600"/>
              <a:gd name="T42" fmla="*/ 2147483646 w 21600"/>
              <a:gd name="T43" fmla="*/ 283836403 h 21600"/>
              <a:gd name="T44" fmla="*/ 2147483646 w 21600"/>
              <a:gd name="T45" fmla="*/ 92309232 h 21600"/>
              <a:gd name="T46" fmla="*/ 2147483646 w 21600"/>
              <a:gd name="T47" fmla="*/ 8948658 h 21600"/>
              <a:gd name="T48" fmla="*/ 2147483646 w 21600"/>
              <a:gd name="T49" fmla="*/ 0 h 21600"/>
              <a:gd name="T50" fmla="*/ 2147483646 w 21600"/>
              <a:gd name="T51" fmla="*/ 234227488 h 21600"/>
              <a:gd name="T52" fmla="*/ 2147483646 w 21600"/>
              <a:gd name="T53" fmla="*/ 495612270 h 21600"/>
              <a:gd name="T54" fmla="*/ 2147483646 w 21600"/>
              <a:gd name="T55" fmla="*/ 847109135 h 21600"/>
              <a:gd name="T56" fmla="*/ 2147483646 w 21600"/>
              <a:gd name="T57" fmla="*/ 832980458 h 21600"/>
              <a:gd name="T58" fmla="*/ 2147483646 w 21600"/>
              <a:gd name="T59" fmla="*/ 1029530503 h 21600"/>
              <a:gd name="T60" fmla="*/ 2147483646 w 21600"/>
              <a:gd name="T61" fmla="*/ 1139894195 h 21600"/>
              <a:gd name="T62" fmla="*/ 2147483646 w 21600"/>
              <a:gd name="T63" fmla="*/ 1398453253 h 21600"/>
              <a:gd name="T64" fmla="*/ 2147483646 w 21600"/>
              <a:gd name="T65" fmla="*/ 1475536717 h 21600"/>
              <a:gd name="T66" fmla="*/ 2147483646 w 21600"/>
              <a:gd name="T67" fmla="*/ 1722478536 h 21600"/>
              <a:gd name="T68" fmla="*/ 2147483646 w 21600"/>
              <a:gd name="T69" fmla="*/ 1922954364 h 21600"/>
              <a:gd name="T70" fmla="*/ 2147483646 w 21600"/>
              <a:gd name="T71" fmla="*/ 2098624225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1887536983 w 21600"/>
              <a:gd name="T105" fmla="*/ 2147483646 h 21600"/>
              <a:gd name="T106" fmla="*/ 1781406800 w 21600"/>
              <a:gd name="T107" fmla="*/ 2147483646 h 21600"/>
              <a:gd name="T108" fmla="*/ 1401521049 w 21600"/>
              <a:gd name="T109" fmla="*/ 2147483646 h 21600"/>
              <a:gd name="T110" fmla="*/ 1401521049 w 21600"/>
              <a:gd name="T111" fmla="*/ 2147483646 h 216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1600" h="21600">
                <a:moveTo>
                  <a:pt x="2826" y="21600"/>
                </a:moveTo>
                <a:lnTo>
                  <a:pt x="2797" y="19562"/>
                </a:lnTo>
                <a:lnTo>
                  <a:pt x="2054" y="18759"/>
                </a:lnTo>
                <a:lnTo>
                  <a:pt x="1301" y="17525"/>
                </a:lnTo>
                <a:lnTo>
                  <a:pt x="1203" y="16291"/>
                </a:lnTo>
                <a:lnTo>
                  <a:pt x="421" y="15013"/>
                </a:lnTo>
                <a:lnTo>
                  <a:pt x="421" y="13248"/>
                </a:lnTo>
                <a:lnTo>
                  <a:pt x="0" y="12107"/>
                </a:lnTo>
                <a:lnTo>
                  <a:pt x="724" y="10988"/>
                </a:lnTo>
                <a:lnTo>
                  <a:pt x="1164" y="9811"/>
                </a:lnTo>
                <a:lnTo>
                  <a:pt x="1886" y="8192"/>
                </a:lnTo>
                <a:lnTo>
                  <a:pt x="2866" y="8376"/>
                </a:lnTo>
                <a:lnTo>
                  <a:pt x="3648" y="7443"/>
                </a:lnTo>
                <a:lnTo>
                  <a:pt x="4205" y="8477"/>
                </a:lnTo>
                <a:lnTo>
                  <a:pt x="4841" y="7429"/>
                </a:lnTo>
                <a:lnTo>
                  <a:pt x="5800" y="7171"/>
                </a:lnTo>
                <a:lnTo>
                  <a:pt x="7022" y="6984"/>
                </a:lnTo>
                <a:lnTo>
                  <a:pt x="7892" y="6195"/>
                </a:lnTo>
                <a:lnTo>
                  <a:pt x="7677" y="4703"/>
                </a:lnTo>
                <a:lnTo>
                  <a:pt x="9506" y="4601"/>
                </a:lnTo>
                <a:lnTo>
                  <a:pt x="10719" y="3553"/>
                </a:lnTo>
                <a:lnTo>
                  <a:pt x="11844" y="1808"/>
                </a:lnTo>
                <a:lnTo>
                  <a:pt x="12372" y="588"/>
                </a:lnTo>
                <a:lnTo>
                  <a:pt x="13207" y="57"/>
                </a:lnTo>
                <a:lnTo>
                  <a:pt x="14263" y="0"/>
                </a:lnTo>
                <a:lnTo>
                  <a:pt x="14948" y="1492"/>
                </a:lnTo>
                <a:lnTo>
                  <a:pt x="15476" y="3157"/>
                </a:lnTo>
                <a:lnTo>
                  <a:pt x="15300" y="5396"/>
                </a:lnTo>
                <a:lnTo>
                  <a:pt x="16238" y="5306"/>
                </a:lnTo>
                <a:lnTo>
                  <a:pt x="16884" y="6558"/>
                </a:lnTo>
                <a:lnTo>
                  <a:pt x="17960" y="7261"/>
                </a:lnTo>
                <a:lnTo>
                  <a:pt x="18716" y="8908"/>
                </a:lnTo>
                <a:lnTo>
                  <a:pt x="19311" y="9399"/>
                </a:lnTo>
                <a:lnTo>
                  <a:pt x="20133" y="10972"/>
                </a:lnTo>
                <a:lnTo>
                  <a:pt x="20700" y="12249"/>
                </a:lnTo>
                <a:lnTo>
                  <a:pt x="21600" y="13368"/>
                </a:lnTo>
                <a:lnTo>
                  <a:pt x="20816" y="14571"/>
                </a:lnTo>
                <a:lnTo>
                  <a:pt x="19684" y="14118"/>
                </a:lnTo>
                <a:lnTo>
                  <a:pt x="18493" y="13841"/>
                </a:lnTo>
                <a:lnTo>
                  <a:pt x="17884" y="14747"/>
                </a:lnTo>
                <a:lnTo>
                  <a:pt x="16864" y="14533"/>
                </a:lnTo>
                <a:lnTo>
                  <a:pt x="15886" y="15087"/>
                </a:lnTo>
                <a:lnTo>
                  <a:pt x="14961" y="15313"/>
                </a:lnTo>
                <a:lnTo>
                  <a:pt x="14137" y="15175"/>
                </a:lnTo>
                <a:lnTo>
                  <a:pt x="13623" y="16684"/>
                </a:lnTo>
                <a:lnTo>
                  <a:pt x="11543" y="16525"/>
                </a:lnTo>
                <a:lnTo>
                  <a:pt x="10260" y="15886"/>
                </a:lnTo>
                <a:lnTo>
                  <a:pt x="9448" y="14546"/>
                </a:lnTo>
                <a:lnTo>
                  <a:pt x="8239" y="14533"/>
                </a:lnTo>
                <a:lnTo>
                  <a:pt x="7329" y="16143"/>
                </a:lnTo>
                <a:lnTo>
                  <a:pt x="6995" y="18093"/>
                </a:lnTo>
                <a:lnTo>
                  <a:pt x="5152" y="18294"/>
                </a:lnTo>
                <a:lnTo>
                  <a:pt x="3806" y="18294"/>
                </a:lnTo>
                <a:lnTo>
                  <a:pt x="3592" y="19828"/>
                </a:lnTo>
                <a:lnTo>
                  <a:pt x="2826" y="21600"/>
                </a:lnTo>
                <a:close/>
                <a:moveTo>
                  <a:pt x="2826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37" name="Freeform 5">
            <a:extLst>
              <a:ext uri="{FF2B5EF4-FFF2-40B4-BE49-F238E27FC236}">
                <a16:creationId xmlns:a16="http://schemas.microsoft.com/office/drawing/2014/main" id="{2FFA009F-D33E-2F4E-BF32-A3423F291798}"/>
              </a:ext>
            </a:extLst>
          </p:cNvPr>
          <p:cNvSpPr>
            <a:spLocks/>
          </p:cNvSpPr>
          <p:nvPr/>
        </p:nvSpPr>
        <p:spPr bwMode="auto">
          <a:xfrm>
            <a:off x="5312420" y="1379637"/>
            <a:ext cx="968871" cy="1475631"/>
          </a:xfrm>
          <a:custGeom>
            <a:avLst/>
            <a:gdLst>
              <a:gd name="T0" fmla="*/ 48290704 w 21600"/>
              <a:gd name="T1" fmla="*/ 2147483646 h 21600"/>
              <a:gd name="T2" fmla="*/ 772891772 w 21600"/>
              <a:gd name="T3" fmla="*/ 2147483646 h 21600"/>
              <a:gd name="T4" fmla="*/ 1122081846 w 21600"/>
              <a:gd name="T5" fmla="*/ 2147483646 h 21600"/>
              <a:gd name="T6" fmla="*/ 1163620978 w 21600"/>
              <a:gd name="T7" fmla="*/ 2147483646 h 21600"/>
              <a:gd name="T8" fmla="*/ 1342499366 w 21600"/>
              <a:gd name="T9" fmla="*/ 2147483646 h 21600"/>
              <a:gd name="T10" fmla="*/ 1083135110 w 21600"/>
              <a:gd name="T11" fmla="*/ 2147483646 h 21600"/>
              <a:gd name="T12" fmla="*/ 945795854 w 21600"/>
              <a:gd name="T13" fmla="*/ 487965839 h 21600"/>
              <a:gd name="T14" fmla="*/ 1570706194 w 21600"/>
              <a:gd name="T15" fmla="*/ 0 h 21600"/>
              <a:gd name="T16" fmla="*/ 2147483646 w 21600"/>
              <a:gd name="T17" fmla="*/ 1112588553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022704352 w 21600"/>
              <a:gd name="T47" fmla="*/ 2147483646 h 21600"/>
              <a:gd name="T48" fmla="*/ 1610426241 w 21600"/>
              <a:gd name="T49" fmla="*/ 2147483646 h 21600"/>
              <a:gd name="T50" fmla="*/ 1040818648 w 21600"/>
              <a:gd name="T51" fmla="*/ 2147483646 h 21600"/>
              <a:gd name="T52" fmla="*/ 780681145 w 21600"/>
              <a:gd name="T53" fmla="*/ 2147483646 h 21600"/>
              <a:gd name="T54" fmla="*/ 326082490 w 21600"/>
              <a:gd name="T55" fmla="*/ 2147483646 h 21600"/>
              <a:gd name="T56" fmla="*/ 712400150 w 21600"/>
              <a:gd name="T57" fmla="*/ 2147483646 h 21600"/>
              <a:gd name="T58" fmla="*/ 839614025 w 21600"/>
              <a:gd name="T59" fmla="*/ 2147483646 h 21600"/>
              <a:gd name="T60" fmla="*/ 779122467 w 21600"/>
              <a:gd name="T61" fmla="*/ 2147483646 h 21600"/>
              <a:gd name="T62" fmla="*/ 489386215 w 21600"/>
              <a:gd name="T63" fmla="*/ 2147483646 h 21600"/>
              <a:gd name="T64" fmla="*/ 0 w 21600"/>
              <a:gd name="T65" fmla="*/ 2147483646 h 216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00" h="21600">
                <a:moveTo>
                  <a:pt x="0" y="12823"/>
                </a:moveTo>
                <a:lnTo>
                  <a:pt x="186" y="11833"/>
                </a:lnTo>
                <a:lnTo>
                  <a:pt x="1551" y="10523"/>
                </a:lnTo>
                <a:lnTo>
                  <a:pt x="2977" y="9560"/>
                </a:lnTo>
                <a:lnTo>
                  <a:pt x="4162" y="8905"/>
                </a:lnTo>
                <a:lnTo>
                  <a:pt x="4322" y="7987"/>
                </a:lnTo>
                <a:lnTo>
                  <a:pt x="4482" y="6748"/>
                </a:lnTo>
                <a:lnTo>
                  <a:pt x="4482" y="5725"/>
                </a:lnTo>
                <a:lnTo>
                  <a:pt x="4842" y="4996"/>
                </a:lnTo>
                <a:lnTo>
                  <a:pt x="5171" y="4182"/>
                </a:lnTo>
                <a:lnTo>
                  <a:pt x="4892" y="3388"/>
                </a:lnTo>
                <a:lnTo>
                  <a:pt x="4172" y="2844"/>
                </a:lnTo>
                <a:lnTo>
                  <a:pt x="3720" y="1868"/>
                </a:lnTo>
                <a:lnTo>
                  <a:pt x="3643" y="532"/>
                </a:lnTo>
                <a:lnTo>
                  <a:pt x="4742" y="7"/>
                </a:lnTo>
                <a:lnTo>
                  <a:pt x="6050" y="0"/>
                </a:lnTo>
                <a:lnTo>
                  <a:pt x="7945" y="663"/>
                </a:lnTo>
                <a:lnTo>
                  <a:pt x="9974" y="1213"/>
                </a:lnTo>
                <a:lnTo>
                  <a:pt x="12847" y="2151"/>
                </a:lnTo>
                <a:lnTo>
                  <a:pt x="15193" y="2986"/>
                </a:lnTo>
                <a:lnTo>
                  <a:pt x="18007" y="3859"/>
                </a:lnTo>
                <a:lnTo>
                  <a:pt x="19982" y="4657"/>
                </a:lnTo>
                <a:lnTo>
                  <a:pt x="21390" y="5228"/>
                </a:lnTo>
                <a:lnTo>
                  <a:pt x="21600" y="6191"/>
                </a:lnTo>
                <a:lnTo>
                  <a:pt x="21590" y="9046"/>
                </a:lnTo>
                <a:lnTo>
                  <a:pt x="21570" y="10345"/>
                </a:lnTo>
                <a:lnTo>
                  <a:pt x="19682" y="10398"/>
                </a:lnTo>
                <a:lnTo>
                  <a:pt x="19373" y="11111"/>
                </a:lnTo>
                <a:lnTo>
                  <a:pt x="18344" y="11872"/>
                </a:lnTo>
                <a:lnTo>
                  <a:pt x="18454" y="12562"/>
                </a:lnTo>
                <a:lnTo>
                  <a:pt x="17715" y="13172"/>
                </a:lnTo>
                <a:lnTo>
                  <a:pt x="17874" y="13835"/>
                </a:lnTo>
                <a:lnTo>
                  <a:pt x="17155" y="14524"/>
                </a:lnTo>
                <a:lnTo>
                  <a:pt x="18374" y="14572"/>
                </a:lnTo>
                <a:lnTo>
                  <a:pt x="18673" y="15570"/>
                </a:lnTo>
                <a:lnTo>
                  <a:pt x="19313" y="16095"/>
                </a:lnTo>
                <a:lnTo>
                  <a:pt x="19313" y="17026"/>
                </a:lnTo>
                <a:lnTo>
                  <a:pt x="17984" y="17085"/>
                </a:lnTo>
                <a:lnTo>
                  <a:pt x="16926" y="17460"/>
                </a:lnTo>
                <a:lnTo>
                  <a:pt x="15837" y="18431"/>
                </a:lnTo>
                <a:lnTo>
                  <a:pt x="14738" y="19060"/>
                </a:lnTo>
                <a:lnTo>
                  <a:pt x="13709" y="19487"/>
                </a:lnTo>
                <a:lnTo>
                  <a:pt x="12439" y="19561"/>
                </a:lnTo>
                <a:lnTo>
                  <a:pt x="11272" y="19539"/>
                </a:lnTo>
                <a:lnTo>
                  <a:pt x="11522" y="20379"/>
                </a:lnTo>
                <a:lnTo>
                  <a:pt x="10358" y="20812"/>
                </a:lnTo>
                <a:lnTo>
                  <a:pt x="8979" y="20963"/>
                </a:lnTo>
                <a:lnTo>
                  <a:pt x="7791" y="21068"/>
                </a:lnTo>
                <a:lnTo>
                  <a:pt x="6932" y="21600"/>
                </a:lnTo>
                <a:lnTo>
                  <a:pt x="6203" y="21075"/>
                </a:lnTo>
                <a:lnTo>
                  <a:pt x="5464" y="21551"/>
                </a:lnTo>
                <a:lnTo>
                  <a:pt x="4009" y="21534"/>
                </a:lnTo>
                <a:lnTo>
                  <a:pt x="3536" y="20495"/>
                </a:lnTo>
                <a:lnTo>
                  <a:pt x="3007" y="19861"/>
                </a:lnTo>
                <a:lnTo>
                  <a:pt x="1948" y="19441"/>
                </a:lnTo>
                <a:lnTo>
                  <a:pt x="1256" y="18850"/>
                </a:lnTo>
                <a:lnTo>
                  <a:pt x="1336" y="18181"/>
                </a:lnTo>
                <a:lnTo>
                  <a:pt x="2744" y="18181"/>
                </a:lnTo>
                <a:lnTo>
                  <a:pt x="4291" y="18029"/>
                </a:lnTo>
                <a:lnTo>
                  <a:pt x="3234" y="17332"/>
                </a:lnTo>
                <a:lnTo>
                  <a:pt x="3353" y="16407"/>
                </a:lnTo>
                <a:lnTo>
                  <a:pt x="3001" y="15387"/>
                </a:lnTo>
                <a:lnTo>
                  <a:pt x="2701" y="14736"/>
                </a:lnTo>
                <a:lnTo>
                  <a:pt x="1885" y="14413"/>
                </a:lnTo>
                <a:lnTo>
                  <a:pt x="652" y="13695"/>
                </a:lnTo>
                <a:lnTo>
                  <a:pt x="0" y="12823"/>
                </a:lnTo>
                <a:close/>
                <a:moveTo>
                  <a:pt x="0" y="1282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38" name="Freeform 6">
            <a:extLst>
              <a:ext uri="{FF2B5EF4-FFF2-40B4-BE49-F238E27FC236}">
                <a16:creationId xmlns:a16="http://schemas.microsoft.com/office/drawing/2014/main" id="{8DE94A1B-14A5-B84F-BE61-9C56034D61B4}"/>
              </a:ext>
            </a:extLst>
          </p:cNvPr>
          <p:cNvSpPr>
            <a:spLocks/>
          </p:cNvSpPr>
          <p:nvPr/>
        </p:nvSpPr>
        <p:spPr bwMode="auto">
          <a:xfrm>
            <a:off x="7125147" y="2171031"/>
            <a:ext cx="1380753" cy="1051471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1947584818 h 21600"/>
              <a:gd name="T38" fmla="*/ 2147483646 w 21600"/>
              <a:gd name="T39" fmla="*/ 1516521708 h 21600"/>
              <a:gd name="T40" fmla="*/ 2147483646 w 21600"/>
              <a:gd name="T41" fmla="*/ 1204587754 h 21600"/>
              <a:gd name="T42" fmla="*/ 2147483646 w 21600"/>
              <a:gd name="T43" fmla="*/ 969315584 h 21600"/>
              <a:gd name="T44" fmla="*/ 2147483646 w 21600"/>
              <a:gd name="T45" fmla="*/ 721758568 h 21600"/>
              <a:gd name="T46" fmla="*/ 2147483646 w 21600"/>
              <a:gd name="T47" fmla="*/ 464912401 h 21600"/>
              <a:gd name="T48" fmla="*/ 2147483646 w 21600"/>
              <a:gd name="T49" fmla="*/ 171230801 h 21600"/>
              <a:gd name="T50" fmla="*/ 2147483646 w 21600"/>
              <a:gd name="T51" fmla="*/ 161941650 h 21600"/>
              <a:gd name="T52" fmla="*/ 2147483646 w 21600"/>
              <a:gd name="T53" fmla="*/ 85615366 h 21600"/>
              <a:gd name="T54" fmla="*/ 2147483646 w 21600"/>
              <a:gd name="T55" fmla="*/ 0 h 21600"/>
              <a:gd name="T56" fmla="*/ 2147483646 w 21600"/>
              <a:gd name="T57" fmla="*/ 348433817 h 21600"/>
              <a:gd name="T58" fmla="*/ 2147483646 w 21600"/>
              <a:gd name="T59" fmla="*/ 143689296 h 21600"/>
              <a:gd name="T60" fmla="*/ 2147483646 w 21600"/>
              <a:gd name="T61" fmla="*/ 229304662 h 21600"/>
              <a:gd name="T62" fmla="*/ 2147483646 w 21600"/>
              <a:gd name="T63" fmla="*/ 758263277 h 21600"/>
              <a:gd name="T64" fmla="*/ 2147483646 w 21600"/>
              <a:gd name="T65" fmla="*/ 1115986245 h 21600"/>
              <a:gd name="T66" fmla="*/ 2147483646 w 21600"/>
              <a:gd name="T67" fmla="*/ 1343301784 h 21600"/>
              <a:gd name="T68" fmla="*/ 2147483646 w 21600"/>
              <a:gd name="T69" fmla="*/ 1786975689 h 21600"/>
              <a:gd name="T70" fmla="*/ 2126550699 w 21600"/>
              <a:gd name="T71" fmla="*/ 2147483646 h 21600"/>
              <a:gd name="T72" fmla="*/ 1583263035 w 21600"/>
              <a:gd name="T73" fmla="*/ 2147483646 h 21600"/>
              <a:gd name="T74" fmla="*/ 1088823445 w 21600"/>
              <a:gd name="T75" fmla="*/ 2147483646 h 21600"/>
              <a:gd name="T76" fmla="*/ 1088823445 w 21600"/>
              <a:gd name="T77" fmla="*/ 2147483646 h 21600"/>
              <a:gd name="T78" fmla="*/ 237454290 w 21600"/>
              <a:gd name="T79" fmla="*/ 2147483646 h 21600"/>
              <a:gd name="T80" fmla="*/ 0 w 21600"/>
              <a:gd name="T81" fmla="*/ 2147483646 h 21600"/>
              <a:gd name="T82" fmla="*/ 807033951 w 21600"/>
              <a:gd name="T83" fmla="*/ 2147483646 h 21600"/>
              <a:gd name="T84" fmla="*/ 1451018009 w 21600"/>
              <a:gd name="T85" fmla="*/ 2147483646 h 21600"/>
              <a:gd name="T86" fmla="*/ 1967997130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2147483646 w 21600"/>
              <a:gd name="T111" fmla="*/ 2147483646 h 21600"/>
              <a:gd name="T112" fmla="*/ 2147483646 w 21600"/>
              <a:gd name="T113" fmla="*/ 2147483646 h 21600"/>
              <a:gd name="T114" fmla="*/ 2147483646 w 21600"/>
              <a:gd name="T115" fmla="*/ 2147483646 h 21600"/>
              <a:gd name="T116" fmla="*/ 2147483646 w 21600"/>
              <a:gd name="T117" fmla="*/ 2147483646 h 216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1600" h="21600">
                <a:moveTo>
                  <a:pt x="13349" y="20286"/>
                </a:moveTo>
                <a:lnTo>
                  <a:pt x="14409" y="20203"/>
                </a:lnTo>
                <a:lnTo>
                  <a:pt x="14916" y="19343"/>
                </a:lnTo>
                <a:lnTo>
                  <a:pt x="15463" y="18812"/>
                </a:lnTo>
                <a:lnTo>
                  <a:pt x="17457" y="18766"/>
                </a:lnTo>
                <a:lnTo>
                  <a:pt x="18517" y="17246"/>
                </a:lnTo>
                <a:lnTo>
                  <a:pt x="19486" y="15819"/>
                </a:lnTo>
                <a:lnTo>
                  <a:pt x="20357" y="14419"/>
                </a:lnTo>
                <a:lnTo>
                  <a:pt x="21600" y="12669"/>
                </a:lnTo>
                <a:lnTo>
                  <a:pt x="20385" y="12568"/>
                </a:lnTo>
                <a:lnTo>
                  <a:pt x="18777" y="11969"/>
                </a:lnTo>
                <a:lnTo>
                  <a:pt x="16748" y="11112"/>
                </a:lnTo>
                <a:lnTo>
                  <a:pt x="15926" y="10716"/>
                </a:lnTo>
                <a:lnTo>
                  <a:pt x="15364" y="9942"/>
                </a:lnTo>
                <a:lnTo>
                  <a:pt x="14522" y="9058"/>
                </a:lnTo>
                <a:lnTo>
                  <a:pt x="13967" y="8045"/>
                </a:lnTo>
                <a:lnTo>
                  <a:pt x="14150" y="6882"/>
                </a:lnTo>
                <a:lnTo>
                  <a:pt x="12584" y="7020"/>
                </a:lnTo>
                <a:lnTo>
                  <a:pt x="12541" y="5869"/>
                </a:lnTo>
                <a:lnTo>
                  <a:pt x="13040" y="4570"/>
                </a:lnTo>
                <a:lnTo>
                  <a:pt x="13138" y="3630"/>
                </a:lnTo>
                <a:lnTo>
                  <a:pt x="12275" y="2921"/>
                </a:lnTo>
                <a:lnTo>
                  <a:pt x="11713" y="2175"/>
                </a:lnTo>
                <a:lnTo>
                  <a:pt x="11081" y="1401"/>
                </a:lnTo>
                <a:lnTo>
                  <a:pt x="9793" y="516"/>
                </a:lnTo>
                <a:lnTo>
                  <a:pt x="8929" y="488"/>
                </a:lnTo>
                <a:lnTo>
                  <a:pt x="8115" y="258"/>
                </a:lnTo>
                <a:lnTo>
                  <a:pt x="7209" y="0"/>
                </a:lnTo>
                <a:lnTo>
                  <a:pt x="6591" y="1050"/>
                </a:lnTo>
                <a:lnTo>
                  <a:pt x="5917" y="433"/>
                </a:lnTo>
                <a:lnTo>
                  <a:pt x="4782" y="691"/>
                </a:lnTo>
                <a:lnTo>
                  <a:pt x="4606" y="2285"/>
                </a:lnTo>
                <a:lnTo>
                  <a:pt x="4210" y="3363"/>
                </a:lnTo>
                <a:lnTo>
                  <a:pt x="3570" y="4048"/>
                </a:lnTo>
                <a:lnTo>
                  <a:pt x="3020" y="5385"/>
                </a:lnTo>
                <a:lnTo>
                  <a:pt x="2830" y="7007"/>
                </a:lnTo>
                <a:lnTo>
                  <a:pt x="2107" y="7734"/>
                </a:lnTo>
                <a:lnTo>
                  <a:pt x="1449" y="9724"/>
                </a:lnTo>
                <a:lnTo>
                  <a:pt x="1449" y="11822"/>
                </a:lnTo>
                <a:lnTo>
                  <a:pt x="316" y="12125"/>
                </a:lnTo>
                <a:lnTo>
                  <a:pt x="0" y="13393"/>
                </a:lnTo>
                <a:lnTo>
                  <a:pt x="1074" y="13863"/>
                </a:lnTo>
                <a:lnTo>
                  <a:pt x="1931" y="14867"/>
                </a:lnTo>
                <a:lnTo>
                  <a:pt x="2619" y="16000"/>
                </a:lnTo>
                <a:lnTo>
                  <a:pt x="3125" y="17176"/>
                </a:lnTo>
                <a:lnTo>
                  <a:pt x="3483" y="17987"/>
                </a:lnTo>
                <a:lnTo>
                  <a:pt x="4122" y="18032"/>
                </a:lnTo>
                <a:lnTo>
                  <a:pt x="4271" y="19360"/>
                </a:lnTo>
                <a:lnTo>
                  <a:pt x="5017" y="19683"/>
                </a:lnTo>
                <a:lnTo>
                  <a:pt x="5798" y="19932"/>
                </a:lnTo>
                <a:lnTo>
                  <a:pt x="6529" y="20403"/>
                </a:lnTo>
                <a:lnTo>
                  <a:pt x="7281" y="21212"/>
                </a:lnTo>
                <a:lnTo>
                  <a:pt x="8322" y="21406"/>
                </a:lnTo>
                <a:lnTo>
                  <a:pt x="9582" y="21600"/>
                </a:lnTo>
                <a:lnTo>
                  <a:pt x="10491" y="20574"/>
                </a:lnTo>
                <a:lnTo>
                  <a:pt x="11522" y="20338"/>
                </a:lnTo>
                <a:lnTo>
                  <a:pt x="12260" y="20532"/>
                </a:lnTo>
                <a:lnTo>
                  <a:pt x="13349" y="20286"/>
                </a:lnTo>
                <a:close/>
                <a:moveTo>
                  <a:pt x="13349" y="2028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39" name="Freeform 7">
            <a:extLst>
              <a:ext uri="{FF2B5EF4-FFF2-40B4-BE49-F238E27FC236}">
                <a16:creationId xmlns:a16="http://schemas.microsoft.com/office/drawing/2014/main" id="{C72017FB-8C27-254A-9FEE-AF474FE2047A}"/>
              </a:ext>
            </a:extLst>
          </p:cNvPr>
          <p:cNvSpPr>
            <a:spLocks/>
          </p:cNvSpPr>
          <p:nvPr/>
        </p:nvSpPr>
        <p:spPr bwMode="auto">
          <a:xfrm>
            <a:off x="5184056" y="3045024"/>
            <a:ext cx="1792635" cy="177589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820182266 h 21600"/>
              <a:gd name="T14" fmla="*/ 2147483646 w 21600"/>
              <a:gd name="T15" fmla="*/ 1395742797 h 21600"/>
              <a:gd name="T16" fmla="*/ 2147483646 w 21600"/>
              <a:gd name="T17" fmla="*/ 2147483646 h 21600"/>
              <a:gd name="T18" fmla="*/ 2147483646 w 21600"/>
              <a:gd name="T19" fmla="*/ 1334994137 h 21600"/>
              <a:gd name="T20" fmla="*/ 2147483646 w 21600"/>
              <a:gd name="T21" fmla="*/ 767418601 h 21600"/>
              <a:gd name="T22" fmla="*/ 2147483646 w 21600"/>
              <a:gd name="T23" fmla="*/ 262205141 h 21600"/>
              <a:gd name="T24" fmla="*/ 2147483646 w 21600"/>
              <a:gd name="T25" fmla="*/ 0 h 21600"/>
              <a:gd name="T26" fmla="*/ 2147483646 w 21600"/>
              <a:gd name="T27" fmla="*/ 1953720039 h 21600"/>
              <a:gd name="T28" fmla="*/ 2147483646 w 21600"/>
              <a:gd name="T29" fmla="*/ 1459691044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3771415 w 21600"/>
              <a:gd name="T89" fmla="*/ 2147483646 h 21600"/>
              <a:gd name="T90" fmla="*/ 649548032 w 21600"/>
              <a:gd name="T91" fmla="*/ 2147483646 h 21600"/>
              <a:gd name="T92" fmla="*/ 1805591074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600" h="21600">
                <a:moveTo>
                  <a:pt x="4254" y="10737"/>
                </a:moveTo>
                <a:lnTo>
                  <a:pt x="4367" y="9935"/>
                </a:lnTo>
                <a:lnTo>
                  <a:pt x="4475" y="8732"/>
                </a:lnTo>
                <a:lnTo>
                  <a:pt x="5000" y="8126"/>
                </a:lnTo>
                <a:lnTo>
                  <a:pt x="5298" y="7542"/>
                </a:lnTo>
                <a:lnTo>
                  <a:pt x="6152" y="6996"/>
                </a:lnTo>
                <a:lnTo>
                  <a:pt x="6141" y="6225"/>
                </a:lnTo>
                <a:lnTo>
                  <a:pt x="6406" y="5439"/>
                </a:lnTo>
                <a:lnTo>
                  <a:pt x="6471" y="4740"/>
                </a:lnTo>
                <a:lnTo>
                  <a:pt x="6477" y="3834"/>
                </a:lnTo>
                <a:lnTo>
                  <a:pt x="6942" y="3242"/>
                </a:lnTo>
                <a:lnTo>
                  <a:pt x="7136" y="2216"/>
                </a:lnTo>
                <a:lnTo>
                  <a:pt x="7315" y="1337"/>
                </a:lnTo>
                <a:lnTo>
                  <a:pt x="7980" y="513"/>
                </a:lnTo>
                <a:lnTo>
                  <a:pt x="8732" y="491"/>
                </a:lnTo>
                <a:lnTo>
                  <a:pt x="9192" y="873"/>
                </a:lnTo>
                <a:lnTo>
                  <a:pt x="9992" y="1381"/>
                </a:lnTo>
                <a:lnTo>
                  <a:pt x="10711" y="1413"/>
                </a:lnTo>
                <a:lnTo>
                  <a:pt x="11539" y="1397"/>
                </a:lnTo>
                <a:lnTo>
                  <a:pt x="11950" y="835"/>
                </a:lnTo>
                <a:lnTo>
                  <a:pt x="13110" y="769"/>
                </a:lnTo>
                <a:lnTo>
                  <a:pt x="13818" y="480"/>
                </a:lnTo>
                <a:lnTo>
                  <a:pt x="14473" y="551"/>
                </a:lnTo>
                <a:lnTo>
                  <a:pt x="14895" y="164"/>
                </a:lnTo>
                <a:lnTo>
                  <a:pt x="16188" y="430"/>
                </a:lnTo>
                <a:lnTo>
                  <a:pt x="16981" y="0"/>
                </a:lnTo>
                <a:lnTo>
                  <a:pt x="17338" y="551"/>
                </a:lnTo>
                <a:lnTo>
                  <a:pt x="17841" y="1222"/>
                </a:lnTo>
                <a:lnTo>
                  <a:pt x="18979" y="1017"/>
                </a:lnTo>
                <a:lnTo>
                  <a:pt x="19881" y="913"/>
                </a:lnTo>
                <a:lnTo>
                  <a:pt x="20324" y="1539"/>
                </a:lnTo>
                <a:lnTo>
                  <a:pt x="21157" y="2105"/>
                </a:lnTo>
                <a:lnTo>
                  <a:pt x="21125" y="2681"/>
                </a:lnTo>
                <a:lnTo>
                  <a:pt x="21030" y="3374"/>
                </a:lnTo>
                <a:lnTo>
                  <a:pt x="21600" y="3689"/>
                </a:lnTo>
                <a:lnTo>
                  <a:pt x="21254" y="4202"/>
                </a:lnTo>
                <a:lnTo>
                  <a:pt x="20832" y="4710"/>
                </a:lnTo>
                <a:lnTo>
                  <a:pt x="20161" y="5264"/>
                </a:lnTo>
                <a:lnTo>
                  <a:pt x="19939" y="6198"/>
                </a:lnTo>
                <a:lnTo>
                  <a:pt x="19791" y="7755"/>
                </a:lnTo>
                <a:lnTo>
                  <a:pt x="19085" y="8265"/>
                </a:lnTo>
                <a:lnTo>
                  <a:pt x="18874" y="9029"/>
                </a:lnTo>
                <a:lnTo>
                  <a:pt x="19118" y="9803"/>
                </a:lnTo>
                <a:lnTo>
                  <a:pt x="19339" y="11337"/>
                </a:lnTo>
                <a:lnTo>
                  <a:pt x="19496" y="12679"/>
                </a:lnTo>
                <a:lnTo>
                  <a:pt x="19626" y="13546"/>
                </a:lnTo>
                <a:lnTo>
                  <a:pt x="20156" y="14200"/>
                </a:lnTo>
                <a:lnTo>
                  <a:pt x="20567" y="15046"/>
                </a:lnTo>
                <a:lnTo>
                  <a:pt x="20940" y="15679"/>
                </a:lnTo>
                <a:lnTo>
                  <a:pt x="20032" y="15766"/>
                </a:lnTo>
                <a:lnTo>
                  <a:pt x="18912" y="15935"/>
                </a:lnTo>
                <a:lnTo>
                  <a:pt x="18285" y="16840"/>
                </a:lnTo>
                <a:lnTo>
                  <a:pt x="18582" y="17511"/>
                </a:lnTo>
                <a:lnTo>
                  <a:pt x="18474" y="18385"/>
                </a:lnTo>
                <a:lnTo>
                  <a:pt x="18133" y="19400"/>
                </a:lnTo>
                <a:lnTo>
                  <a:pt x="18555" y="19990"/>
                </a:lnTo>
                <a:lnTo>
                  <a:pt x="19091" y="20443"/>
                </a:lnTo>
                <a:lnTo>
                  <a:pt x="19729" y="20061"/>
                </a:lnTo>
                <a:lnTo>
                  <a:pt x="19707" y="21600"/>
                </a:lnTo>
                <a:lnTo>
                  <a:pt x="18914" y="21526"/>
                </a:lnTo>
                <a:lnTo>
                  <a:pt x="18474" y="20792"/>
                </a:lnTo>
                <a:lnTo>
                  <a:pt x="17922" y="20465"/>
                </a:lnTo>
                <a:lnTo>
                  <a:pt x="17159" y="20203"/>
                </a:lnTo>
                <a:lnTo>
                  <a:pt x="16830" y="19564"/>
                </a:lnTo>
                <a:lnTo>
                  <a:pt x="16186" y="19826"/>
                </a:lnTo>
                <a:lnTo>
                  <a:pt x="15451" y="19695"/>
                </a:lnTo>
                <a:lnTo>
                  <a:pt x="14728" y="19667"/>
                </a:lnTo>
                <a:lnTo>
                  <a:pt x="14721" y="18997"/>
                </a:lnTo>
                <a:lnTo>
                  <a:pt x="13921" y="19291"/>
                </a:lnTo>
                <a:lnTo>
                  <a:pt x="13248" y="18760"/>
                </a:lnTo>
                <a:lnTo>
                  <a:pt x="12239" y="18773"/>
                </a:lnTo>
                <a:lnTo>
                  <a:pt x="11367" y="18844"/>
                </a:lnTo>
                <a:lnTo>
                  <a:pt x="11324" y="17796"/>
                </a:lnTo>
                <a:lnTo>
                  <a:pt x="10754" y="17094"/>
                </a:lnTo>
                <a:lnTo>
                  <a:pt x="10815" y="15929"/>
                </a:lnTo>
                <a:lnTo>
                  <a:pt x="10788" y="15253"/>
                </a:lnTo>
                <a:lnTo>
                  <a:pt x="10783" y="14527"/>
                </a:lnTo>
                <a:lnTo>
                  <a:pt x="10123" y="14495"/>
                </a:lnTo>
                <a:lnTo>
                  <a:pt x="9179" y="14192"/>
                </a:lnTo>
                <a:lnTo>
                  <a:pt x="8344" y="14192"/>
                </a:lnTo>
                <a:lnTo>
                  <a:pt x="8037" y="15302"/>
                </a:lnTo>
                <a:lnTo>
                  <a:pt x="5653" y="15281"/>
                </a:lnTo>
                <a:lnTo>
                  <a:pt x="5405" y="14631"/>
                </a:lnTo>
                <a:lnTo>
                  <a:pt x="5102" y="13736"/>
                </a:lnTo>
                <a:lnTo>
                  <a:pt x="4766" y="12904"/>
                </a:lnTo>
                <a:lnTo>
                  <a:pt x="3899" y="12850"/>
                </a:lnTo>
                <a:lnTo>
                  <a:pt x="2862" y="12902"/>
                </a:lnTo>
                <a:lnTo>
                  <a:pt x="1796" y="12866"/>
                </a:lnTo>
                <a:lnTo>
                  <a:pt x="1152" y="12986"/>
                </a:lnTo>
                <a:lnTo>
                  <a:pt x="130" y="13543"/>
                </a:lnTo>
                <a:lnTo>
                  <a:pt x="0" y="12839"/>
                </a:lnTo>
                <a:lnTo>
                  <a:pt x="395" y="12450"/>
                </a:lnTo>
                <a:lnTo>
                  <a:pt x="476" y="11894"/>
                </a:lnTo>
                <a:lnTo>
                  <a:pt x="1098" y="11588"/>
                </a:lnTo>
                <a:lnTo>
                  <a:pt x="1828" y="11364"/>
                </a:lnTo>
                <a:lnTo>
                  <a:pt x="2418" y="11141"/>
                </a:lnTo>
                <a:lnTo>
                  <a:pt x="2537" y="11768"/>
                </a:lnTo>
                <a:lnTo>
                  <a:pt x="3175" y="11435"/>
                </a:lnTo>
                <a:lnTo>
                  <a:pt x="3661" y="10917"/>
                </a:lnTo>
                <a:lnTo>
                  <a:pt x="4254" y="10737"/>
                </a:lnTo>
                <a:close/>
                <a:moveTo>
                  <a:pt x="4254" y="1073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0" name="Freeform 8">
            <a:extLst>
              <a:ext uri="{FF2B5EF4-FFF2-40B4-BE49-F238E27FC236}">
                <a16:creationId xmlns:a16="http://schemas.microsoft.com/office/drawing/2014/main" id="{7966CA38-5BAD-4740-B571-B0DC9FB3E474}"/>
              </a:ext>
            </a:extLst>
          </p:cNvPr>
          <p:cNvSpPr>
            <a:spLocks/>
          </p:cNvSpPr>
          <p:nvPr/>
        </p:nvSpPr>
        <p:spPr bwMode="auto">
          <a:xfrm>
            <a:off x="6790283" y="3651127"/>
            <a:ext cx="1017984" cy="1019100"/>
          </a:xfrm>
          <a:custGeom>
            <a:avLst/>
            <a:gdLst>
              <a:gd name="T0" fmla="*/ 957915957 w 21600"/>
              <a:gd name="T1" fmla="*/ 700033791 h 21600"/>
              <a:gd name="T2" fmla="*/ 919974884 w 21600"/>
              <a:gd name="T3" fmla="*/ 362250393 h 21600"/>
              <a:gd name="T4" fmla="*/ 743208692 w 21600"/>
              <a:gd name="T5" fmla="*/ 44413445 h 21600"/>
              <a:gd name="T6" fmla="*/ 1597531409 w 21600"/>
              <a:gd name="T7" fmla="*/ 0 h 21600"/>
              <a:gd name="T8" fmla="*/ 2147483646 w 21600"/>
              <a:gd name="T9" fmla="*/ 103329685 h 21600"/>
              <a:gd name="T10" fmla="*/ 2147483646 w 21600"/>
              <a:gd name="T11" fmla="*/ 519962151 h 21600"/>
              <a:gd name="T12" fmla="*/ 2147483646 w 21600"/>
              <a:gd name="T13" fmla="*/ 815443847 h 21600"/>
              <a:gd name="T14" fmla="*/ 2147483646 w 21600"/>
              <a:gd name="T15" fmla="*/ 1061680809 h 21600"/>
              <a:gd name="T16" fmla="*/ 2147483646 w 21600"/>
              <a:gd name="T17" fmla="*/ 1246885358 h 21600"/>
              <a:gd name="T18" fmla="*/ 2147483646 w 21600"/>
              <a:gd name="T19" fmla="*/ 1613368162 h 21600"/>
              <a:gd name="T20" fmla="*/ 2147483646 w 21600"/>
              <a:gd name="T21" fmla="*/ 1787694459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1946252069 w 21600"/>
              <a:gd name="T69" fmla="*/ 2147483646 h 21600"/>
              <a:gd name="T70" fmla="*/ 1588195579 w 21600"/>
              <a:gd name="T71" fmla="*/ 2147483646 h 21600"/>
              <a:gd name="T72" fmla="*/ 1173229690 w 21600"/>
              <a:gd name="T73" fmla="*/ 2147483646 h 21600"/>
              <a:gd name="T74" fmla="*/ 800724558 w 21600"/>
              <a:gd name="T75" fmla="*/ 2147483646 h 21600"/>
              <a:gd name="T76" fmla="*/ 510728274 w 21600"/>
              <a:gd name="T77" fmla="*/ 2147483646 h 21600"/>
              <a:gd name="T78" fmla="*/ 123765518 w 21600"/>
              <a:gd name="T79" fmla="*/ 2147483646 h 21600"/>
              <a:gd name="T80" fmla="*/ 10539917 w 21600"/>
              <a:gd name="T81" fmla="*/ 2147483646 h 21600"/>
              <a:gd name="T82" fmla="*/ 0 w 21600"/>
              <a:gd name="T83" fmla="*/ 1998883364 h 21600"/>
              <a:gd name="T84" fmla="*/ 396900629 w 21600"/>
              <a:gd name="T85" fmla="*/ 2017614074 h 21600"/>
              <a:gd name="T86" fmla="*/ 676653527 w 21600"/>
              <a:gd name="T87" fmla="*/ 1751741408 h 21600"/>
              <a:gd name="T88" fmla="*/ 875708064 w 21600"/>
              <a:gd name="T89" fmla="*/ 1433904393 h 21600"/>
              <a:gd name="T90" fmla="*/ 720920280 w 21600"/>
              <a:gd name="T91" fmla="*/ 945964569 h 21600"/>
              <a:gd name="T92" fmla="*/ 957915957 w 21600"/>
              <a:gd name="T93" fmla="*/ 700033791 h 21600"/>
              <a:gd name="T94" fmla="*/ 957915957 w 21600"/>
              <a:gd name="T95" fmla="*/ 700033791 h 216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1600" h="21600">
                <a:moveTo>
                  <a:pt x="3181" y="2317"/>
                </a:moveTo>
                <a:lnTo>
                  <a:pt x="3055" y="1199"/>
                </a:lnTo>
                <a:lnTo>
                  <a:pt x="2468" y="147"/>
                </a:lnTo>
                <a:lnTo>
                  <a:pt x="5305" y="0"/>
                </a:lnTo>
                <a:lnTo>
                  <a:pt x="10052" y="342"/>
                </a:lnTo>
                <a:lnTo>
                  <a:pt x="12787" y="1721"/>
                </a:lnTo>
                <a:lnTo>
                  <a:pt x="14130" y="2699"/>
                </a:lnTo>
                <a:lnTo>
                  <a:pt x="15414" y="3514"/>
                </a:lnTo>
                <a:lnTo>
                  <a:pt x="16591" y="4127"/>
                </a:lnTo>
                <a:lnTo>
                  <a:pt x="16838" y="5340"/>
                </a:lnTo>
                <a:lnTo>
                  <a:pt x="17697" y="5917"/>
                </a:lnTo>
                <a:lnTo>
                  <a:pt x="19605" y="7235"/>
                </a:lnTo>
                <a:lnTo>
                  <a:pt x="18910" y="8507"/>
                </a:lnTo>
                <a:lnTo>
                  <a:pt x="18628" y="9990"/>
                </a:lnTo>
                <a:lnTo>
                  <a:pt x="19075" y="11156"/>
                </a:lnTo>
                <a:lnTo>
                  <a:pt x="20064" y="12192"/>
                </a:lnTo>
                <a:lnTo>
                  <a:pt x="19558" y="14099"/>
                </a:lnTo>
                <a:lnTo>
                  <a:pt x="19758" y="15807"/>
                </a:lnTo>
                <a:lnTo>
                  <a:pt x="20147" y="17232"/>
                </a:lnTo>
                <a:lnTo>
                  <a:pt x="20641" y="18398"/>
                </a:lnTo>
                <a:lnTo>
                  <a:pt x="21600" y="19317"/>
                </a:lnTo>
                <a:lnTo>
                  <a:pt x="20005" y="20235"/>
                </a:lnTo>
                <a:lnTo>
                  <a:pt x="18522" y="20447"/>
                </a:lnTo>
                <a:lnTo>
                  <a:pt x="17532" y="20800"/>
                </a:lnTo>
                <a:lnTo>
                  <a:pt x="16520" y="20729"/>
                </a:lnTo>
                <a:lnTo>
                  <a:pt x="15801" y="21412"/>
                </a:lnTo>
                <a:lnTo>
                  <a:pt x="14070" y="21459"/>
                </a:lnTo>
                <a:lnTo>
                  <a:pt x="12987" y="20988"/>
                </a:lnTo>
                <a:lnTo>
                  <a:pt x="11680" y="21188"/>
                </a:lnTo>
                <a:lnTo>
                  <a:pt x="10301" y="21600"/>
                </a:lnTo>
                <a:lnTo>
                  <a:pt x="9807" y="20317"/>
                </a:lnTo>
                <a:lnTo>
                  <a:pt x="9690" y="18457"/>
                </a:lnTo>
                <a:lnTo>
                  <a:pt x="9124" y="17208"/>
                </a:lnTo>
                <a:lnTo>
                  <a:pt x="7994" y="17044"/>
                </a:lnTo>
                <a:lnTo>
                  <a:pt x="6463" y="16573"/>
                </a:lnTo>
                <a:lnTo>
                  <a:pt x="5274" y="15737"/>
                </a:lnTo>
                <a:lnTo>
                  <a:pt x="3896" y="15348"/>
                </a:lnTo>
                <a:lnTo>
                  <a:pt x="2659" y="14547"/>
                </a:lnTo>
                <a:lnTo>
                  <a:pt x="1696" y="12545"/>
                </a:lnTo>
                <a:lnTo>
                  <a:pt x="411" y="10802"/>
                </a:lnTo>
                <a:lnTo>
                  <a:pt x="35" y="8665"/>
                </a:lnTo>
                <a:lnTo>
                  <a:pt x="0" y="6616"/>
                </a:lnTo>
                <a:lnTo>
                  <a:pt x="1318" y="6678"/>
                </a:lnTo>
                <a:lnTo>
                  <a:pt x="2247" y="5798"/>
                </a:lnTo>
                <a:lnTo>
                  <a:pt x="2908" y="4746"/>
                </a:lnTo>
                <a:lnTo>
                  <a:pt x="2394" y="3131"/>
                </a:lnTo>
                <a:lnTo>
                  <a:pt x="3181" y="2317"/>
                </a:lnTo>
                <a:close/>
                <a:moveTo>
                  <a:pt x="3181" y="231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1" name="Freeform 9">
            <a:extLst>
              <a:ext uri="{FF2B5EF4-FFF2-40B4-BE49-F238E27FC236}">
                <a16:creationId xmlns:a16="http://schemas.microsoft.com/office/drawing/2014/main" id="{646A9EF0-FD0B-8C4E-AF3E-748119A18D4F}"/>
              </a:ext>
            </a:extLst>
          </p:cNvPr>
          <p:cNvSpPr>
            <a:spLocks/>
          </p:cNvSpPr>
          <p:nvPr/>
        </p:nvSpPr>
        <p:spPr bwMode="auto">
          <a:xfrm>
            <a:off x="4292203" y="2244701"/>
            <a:ext cx="1120676" cy="914176"/>
          </a:xfrm>
          <a:custGeom>
            <a:avLst/>
            <a:gdLst>
              <a:gd name="T0" fmla="*/ 178787689 w 21600"/>
              <a:gd name="T1" fmla="*/ 2147483646 h 21600"/>
              <a:gd name="T2" fmla="*/ 455610287 w 21600"/>
              <a:gd name="T3" fmla="*/ 2106946891 h 21600"/>
              <a:gd name="T4" fmla="*/ 801942012 w 21600"/>
              <a:gd name="T5" fmla="*/ 1879042878 h 21600"/>
              <a:gd name="T6" fmla="*/ 889125238 w 21600"/>
              <a:gd name="T7" fmla="*/ 1544498495 h 21600"/>
              <a:gd name="T8" fmla="*/ 718771672 w 21600"/>
              <a:gd name="T9" fmla="*/ 1222598910 h 21600"/>
              <a:gd name="T10" fmla="*/ 701495076 w 21600"/>
              <a:gd name="T11" fmla="*/ 947590208 h 21600"/>
              <a:gd name="T12" fmla="*/ 860599603 w 21600"/>
              <a:gd name="T13" fmla="*/ 697661091 h 21600"/>
              <a:gd name="T14" fmla="*/ 1200500955 w 21600"/>
              <a:gd name="T15" fmla="*/ 494840213 h 21600"/>
              <a:gd name="T16" fmla="*/ 1196880111 w 21600"/>
              <a:gd name="T17" fmla="*/ 250581306 h 21600"/>
              <a:gd name="T18" fmla="*/ 1546424329 w 21600"/>
              <a:gd name="T19" fmla="*/ 61720496 h 21600"/>
              <a:gd name="T20" fmla="*/ 2147483646 w 21600"/>
              <a:gd name="T21" fmla="*/ 0 h 21600"/>
              <a:gd name="T22" fmla="*/ 2147483646 w 21600"/>
              <a:gd name="T23" fmla="*/ 105553471 h 21600"/>
              <a:gd name="T24" fmla="*/ 2147483646 w 21600"/>
              <a:gd name="T25" fmla="*/ 316446730 h 21600"/>
              <a:gd name="T26" fmla="*/ 2147483646 w 21600"/>
              <a:gd name="T27" fmla="*/ 305975791 h 21600"/>
              <a:gd name="T28" fmla="*/ 2147483646 w 21600"/>
              <a:gd name="T29" fmla="*/ 438572572 h 21600"/>
              <a:gd name="T30" fmla="*/ 2147483646 w 21600"/>
              <a:gd name="T31" fmla="*/ 485463516 h 21600"/>
              <a:gd name="T32" fmla="*/ 2147483646 w 21600"/>
              <a:gd name="T33" fmla="*/ 293983121 h 21600"/>
              <a:gd name="T34" fmla="*/ 2147483646 w 21600"/>
              <a:gd name="T35" fmla="*/ 239679267 h 21600"/>
              <a:gd name="T36" fmla="*/ 2147483646 w 21600"/>
              <a:gd name="T37" fmla="*/ 425706747 h 21600"/>
              <a:gd name="T38" fmla="*/ 2147483646 w 21600"/>
              <a:gd name="T39" fmla="*/ 222885869 h 21600"/>
              <a:gd name="T40" fmla="*/ 2147483646 w 21600"/>
              <a:gd name="T41" fmla="*/ 11123127 h 21600"/>
              <a:gd name="T42" fmla="*/ 2147483646 w 21600"/>
              <a:gd name="T43" fmla="*/ 268682631 h 21600"/>
              <a:gd name="T44" fmla="*/ 2147483646 w 21600"/>
              <a:gd name="T45" fmla="*/ 670621453 h 21600"/>
              <a:gd name="T46" fmla="*/ 2147483646 w 21600"/>
              <a:gd name="T47" fmla="*/ 878239327 h 21600"/>
              <a:gd name="T48" fmla="*/ 2147483646 w 21600"/>
              <a:gd name="T49" fmla="*/ 1222598910 h 21600"/>
              <a:gd name="T50" fmla="*/ 2147483646 w 21600"/>
              <a:gd name="T51" fmla="*/ 1322264754 h 21600"/>
              <a:gd name="T52" fmla="*/ 2147483646 w 21600"/>
              <a:gd name="T53" fmla="*/ 1757569224 h 21600"/>
              <a:gd name="T54" fmla="*/ 2147483646 w 21600"/>
              <a:gd name="T55" fmla="*/ 2130935783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1935340406 w 21600"/>
              <a:gd name="T87" fmla="*/ 2147483646 h 21600"/>
              <a:gd name="T88" fmla="*/ 1668966527 w 21600"/>
              <a:gd name="T89" fmla="*/ 2147483646 h 21600"/>
              <a:gd name="T90" fmla="*/ 1416248401 w 21600"/>
              <a:gd name="T91" fmla="*/ 2147483646 h 21600"/>
              <a:gd name="T92" fmla="*/ 862608739 w 21600"/>
              <a:gd name="T93" fmla="*/ 2147483646 h 21600"/>
              <a:gd name="T94" fmla="*/ 0 w 21600"/>
              <a:gd name="T95" fmla="*/ 2147483646 h 21600"/>
              <a:gd name="T96" fmla="*/ 59866334 w 21600"/>
              <a:gd name="T97" fmla="*/ 2147483646 h 21600"/>
              <a:gd name="T98" fmla="*/ 54639244 w 21600"/>
              <a:gd name="T99" fmla="*/ 2147483646 h 21600"/>
              <a:gd name="T100" fmla="*/ 178787689 w 21600"/>
              <a:gd name="T101" fmla="*/ 2147483646 h 21600"/>
              <a:gd name="T102" fmla="*/ 178787689 w 21600"/>
              <a:gd name="T103" fmla="*/ 2147483646 h 216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1600" h="21600">
                <a:moveTo>
                  <a:pt x="445" y="10844"/>
                </a:moveTo>
                <a:lnTo>
                  <a:pt x="1134" y="9661"/>
                </a:lnTo>
                <a:lnTo>
                  <a:pt x="1996" y="8616"/>
                </a:lnTo>
                <a:lnTo>
                  <a:pt x="2213" y="7082"/>
                </a:lnTo>
                <a:lnTo>
                  <a:pt x="1789" y="5606"/>
                </a:lnTo>
                <a:lnTo>
                  <a:pt x="1746" y="4345"/>
                </a:lnTo>
                <a:lnTo>
                  <a:pt x="2142" y="3199"/>
                </a:lnTo>
                <a:lnTo>
                  <a:pt x="2988" y="2269"/>
                </a:lnTo>
                <a:lnTo>
                  <a:pt x="2979" y="1149"/>
                </a:lnTo>
                <a:lnTo>
                  <a:pt x="3849" y="283"/>
                </a:lnTo>
                <a:lnTo>
                  <a:pt x="5528" y="0"/>
                </a:lnTo>
                <a:lnTo>
                  <a:pt x="6666" y="484"/>
                </a:lnTo>
                <a:lnTo>
                  <a:pt x="7793" y="1451"/>
                </a:lnTo>
                <a:lnTo>
                  <a:pt x="9465" y="1403"/>
                </a:lnTo>
                <a:lnTo>
                  <a:pt x="11258" y="2011"/>
                </a:lnTo>
                <a:lnTo>
                  <a:pt x="12641" y="2226"/>
                </a:lnTo>
                <a:lnTo>
                  <a:pt x="14301" y="1348"/>
                </a:lnTo>
                <a:lnTo>
                  <a:pt x="16279" y="1099"/>
                </a:lnTo>
                <a:lnTo>
                  <a:pt x="17640" y="1952"/>
                </a:lnTo>
                <a:lnTo>
                  <a:pt x="18700" y="1022"/>
                </a:lnTo>
                <a:lnTo>
                  <a:pt x="19681" y="51"/>
                </a:lnTo>
                <a:lnTo>
                  <a:pt x="20185" y="1232"/>
                </a:lnTo>
                <a:lnTo>
                  <a:pt x="20666" y="3075"/>
                </a:lnTo>
                <a:lnTo>
                  <a:pt x="21521" y="4027"/>
                </a:lnTo>
                <a:lnTo>
                  <a:pt x="21600" y="5606"/>
                </a:lnTo>
                <a:lnTo>
                  <a:pt x="20401" y="6063"/>
                </a:lnTo>
                <a:lnTo>
                  <a:pt x="19609" y="8059"/>
                </a:lnTo>
                <a:lnTo>
                  <a:pt x="19133" y="9771"/>
                </a:lnTo>
                <a:lnTo>
                  <a:pt x="18357" y="10530"/>
                </a:lnTo>
                <a:lnTo>
                  <a:pt x="18082" y="11771"/>
                </a:lnTo>
                <a:lnTo>
                  <a:pt x="17325" y="12313"/>
                </a:lnTo>
                <a:lnTo>
                  <a:pt x="16876" y="14007"/>
                </a:lnTo>
                <a:lnTo>
                  <a:pt x="16362" y="15686"/>
                </a:lnTo>
                <a:lnTo>
                  <a:pt x="15186" y="16888"/>
                </a:lnTo>
                <a:lnTo>
                  <a:pt x="14357" y="15325"/>
                </a:lnTo>
                <a:lnTo>
                  <a:pt x="13266" y="15566"/>
                </a:lnTo>
                <a:lnTo>
                  <a:pt x="12391" y="16650"/>
                </a:lnTo>
                <a:lnTo>
                  <a:pt x="11315" y="18111"/>
                </a:lnTo>
                <a:lnTo>
                  <a:pt x="10926" y="19955"/>
                </a:lnTo>
                <a:lnTo>
                  <a:pt x="9408" y="21030"/>
                </a:lnTo>
                <a:lnTo>
                  <a:pt x="8099" y="21368"/>
                </a:lnTo>
                <a:lnTo>
                  <a:pt x="6867" y="21600"/>
                </a:lnTo>
                <a:lnTo>
                  <a:pt x="5480" y="21188"/>
                </a:lnTo>
                <a:lnTo>
                  <a:pt x="4817" y="19467"/>
                </a:lnTo>
                <a:lnTo>
                  <a:pt x="4154" y="18232"/>
                </a:lnTo>
                <a:lnTo>
                  <a:pt x="3525" y="17091"/>
                </a:lnTo>
                <a:lnTo>
                  <a:pt x="2147" y="16922"/>
                </a:lnTo>
                <a:lnTo>
                  <a:pt x="0" y="16601"/>
                </a:lnTo>
                <a:lnTo>
                  <a:pt x="149" y="14219"/>
                </a:lnTo>
                <a:lnTo>
                  <a:pt x="136" y="12301"/>
                </a:lnTo>
                <a:lnTo>
                  <a:pt x="445" y="10844"/>
                </a:lnTo>
                <a:close/>
                <a:moveTo>
                  <a:pt x="445" y="10844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2" name="Freeform 10">
            <a:extLst>
              <a:ext uri="{FF2B5EF4-FFF2-40B4-BE49-F238E27FC236}">
                <a16:creationId xmlns:a16="http://schemas.microsoft.com/office/drawing/2014/main" id="{32D0DB1F-949B-B844-BF4E-24B8F63FC6BF}"/>
              </a:ext>
            </a:extLst>
          </p:cNvPr>
          <p:cNvSpPr>
            <a:spLocks/>
          </p:cNvSpPr>
          <p:nvPr/>
        </p:nvSpPr>
        <p:spPr bwMode="auto">
          <a:xfrm>
            <a:off x="4982022" y="477739"/>
            <a:ext cx="1388566" cy="126243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1672474366 h 21600"/>
              <a:gd name="T16" fmla="*/ 2147483646 w 21600"/>
              <a:gd name="T17" fmla="*/ 1229086108 h 21600"/>
              <a:gd name="T18" fmla="*/ 2147483646 w 21600"/>
              <a:gd name="T19" fmla="*/ 1119384234 h 21600"/>
              <a:gd name="T20" fmla="*/ 2147483646 w 21600"/>
              <a:gd name="T21" fmla="*/ 939620317 h 21600"/>
              <a:gd name="T22" fmla="*/ 2147483646 w 21600"/>
              <a:gd name="T23" fmla="*/ 522646977 h 21600"/>
              <a:gd name="T24" fmla="*/ 2147483646 w 21600"/>
              <a:gd name="T25" fmla="*/ 377340572 h 21600"/>
              <a:gd name="T26" fmla="*/ 2147483646 w 21600"/>
              <a:gd name="T27" fmla="*/ 381935378 h 21600"/>
              <a:gd name="T28" fmla="*/ 2147483646 w 21600"/>
              <a:gd name="T29" fmla="*/ 531263038 h 21600"/>
              <a:gd name="T30" fmla="*/ 2147483646 w 21600"/>
              <a:gd name="T31" fmla="*/ 913198416 h 21600"/>
              <a:gd name="T32" fmla="*/ 2147483646 w 21600"/>
              <a:gd name="T33" fmla="*/ 1505914417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1944707953 h 21600"/>
              <a:gd name="T42" fmla="*/ 2147483646 w 21600"/>
              <a:gd name="T43" fmla="*/ 1830418171 h 21600"/>
              <a:gd name="T44" fmla="*/ 2147483646 w 21600"/>
              <a:gd name="T45" fmla="*/ 1694301461 h 21600"/>
              <a:gd name="T46" fmla="*/ 2147483646 w 21600"/>
              <a:gd name="T47" fmla="*/ 728832794 h 21600"/>
              <a:gd name="T48" fmla="*/ 2147483646 w 21600"/>
              <a:gd name="T49" fmla="*/ 469810158 h 21600"/>
              <a:gd name="T50" fmla="*/ 2147483646 w 21600"/>
              <a:gd name="T51" fmla="*/ 338288171 h 21600"/>
              <a:gd name="T52" fmla="*/ 2147483646 w 21600"/>
              <a:gd name="T53" fmla="*/ 360108283 h 21600"/>
              <a:gd name="T54" fmla="*/ 2147483646 w 21600"/>
              <a:gd name="T55" fmla="*/ 0 h 21600"/>
              <a:gd name="T56" fmla="*/ 2147483646 w 21600"/>
              <a:gd name="T57" fmla="*/ 711033937 h 21600"/>
              <a:gd name="T58" fmla="*/ 2042869411 w 21600"/>
              <a:gd name="T59" fmla="*/ 952831267 h 21600"/>
              <a:gd name="T60" fmla="*/ 1319880483 w 21600"/>
              <a:gd name="T61" fmla="*/ 1325576950 h 21600"/>
              <a:gd name="T62" fmla="*/ 1272492586 w 21600"/>
              <a:gd name="T63" fmla="*/ 2094042512 h 21600"/>
              <a:gd name="T64" fmla="*/ 1027929722 w 21600"/>
              <a:gd name="T65" fmla="*/ 2147483646 h 21600"/>
              <a:gd name="T66" fmla="*/ 406587787 w 21600"/>
              <a:gd name="T67" fmla="*/ 2147483646 h 21600"/>
              <a:gd name="T68" fmla="*/ 640450986 w 21600"/>
              <a:gd name="T69" fmla="*/ 2147483646 h 21600"/>
              <a:gd name="T70" fmla="*/ 697769453 w 21600"/>
              <a:gd name="T71" fmla="*/ 2147483646 h 21600"/>
              <a:gd name="T72" fmla="*/ 709229800 w 21600"/>
              <a:gd name="T73" fmla="*/ 2147483646 h 21600"/>
              <a:gd name="T74" fmla="*/ 507465685 w 21600"/>
              <a:gd name="T75" fmla="*/ 2147483646 h 21600"/>
              <a:gd name="T76" fmla="*/ 512054834 w 21600"/>
              <a:gd name="T77" fmla="*/ 2147483646 h 21600"/>
              <a:gd name="T78" fmla="*/ 0 w 21600"/>
              <a:gd name="T79" fmla="*/ 2147483646 h 21600"/>
              <a:gd name="T80" fmla="*/ 528865013 w 21600"/>
              <a:gd name="T81" fmla="*/ 2147483646 h 21600"/>
              <a:gd name="T82" fmla="*/ 582363425 w 21600"/>
              <a:gd name="T83" fmla="*/ 2147483646 h 21600"/>
              <a:gd name="T84" fmla="*/ 1436807877 w 21600"/>
              <a:gd name="T85" fmla="*/ 2147483646 h 21600"/>
              <a:gd name="T86" fmla="*/ 1998540977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2147483646 w 21600"/>
              <a:gd name="T105" fmla="*/ 2147483646 h 21600"/>
              <a:gd name="T106" fmla="*/ 2147483646 w 21600"/>
              <a:gd name="T107" fmla="*/ 2147483646 h 21600"/>
              <a:gd name="T108" fmla="*/ 2147483646 w 21600"/>
              <a:gd name="T109" fmla="*/ 2147483646 h 21600"/>
              <a:gd name="T110" fmla="*/ 2147483646 w 21600"/>
              <a:gd name="T111" fmla="*/ 2147483646 h 21600"/>
              <a:gd name="T112" fmla="*/ 2147483646 w 21600"/>
              <a:gd name="T113" fmla="*/ 2147483646 h 21600"/>
              <a:gd name="T114" fmla="*/ 2147483646 w 21600"/>
              <a:gd name="T115" fmla="*/ 2147483646 h 21600"/>
              <a:gd name="T116" fmla="*/ 2147483646 w 21600"/>
              <a:gd name="T117" fmla="*/ 2147483646 h 216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1600" h="21600">
                <a:moveTo>
                  <a:pt x="21600" y="17815"/>
                </a:moveTo>
                <a:lnTo>
                  <a:pt x="21521" y="15865"/>
                </a:lnTo>
                <a:lnTo>
                  <a:pt x="21482" y="12831"/>
                </a:lnTo>
                <a:lnTo>
                  <a:pt x="21350" y="9262"/>
                </a:lnTo>
                <a:lnTo>
                  <a:pt x="21232" y="6136"/>
                </a:lnTo>
                <a:lnTo>
                  <a:pt x="20681" y="4968"/>
                </a:lnTo>
                <a:lnTo>
                  <a:pt x="20980" y="4013"/>
                </a:lnTo>
                <a:lnTo>
                  <a:pt x="20896" y="2912"/>
                </a:lnTo>
                <a:lnTo>
                  <a:pt x="21035" y="2140"/>
                </a:lnTo>
                <a:lnTo>
                  <a:pt x="20090" y="1949"/>
                </a:lnTo>
                <a:lnTo>
                  <a:pt x="19186" y="1636"/>
                </a:lnTo>
                <a:lnTo>
                  <a:pt x="18422" y="910"/>
                </a:lnTo>
                <a:lnTo>
                  <a:pt x="17497" y="657"/>
                </a:lnTo>
                <a:lnTo>
                  <a:pt x="16420" y="665"/>
                </a:lnTo>
                <a:lnTo>
                  <a:pt x="15419" y="925"/>
                </a:lnTo>
                <a:lnTo>
                  <a:pt x="14655" y="1590"/>
                </a:lnTo>
                <a:lnTo>
                  <a:pt x="14453" y="2622"/>
                </a:lnTo>
                <a:lnTo>
                  <a:pt x="14495" y="3860"/>
                </a:lnTo>
                <a:lnTo>
                  <a:pt x="13807" y="4571"/>
                </a:lnTo>
                <a:lnTo>
                  <a:pt x="12299" y="3929"/>
                </a:lnTo>
                <a:lnTo>
                  <a:pt x="11145" y="3386"/>
                </a:lnTo>
                <a:lnTo>
                  <a:pt x="10179" y="3187"/>
                </a:lnTo>
                <a:lnTo>
                  <a:pt x="9116" y="2950"/>
                </a:lnTo>
                <a:lnTo>
                  <a:pt x="8546" y="1269"/>
                </a:lnTo>
                <a:lnTo>
                  <a:pt x="7197" y="818"/>
                </a:lnTo>
                <a:lnTo>
                  <a:pt x="6426" y="589"/>
                </a:lnTo>
                <a:lnTo>
                  <a:pt x="5077" y="627"/>
                </a:lnTo>
                <a:lnTo>
                  <a:pt x="3534" y="0"/>
                </a:lnTo>
                <a:lnTo>
                  <a:pt x="3548" y="1238"/>
                </a:lnTo>
                <a:lnTo>
                  <a:pt x="2673" y="1659"/>
                </a:lnTo>
                <a:lnTo>
                  <a:pt x="1727" y="2308"/>
                </a:lnTo>
                <a:lnTo>
                  <a:pt x="1665" y="3646"/>
                </a:lnTo>
                <a:lnTo>
                  <a:pt x="1345" y="4349"/>
                </a:lnTo>
                <a:lnTo>
                  <a:pt x="532" y="4533"/>
                </a:lnTo>
                <a:lnTo>
                  <a:pt x="838" y="5526"/>
                </a:lnTo>
                <a:lnTo>
                  <a:pt x="913" y="6838"/>
                </a:lnTo>
                <a:lnTo>
                  <a:pt x="928" y="8270"/>
                </a:lnTo>
                <a:lnTo>
                  <a:pt x="664" y="9485"/>
                </a:lnTo>
                <a:lnTo>
                  <a:pt x="670" y="10392"/>
                </a:lnTo>
                <a:lnTo>
                  <a:pt x="0" y="10783"/>
                </a:lnTo>
                <a:lnTo>
                  <a:pt x="692" y="11801"/>
                </a:lnTo>
                <a:lnTo>
                  <a:pt x="762" y="13340"/>
                </a:lnTo>
                <a:lnTo>
                  <a:pt x="1880" y="13598"/>
                </a:lnTo>
                <a:lnTo>
                  <a:pt x="2615" y="14005"/>
                </a:lnTo>
                <a:lnTo>
                  <a:pt x="3258" y="15132"/>
                </a:lnTo>
                <a:lnTo>
                  <a:pt x="4646" y="15450"/>
                </a:lnTo>
                <a:lnTo>
                  <a:pt x="5632" y="15830"/>
                </a:lnTo>
                <a:lnTo>
                  <a:pt x="6568" y="16503"/>
                </a:lnTo>
                <a:lnTo>
                  <a:pt x="7637" y="16093"/>
                </a:lnTo>
                <a:lnTo>
                  <a:pt x="8383" y="15412"/>
                </a:lnTo>
                <a:lnTo>
                  <a:pt x="9298" y="15481"/>
                </a:lnTo>
                <a:lnTo>
                  <a:pt x="11030" y="16331"/>
                </a:lnTo>
                <a:lnTo>
                  <a:pt x="14007" y="18018"/>
                </a:lnTo>
                <a:lnTo>
                  <a:pt x="17234" y="19820"/>
                </a:lnTo>
                <a:lnTo>
                  <a:pt x="20134" y="21600"/>
                </a:lnTo>
                <a:lnTo>
                  <a:pt x="20113" y="20795"/>
                </a:lnTo>
                <a:lnTo>
                  <a:pt x="21450" y="20725"/>
                </a:lnTo>
                <a:lnTo>
                  <a:pt x="21600" y="17815"/>
                </a:lnTo>
                <a:close/>
                <a:moveTo>
                  <a:pt x="21600" y="1781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3" name="Freeform 11">
            <a:extLst>
              <a:ext uri="{FF2B5EF4-FFF2-40B4-BE49-F238E27FC236}">
                <a16:creationId xmlns:a16="http://schemas.microsoft.com/office/drawing/2014/main" id="{58D5B268-C15A-1146-B5EB-284E897FFF77}"/>
              </a:ext>
            </a:extLst>
          </p:cNvPr>
          <p:cNvSpPr>
            <a:spLocks/>
          </p:cNvSpPr>
          <p:nvPr/>
        </p:nvSpPr>
        <p:spPr bwMode="auto">
          <a:xfrm>
            <a:off x="5165080" y="5142385"/>
            <a:ext cx="1228949" cy="109611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956008663 h 21600"/>
              <a:gd name="T16" fmla="*/ 2147483646 w 21600"/>
              <a:gd name="T17" fmla="*/ 893226279 h 21600"/>
              <a:gd name="T18" fmla="*/ 2147483646 w 21600"/>
              <a:gd name="T19" fmla="*/ 840215684 h 21600"/>
              <a:gd name="T20" fmla="*/ 2147483646 w 21600"/>
              <a:gd name="T21" fmla="*/ 724052820 h 21600"/>
              <a:gd name="T22" fmla="*/ 2147483646 w 21600"/>
              <a:gd name="T23" fmla="*/ 1065030207 h 21600"/>
              <a:gd name="T24" fmla="*/ 2147483646 w 21600"/>
              <a:gd name="T25" fmla="*/ 787210285 h 21600"/>
              <a:gd name="T26" fmla="*/ 2147483646 w 21600"/>
              <a:gd name="T27" fmla="*/ 694732112 h 21600"/>
              <a:gd name="T28" fmla="*/ 2147483646 w 21600"/>
              <a:gd name="T29" fmla="*/ 390221951 h 21600"/>
              <a:gd name="T30" fmla="*/ 2147483646 w 21600"/>
              <a:gd name="T31" fmla="*/ 380450161 h 21600"/>
              <a:gd name="T32" fmla="*/ 2147483646 w 21600"/>
              <a:gd name="T33" fmla="*/ 410145878 h 21600"/>
              <a:gd name="T34" fmla="*/ 2147483646 w 21600"/>
              <a:gd name="T35" fmla="*/ 519167349 h 21600"/>
              <a:gd name="T36" fmla="*/ 2147483646 w 21600"/>
              <a:gd name="T37" fmla="*/ 549243343 h 21600"/>
              <a:gd name="T38" fmla="*/ 2147483646 w 21600"/>
              <a:gd name="T39" fmla="*/ 536835816 h 21600"/>
              <a:gd name="T40" fmla="*/ 2147483646 w 21600"/>
              <a:gd name="T41" fmla="*/ 255635408 h 21600"/>
              <a:gd name="T42" fmla="*/ 2147483646 w 21600"/>
              <a:gd name="T43" fmla="*/ 255635408 h 21600"/>
              <a:gd name="T44" fmla="*/ 1913238499 w 21600"/>
              <a:gd name="T45" fmla="*/ 287216703 h 21600"/>
              <a:gd name="T46" fmla="*/ 1327243928 w 21600"/>
              <a:gd name="T47" fmla="*/ 0 h 21600"/>
              <a:gd name="T48" fmla="*/ 0 w 21600"/>
              <a:gd name="T49" fmla="*/ 271048413 h 21600"/>
              <a:gd name="T50" fmla="*/ 0 w 21600"/>
              <a:gd name="T51" fmla="*/ 790596039 h 21600"/>
              <a:gd name="T52" fmla="*/ 378305213 w 21600"/>
              <a:gd name="T53" fmla="*/ 1266904859 h 21600"/>
              <a:gd name="T54" fmla="*/ 798463943 w 21600"/>
              <a:gd name="T55" fmla="*/ 1812767717 h 21600"/>
              <a:gd name="T56" fmla="*/ 1285383855 w 21600"/>
              <a:gd name="T57" fmla="*/ 2147483646 h 21600"/>
              <a:gd name="T58" fmla="*/ 1568320472 w 21600"/>
              <a:gd name="T59" fmla="*/ 2147483646 h 21600"/>
              <a:gd name="T60" fmla="*/ 1892580268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1600" h="21600">
                <a:moveTo>
                  <a:pt x="13200" y="20542"/>
                </a:moveTo>
                <a:lnTo>
                  <a:pt x="13311" y="15585"/>
                </a:lnTo>
                <a:lnTo>
                  <a:pt x="13158" y="12544"/>
                </a:lnTo>
                <a:lnTo>
                  <a:pt x="13292" y="9292"/>
                </a:lnTo>
                <a:lnTo>
                  <a:pt x="14650" y="9055"/>
                </a:lnTo>
                <a:lnTo>
                  <a:pt x="14636" y="7398"/>
                </a:lnTo>
                <a:lnTo>
                  <a:pt x="14729" y="5745"/>
                </a:lnTo>
                <a:lnTo>
                  <a:pt x="14672" y="2543"/>
                </a:lnTo>
                <a:lnTo>
                  <a:pt x="16043" y="2376"/>
                </a:lnTo>
                <a:lnTo>
                  <a:pt x="17440" y="2235"/>
                </a:lnTo>
                <a:lnTo>
                  <a:pt x="18472" y="1926"/>
                </a:lnTo>
                <a:lnTo>
                  <a:pt x="19144" y="2833"/>
                </a:lnTo>
                <a:lnTo>
                  <a:pt x="19859" y="2094"/>
                </a:lnTo>
                <a:lnTo>
                  <a:pt x="21600" y="1848"/>
                </a:lnTo>
                <a:lnTo>
                  <a:pt x="21043" y="1038"/>
                </a:lnTo>
                <a:lnTo>
                  <a:pt x="19786" y="1012"/>
                </a:lnTo>
                <a:lnTo>
                  <a:pt x="18279" y="1091"/>
                </a:lnTo>
                <a:lnTo>
                  <a:pt x="16434" y="1381"/>
                </a:lnTo>
                <a:lnTo>
                  <a:pt x="14422" y="1461"/>
                </a:lnTo>
                <a:lnTo>
                  <a:pt x="11944" y="1428"/>
                </a:lnTo>
                <a:lnTo>
                  <a:pt x="10475" y="680"/>
                </a:lnTo>
                <a:lnTo>
                  <a:pt x="7336" y="680"/>
                </a:lnTo>
                <a:lnTo>
                  <a:pt x="3611" y="764"/>
                </a:lnTo>
                <a:lnTo>
                  <a:pt x="2505" y="0"/>
                </a:lnTo>
                <a:lnTo>
                  <a:pt x="0" y="721"/>
                </a:lnTo>
                <a:lnTo>
                  <a:pt x="0" y="2103"/>
                </a:lnTo>
                <a:lnTo>
                  <a:pt x="714" y="3370"/>
                </a:lnTo>
                <a:lnTo>
                  <a:pt x="1507" y="4822"/>
                </a:lnTo>
                <a:lnTo>
                  <a:pt x="2426" y="6323"/>
                </a:lnTo>
                <a:lnTo>
                  <a:pt x="2960" y="7634"/>
                </a:lnTo>
                <a:lnTo>
                  <a:pt x="3572" y="8874"/>
                </a:lnTo>
                <a:lnTo>
                  <a:pt x="4342" y="9842"/>
                </a:lnTo>
                <a:lnTo>
                  <a:pt x="4562" y="11153"/>
                </a:lnTo>
                <a:lnTo>
                  <a:pt x="4632" y="12795"/>
                </a:lnTo>
                <a:lnTo>
                  <a:pt x="5150" y="14238"/>
                </a:lnTo>
                <a:lnTo>
                  <a:pt x="5441" y="16341"/>
                </a:lnTo>
                <a:lnTo>
                  <a:pt x="5708" y="18301"/>
                </a:lnTo>
                <a:lnTo>
                  <a:pt x="6226" y="19313"/>
                </a:lnTo>
                <a:lnTo>
                  <a:pt x="6948" y="20410"/>
                </a:lnTo>
                <a:lnTo>
                  <a:pt x="7839" y="21205"/>
                </a:lnTo>
                <a:lnTo>
                  <a:pt x="8336" y="20293"/>
                </a:lnTo>
                <a:lnTo>
                  <a:pt x="9173" y="20240"/>
                </a:lnTo>
                <a:lnTo>
                  <a:pt x="9268" y="21240"/>
                </a:lnTo>
                <a:lnTo>
                  <a:pt x="10424" y="21591"/>
                </a:lnTo>
                <a:lnTo>
                  <a:pt x="11877" y="21600"/>
                </a:lnTo>
                <a:lnTo>
                  <a:pt x="13200" y="20542"/>
                </a:lnTo>
                <a:close/>
                <a:moveTo>
                  <a:pt x="13200" y="2054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4" name="Freeform 12">
            <a:extLst>
              <a:ext uri="{FF2B5EF4-FFF2-40B4-BE49-F238E27FC236}">
                <a16:creationId xmlns:a16="http://schemas.microsoft.com/office/drawing/2014/main" id="{01217392-7F20-B545-BE91-D6D5742E232F}"/>
              </a:ext>
            </a:extLst>
          </p:cNvPr>
          <p:cNvSpPr>
            <a:spLocks/>
          </p:cNvSpPr>
          <p:nvPr/>
        </p:nvSpPr>
        <p:spPr bwMode="auto">
          <a:xfrm>
            <a:off x="2973958" y="1174254"/>
            <a:ext cx="1509117" cy="1404193"/>
          </a:xfrm>
          <a:custGeom>
            <a:avLst/>
            <a:gdLst>
              <a:gd name="T0" fmla="*/ 2020069141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0 h 21600"/>
              <a:gd name="T18" fmla="*/ 2147483646 w 21600"/>
              <a:gd name="T19" fmla="*/ 1027513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1761066177 w 21600"/>
              <a:gd name="T101" fmla="*/ 2147483646 h 21600"/>
              <a:gd name="T102" fmla="*/ 1496168738 w 21600"/>
              <a:gd name="T103" fmla="*/ 2147483646 h 21600"/>
              <a:gd name="T104" fmla="*/ 952639627 w 21600"/>
              <a:gd name="T105" fmla="*/ 2147483646 h 21600"/>
              <a:gd name="T106" fmla="*/ 986979831 w 21600"/>
              <a:gd name="T107" fmla="*/ 2147483646 h 21600"/>
              <a:gd name="T108" fmla="*/ 961466584 w 21600"/>
              <a:gd name="T109" fmla="*/ 2147483646 h 21600"/>
              <a:gd name="T110" fmla="*/ 266852460 w 21600"/>
              <a:gd name="T111" fmla="*/ 2147483646 h 21600"/>
              <a:gd name="T112" fmla="*/ 308064600 w 21600"/>
              <a:gd name="T113" fmla="*/ 2147483646 h 21600"/>
              <a:gd name="T114" fmla="*/ 0 w 21600"/>
              <a:gd name="T115" fmla="*/ 2147483646 h 21600"/>
              <a:gd name="T116" fmla="*/ 829022783 w 21600"/>
              <a:gd name="T117" fmla="*/ 2147483646 h 21600"/>
              <a:gd name="T118" fmla="*/ 894760872 w 21600"/>
              <a:gd name="T119" fmla="*/ 2147483646 h 21600"/>
              <a:gd name="T120" fmla="*/ 2020069141 w 21600"/>
              <a:gd name="T121" fmla="*/ 2147483646 h 21600"/>
              <a:gd name="T122" fmla="*/ 2020069141 w 21600"/>
              <a:gd name="T123" fmla="*/ 2147483646 h 216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600" h="21600">
                <a:moveTo>
                  <a:pt x="2059" y="13815"/>
                </a:moveTo>
                <a:lnTo>
                  <a:pt x="3252" y="13645"/>
                </a:lnTo>
                <a:lnTo>
                  <a:pt x="8851" y="13699"/>
                </a:lnTo>
                <a:lnTo>
                  <a:pt x="9179" y="12892"/>
                </a:lnTo>
                <a:lnTo>
                  <a:pt x="8755" y="11918"/>
                </a:lnTo>
                <a:lnTo>
                  <a:pt x="8792" y="8977"/>
                </a:lnTo>
                <a:lnTo>
                  <a:pt x="8717" y="6131"/>
                </a:lnTo>
                <a:lnTo>
                  <a:pt x="8934" y="2936"/>
                </a:lnTo>
                <a:lnTo>
                  <a:pt x="8985" y="0"/>
                </a:lnTo>
                <a:lnTo>
                  <a:pt x="11131" y="13"/>
                </a:lnTo>
                <a:lnTo>
                  <a:pt x="16424" y="4709"/>
                </a:lnTo>
                <a:lnTo>
                  <a:pt x="17981" y="5933"/>
                </a:lnTo>
                <a:lnTo>
                  <a:pt x="18534" y="7102"/>
                </a:lnTo>
                <a:lnTo>
                  <a:pt x="19345" y="7316"/>
                </a:lnTo>
                <a:lnTo>
                  <a:pt x="19950" y="7593"/>
                </a:lnTo>
                <a:lnTo>
                  <a:pt x="20552" y="7937"/>
                </a:lnTo>
                <a:lnTo>
                  <a:pt x="20410" y="8921"/>
                </a:lnTo>
                <a:lnTo>
                  <a:pt x="21581" y="8951"/>
                </a:lnTo>
                <a:lnTo>
                  <a:pt x="21572" y="10027"/>
                </a:lnTo>
                <a:lnTo>
                  <a:pt x="21600" y="12159"/>
                </a:lnTo>
                <a:lnTo>
                  <a:pt x="21203" y="13306"/>
                </a:lnTo>
                <a:lnTo>
                  <a:pt x="20485" y="14260"/>
                </a:lnTo>
                <a:lnTo>
                  <a:pt x="17642" y="14402"/>
                </a:lnTo>
                <a:lnTo>
                  <a:pt x="17142" y="14879"/>
                </a:lnTo>
                <a:lnTo>
                  <a:pt x="16178" y="14777"/>
                </a:lnTo>
                <a:lnTo>
                  <a:pt x="15078" y="14599"/>
                </a:lnTo>
                <a:lnTo>
                  <a:pt x="14308" y="14994"/>
                </a:lnTo>
                <a:lnTo>
                  <a:pt x="13402" y="15254"/>
                </a:lnTo>
                <a:lnTo>
                  <a:pt x="12990" y="15841"/>
                </a:lnTo>
                <a:lnTo>
                  <a:pt x="12354" y="15726"/>
                </a:lnTo>
                <a:lnTo>
                  <a:pt x="12022" y="16429"/>
                </a:lnTo>
                <a:lnTo>
                  <a:pt x="11502" y="16987"/>
                </a:lnTo>
                <a:lnTo>
                  <a:pt x="10696" y="16843"/>
                </a:lnTo>
                <a:lnTo>
                  <a:pt x="10086" y="17228"/>
                </a:lnTo>
                <a:lnTo>
                  <a:pt x="9934" y="18374"/>
                </a:lnTo>
                <a:lnTo>
                  <a:pt x="9441" y="18961"/>
                </a:lnTo>
                <a:lnTo>
                  <a:pt x="8877" y="19161"/>
                </a:lnTo>
                <a:lnTo>
                  <a:pt x="8769" y="19953"/>
                </a:lnTo>
                <a:lnTo>
                  <a:pt x="8610" y="21353"/>
                </a:lnTo>
                <a:lnTo>
                  <a:pt x="7613" y="21600"/>
                </a:lnTo>
                <a:lnTo>
                  <a:pt x="7478" y="20762"/>
                </a:lnTo>
                <a:lnTo>
                  <a:pt x="6698" y="21340"/>
                </a:lnTo>
                <a:lnTo>
                  <a:pt x="5757" y="21220"/>
                </a:lnTo>
                <a:lnTo>
                  <a:pt x="4833" y="21268"/>
                </a:lnTo>
                <a:lnTo>
                  <a:pt x="4538" y="20324"/>
                </a:lnTo>
                <a:lnTo>
                  <a:pt x="4394" y="19525"/>
                </a:lnTo>
                <a:lnTo>
                  <a:pt x="4278" y="18148"/>
                </a:lnTo>
                <a:lnTo>
                  <a:pt x="3507" y="18022"/>
                </a:lnTo>
                <a:lnTo>
                  <a:pt x="3184" y="18668"/>
                </a:lnTo>
                <a:lnTo>
                  <a:pt x="2432" y="18475"/>
                </a:lnTo>
                <a:lnTo>
                  <a:pt x="1795" y="18947"/>
                </a:lnTo>
                <a:lnTo>
                  <a:pt x="1525" y="18345"/>
                </a:lnTo>
                <a:lnTo>
                  <a:pt x="971" y="18793"/>
                </a:lnTo>
                <a:lnTo>
                  <a:pt x="1006" y="17993"/>
                </a:lnTo>
                <a:lnTo>
                  <a:pt x="980" y="16867"/>
                </a:lnTo>
                <a:lnTo>
                  <a:pt x="272" y="16414"/>
                </a:lnTo>
                <a:lnTo>
                  <a:pt x="314" y="15547"/>
                </a:lnTo>
                <a:lnTo>
                  <a:pt x="0" y="14629"/>
                </a:lnTo>
                <a:lnTo>
                  <a:pt x="845" y="14373"/>
                </a:lnTo>
                <a:lnTo>
                  <a:pt x="912" y="13125"/>
                </a:lnTo>
                <a:lnTo>
                  <a:pt x="2059" y="13815"/>
                </a:lnTo>
                <a:close/>
                <a:moveTo>
                  <a:pt x="2059" y="1381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5" name="Freeform 13">
            <a:extLst>
              <a:ext uri="{FF2B5EF4-FFF2-40B4-BE49-F238E27FC236}">
                <a16:creationId xmlns:a16="http://schemas.microsoft.com/office/drawing/2014/main" id="{1AC1934E-AF77-504D-89DF-F1940EF29C4A}"/>
              </a:ext>
            </a:extLst>
          </p:cNvPr>
          <p:cNvSpPr>
            <a:spLocks/>
          </p:cNvSpPr>
          <p:nvPr/>
        </p:nvSpPr>
        <p:spPr bwMode="auto">
          <a:xfrm>
            <a:off x="6846094" y="4563071"/>
            <a:ext cx="968871" cy="1519163"/>
          </a:xfrm>
          <a:custGeom>
            <a:avLst/>
            <a:gdLst>
              <a:gd name="T0" fmla="*/ 734205443 w 21600"/>
              <a:gd name="T1" fmla="*/ 2147483646 h 21600"/>
              <a:gd name="T2" fmla="*/ 692149452 w 21600"/>
              <a:gd name="T3" fmla="*/ 2147483646 h 21600"/>
              <a:gd name="T4" fmla="*/ 515607072 w 21600"/>
              <a:gd name="T5" fmla="*/ 2147483646 h 21600"/>
              <a:gd name="T6" fmla="*/ 975655073 w 21600"/>
              <a:gd name="T7" fmla="*/ 2147483646 h 21600"/>
              <a:gd name="T8" fmla="*/ 1402990988 w 21600"/>
              <a:gd name="T9" fmla="*/ 2147483646 h 21600"/>
              <a:gd name="T10" fmla="*/ 1352103805 w 21600"/>
              <a:gd name="T11" fmla="*/ 2147483646 h 21600"/>
              <a:gd name="T12" fmla="*/ 1393903408 w 21600"/>
              <a:gd name="T13" fmla="*/ 2147483646 h 21600"/>
              <a:gd name="T14" fmla="*/ 567011114 w 21600"/>
              <a:gd name="T15" fmla="*/ 2147483646 h 21600"/>
              <a:gd name="T16" fmla="*/ 60491622 w 21600"/>
              <a:gd name="T17" fmla="*/ 2147483646 h 21600"/>
              <a:gd name="T18" fmla="*/ 348412744 w 21600"/>
              <a:gd name="T19" fmla="*/ 2147483646 h 21600"/>
              <a:gd name="T20" fmla="*/ 1602897339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1348103684 h 21600"/>
              <a:gd name="T40" fmla="*/ 2147483646 w 21600"/>
              <a:gd name="T41" fmla="*/ 1348103684 h 21600"/>
              <a:gd name="T42" fmla="*/ 2147483646 w 21600"/>
              <a:gd name="T43" fmla="*/ 902741279 h 21600"/>
              <a:gd name="T44" fmla="*/ 2147483646 w 21600"/>
              <a:gd name="T45" fmla="*/ 651534614 h 21600"/>
              <a:gd name="T46" fmla="*/ 2147483646 w 21600"/>
              <a:gd name="T47" fmla="*/ 0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1435703010 w 21600"/>
              <a:gd name="T69" fmla="*/ 2147483646 h 21600"/>
              <a:gd name="T70" fmla="*/ 933855470 w 21600"/>
              <a:gd name="T71" fmla="*/ 2147483646 h 21600"/>
              <a:gd name="T72" fmla="*/ 993826151 w 21600"/>
              <a:gd name="T73" fmla="*/ 2147483646 h 2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600" h="21600">
                <a:moveTo>
                  <a:pt x="3828" y="21600"/>
                </a:moveTo>
                <a:lnTo>
                  <a:pt x="2828" y="21446"/>
                </a:lnTo>
                <a:lnTo>
                  <a:pt x="2613" y="20293"/>
                </a:lnTo>
                <a:lnTo>
                  <a:pt x="2666" y="19197"/>
                </a:lnTo>
                <a:lnTo>
                  <a:pt x="2720" y="18021"/>
                </a:lnTo>
                <a:lnTo>
                  <a:pt x="1986" y="17210"/>
                </a:lnTo>
                <a:lnTo>
                  <a:pt x="1682" y="15502"/>
                </a:lnTo>
                <a:lnTo>
                  <a:pt x="3758" y="14280"/>
                </a:lnTo>
                <a:lnTo>
                  <a:pt x="4205" y="13184"/>
                </a:lnTo>
                <a:lnTo>
                  <a:pt x="5404" y="12259"/>
                </a:lnTo>
                <a:lnTo>
                  <a:pt x="4939" y="11483"/>
                </a:lnTo>
                <a:lnTo>
                  <a:pt x="5208" y="10706"/>
                </a:lnTo>
                <a:lnTo>
                  <a:pt x="5440" y="9790"/>
                </a:lnTo>
                <a:lnTo>
                  <a:pt x="5369" y="7997"/>
                </a:lnTo>
                <a:lnTo>
                  <a:pt x="3472" y="7581"/>
                </a:lnTo>
                <a:lnTo>
                  <a:pt x="2184" y="7278"/>
                </a:lnTo>
                <a:lnTo>
                  <a:pt x="251" y="6988"/>
                </a:lnTo>
                <a:lnTo>
                  <a:pt x="233" y="6348"/>
                </a:lnTo>
                <a:lnTo>
                  <a:pt x="0" y="5686"/>
                </a:lnTo>
                <a:lnTo>
                  <a:pt x="1342" y="5492"/>
                </a:lnTo>
                <a:lnTo>
                  <a:pt x="3579" y="5024"/>
                </a:lnTo>
                <a:lnTo>
                  <a:pt x="6174" y="4556"/>
                </a:lnTo>
                <a:lnTo>
                  <a:pt x="7087" y="5035"/>
                </a:lnTo>
                <a:lnTo>
                  <a:pt x="8805" y="5035"/>
                </a:lnTo>
                <a:lnTo>
                  <a:pt x="9001" y="5983"/>
                </a:lnTo>
                <a:lnTo>
                  <a:pt x="8321" y="6839"/>
                </a:lnTo>
                <a:lnTo>
                  <a:pt x="8733" y="7479"/>
                </a:lnTo>
                <a:lnTo>
                  <a:pt x="9431" y="7970"/>
                </a:lnTo>
                <a:lnTo>
                  <a:pt x="9592" y="8735"/>
                </a:lnTo>
                <a:lnTo>
                  <a:pt x="10505" y="8335"/>
                </a:lnTo>
                <a:lnTo>
                  <a:pt x="10469" y="7444"/>
                </a:lnTo>
                <a:lnTo>
                  <a:pt x="11489" y="7205"/>
                </a:lnTo>
                <a:lnTo>
                  <a:pt x="11489" y="6154"/>
                </a:lnTo>
                <a:lnTo>
                  <a:pt x="11650" y="5469"/>
                </a:lnTo>
                <a:lnTo>
                  <a:pt x="10887" y="4838"/>
                </a:lnTo>
                <a:lnTo>
                  <a:pt x="10200" y="4133"/>
                </a:lnTo>
                <a:lnTo>
                  <a:pt x="9198" y="3494"/>
                </a:lnTo>
                <a:lnTo>
                  <a:pt x="9001" y="2478"/>
                </a:lnTo>
                <a:lnTo>
                  <a:pt x="9145" y="1644"/>
                </a:lnTo>
                <a:lnTo>
                  <a:pt x="10469" y="1347"/>
                </a:lnTo>
                <a:lnTo>
                  <a:pt x="12169" y="1096"/>
                </a:lnTo>
                <a:lnTo>
                  <a:pt x="13350" y="1347"/>
                </a:lnTo>
                <a:lnTo>
                  <a:pt x="15301" y="1370"/>
                </a:lnTo>
                <a:lnTo>
                  <a:pt x="16017" y="902"/>
                </a:lnTo>
                <a:lnTo>
                  <a:pt x="17305" y="856"/>
                </a:lnTo>
                <a:lnTo>
                  <a:pt x="19435" y="651"/>
                </a:lnTo>
                <a:lnTo>
                  <a:pt x="20473" y="263"/>
                </a:lnTo>
                <a:lnTo>
                  <a:pt x="21421" y="0"/>
                </a:lnTo>
                <a:lnTo>
                  <a:pt x="21475" y="913"/>
                </a:lnTo>
                <a:lnTo>
                  <a:pt x="21600" y="2249"/>
                </a:lnTo>
                <a:lnTo>
                  <a:pt x="21511" y="3608"/>
                </a:lnTo>
                <a:lnTo>
                  <a:pt x="21511" y="4967"/>
                </a:lnTo>
                <a:lnTo>
                  <a:pt x="21511" y="6200"/>
                </a:lnTo>
                <a:lnTo>
                  <a:pt x="20669" y="7068"/>
                </a:lnTo>
                <a:lnTo>
                  <a:pt x="19524" y="7821"/>
                </a:lnTo>
                <a:lnTo>
                  <a:pt x="17913" y="8575"/>
                </a:lnTo>
                <a:lnTo>
                  <a:pt x="16428" y="8815"/>
                </a:lnTo>
                <a:lnTo>
                  <a:pt x="14997" y="9157"/>
                </a:lnTo>
                <a:lnTo>
                  <a:pt x="13493" y="9708"/>
                </a:lnTo>
                <a:lnTo>
                  <a:pt x="12294" y="10678"/>
                </a:lnTo>
                <a:lnTo>
                  <a:pt x="10719" y="11158"/>
                </a:lnTo>
                <a:lnTo>
                  <a:pt x="9771" y="11946"/>
                </a:lnTo>
                <a:lnTo>
                  <a:pt x="8661" y="12368"/>
                </a:lnTo>
                <a:lnTo>
                  <a:pt x="9288" y="13267"/>
                </a:lnTo>
                <a:lnTo>
                  <a:pt x="9574" y="14557"/>
                </a:lnTo>
                <a:lnTo>
                  <a:pt x="9789" y="16259"/>
                </a:lnTo>
                <a:lnTo>
                  <a:pt x="9664" y="17754"/>
                </a:lnTo>
                <a:lnTo>
                  <a:pt x="8644" y="18618"/>
                </a:lnTo>
                <a:lnTo>
                  <a:pt x="6872" y="18880"/>
                </a:lnTo>
                <a:lnTo>
                  <a:pt x="5530" y="19177"/>
                </a:lnTo>
                <a:lnTo>
                  <a:pt x="4170" y="19634"/>
                </a:lnTo>
                <a:lnTo>
                  <a:pt x="3597" y="20775"/>
                </a:lnTo>
                <a:lnTo>
                  <a:pt x="3828" y="21600"/>
                </a:lnTo>
                <a:close/>
                <a:moveTo>
                  <a:pt x="3828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6" name="Freeform 14">
            <a:extLst>
              <a:ext uri="{FF2B5EF4-FFF2-40B4-BE49-F238E27FC236}">
                <a16:creationId xmlns:a16="http://schemas.microsoft.com/office/drawing/2014/main" id="{7534685F-344D-0145-BC5D-78F01B79250F}"/>
              </a:ext>
            </a:extLst>
          </p:cNvPr>
          <p:cNvSpPr>
            <a:spLocks/>
          </p:cNvSpPr>
          <p:nvPr/>
        </p:nvSpPr>
        <p:spPr bwMode="auto">
          <a:xfrm>
            <a:off x="3264174" y="2522637"/>
            <a:ext cx="555873" cy="613916"/>
          </a:xfrm>
          <a:custGeom>
            <a:avLst/>
            <a:gdLst>
              <a:gd name="T0" fmla="*/ 150573610 w 21600"/>
              <a:gd name="T1" fmla="*/ 1426664220 h 21600"/>
              <a:gd name="T2" fmla="*/ 151602419 w 21600"/>
              <a:gd name="T3" fmla="*/ 1274552586 h 21600"/>
              <a:gd name="T4" fmla="*/ 166655626 w 21600"/>
              <a:gd name="T5" fmla="*/ 1109231946 h 21600"/>
              <a:gd name="T6" fmla="*/ 121546917 w 21600"/>
              <a:gd name="T7" fmla="*/ 1005137943 h 21600"/>
              <a:gd name="T8" fmla="*/ 0 w 21600"/>
              <a:gd name="T9" fmla="*/ 954280473 h 21600"/>
              <a:gd name="T10" fmla="*/ 26476064 w 21600"/>
              <a:gd name="T11" fmla="*/ 854148881 h 21600"/>
              <a:gd name="T12" fmla="*/ 15051853 w 21600"/>
              <a:gd name="T13" fmla="*/ 692658228 h 21600"/>
              <a:gd name="T14" fmla="*/ 45353860 w 21600"/>
              <a:gd name="T15" fmla="*/ 556267089 h 21600"/>
              <a:gd name="T16" fmla="*/ 147141526 w 21600"/>
              <a:gd name="T17" fmla="*/ 527007498 h 21600"/>
              <a:gd name="T18" fmla="*/ 121498677 w 21600"/>
              <a:gd name="T19" fmla="*/ 368159018 h 21600"/>
              <a:gd name="T20" fmla="*/ 86636662 w 21600"/>
              <a:gd name="T21" fmla="*/ 256138616 h 21600"/>
              <a:gd name="T22" fmla="*/ 81881024 w 21600"/>
              <a:gd name="T23" fmla="*/ 84476501 h 21600"/>
              <a:gd name="T24" fmla="*/ 207056936 w 21600"/>
              <a:gd name="T25" fmla="*/ 67172700 h 21600"/>
              <a:gd name="T26" fmla="*/ 323406152 w 21600"/>
              <a:gd name="T27" fmla="*/ 86986291 h 21600"/>
              <a:gd name="T28" fmla="*/ 454220511 w 21600"/>
              <a:gd name="T29" fmla="*/ 0 h 21600"/>
              <a:gd name="T30" fmla="*/ 467556340 w 21600"/>
              <a:gd name="T31" fmla="*/ 136721189 h 21600"/>
              <a:gd name="T32" fmla="*/ 559587578 w 21600"/>
              <a:gd name="T33" fmla="*/ 90157837 h 21600"/>
              <a:gd name="T34" fmla="*/ 634849623 w 21600"/>
              <a:gd name="T35" fmla="*/ 160168758 h 21600"/>
              <a:gd name="T36" fmla="*/ 758897575 w 21600"/>
              <a:gd name="T37" fmla="*/ 252110882 h 21600"/>
              <a:gd name="T38" fmla="*/ 868432180 w 21600"/>
              <a:gd name="T39" fmla="*/ 212415103 h 21600"/>
              <a:gd name="T40" fmla="*/ 971101301 w 21600"/>
              <a:gd name="T41" fmla="*/ 229124129 h 21600"/>
              <a:gd name="T42" fmla="*/ 1028419233 w 21600"/>
              <a:gd name="T43" fmla="*/ 326348861 h 21600"/>
              <a:gd name="T44" fmla="*/ 1059062835 w 21600"/>
              <a:gd name="T45" fmla="*/ 497020828 h 21600"/>
              <a:gd name="T46" fmla="*/ 1045677448 w 21600"/>
              <a:gd name="T47" fmla="*/ 633742016 h 21600"/>
              <a:gd name="T48" fmla="*/ 975367953 w 21600"/>
              <a:gd name="T49" fmla="*/ 783013771 h 21600"/>
              <a:gd name="T50" fmla="*/ 922071559 w 21600"/>
              <a:gd name="T51" fmla="*/ 980700225 h 21600"/>
              <a:gd name="T52" fmla="*/ 952274416 w 21600"/>
              <a:gd name="T53" fmla="*/ 1096681380 h 21600"/>
              <a:gd name="T54" fmla="*/ 1015621946 w 21600"/>
              <a:gd name="T55" fmla="*/ 1187566336 h 21600"/>
              <a:gd name="T56" fmla="*/ 1011111460 w 21600"/>
              <a:gd name="T57" fmla="*/ 1322042461 h 21600"/>
              <a:gd name="T58" fmla="*/ 805966141 w 21600"/>
              <a:gd name="T59" fmla="*/ 1273297712 h 21600"/>
              <a:gd name="T60" fmla="*/ 624601575 w 21600"/>
              <a:gd name="T61" fmla="*/ 1264908880 h 21600"/>
              <a:gd name="T62" fmla="*/ 484276013 w 21600"/>
              <a:gd name="T63" fmla="*/ 1276402277 h 21600"/>
              <a:gd name="T64" fmla="*/ 338802307 w 21600"/>
              <a:gd name="T65" fmla="*/ 1334921419 h 21600"/>
              <a:gd name="T66" fmla="*/ 150573610 w 21600"/>
              <a:gd name="T67" fmla="*/ 1426664220 h 21600"/>
              <a:gd name="T68" fmla="*/ 150573610 w 21600"/>
              <a:gd name="T69" fmla="*/ 1426664220 h 2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600" h="21600">
                <a:moveTo>
                  <a:pt x="3071" y="21600"/>
                </a:moveTo>
                <a:lnTo>
                  <a:pt x="3092" y="19297"/>
                </a:lnTo>
                <a:lnTo>
                  <a:pt x="3399" y="16794"/>
                </a:lnTo>
                <a:lnTo>
                  <a:pt x="2479" y="15218"/>
                </a:lnTo>
                <a:lnTo>
                  <a:pt x="0" y="14448"/>
                </a:lnTo>
                <a:lnTo>
                  <a:pt x="540" y="12932"/>
                </a:lnTo>
                <a:lnTo>
                  <a:pt x="307" y="10487"/>
                </a:lnTo>
                <a:lnTo>
                  <a:pt x="925" y="8422"/>
                </a:lnTo>
                <a:lnTo>
                  <a:pt x="3001" y="7979"/>
                </a:lnTo>
                <a:lnTo>
                  <a:pt x="2478" y="5574"/>
                </a:lnTo>
                <a:lnTo>
                  <a:pt x="1767" y="3878"/>
                </a:lnTo>
                <a:lnTo>
                  <a:pt x="1670" y="1279"/>
                </a:lnTo>
                <a:lnTo>
                  <a:pt x="4223" y="1017"/>
                </a:lnTo>
                <a:lnTo>
                  <a:pt x="6596" y="1317"/>
                </a:lnTo>
                <a:lnTo>
                  <a:pt x="9264" y="0"/>
                </a:lnTo>
                <a:lnTo>
                  <a:pt x="9536" y="2070"/>
                </a:lnTo>
                <a:lnTo>
                  <a:pt x="11413" y="1365"/>
                </a:lnTo>
                <a:lnTo>
                  <a:pt x="12948" y="2425"/>
                </a:lnTo>
                <a:lnTo>
                  <a:pt x="15478" y="3817"/>
                </a:lnTo>
                <a:lnTo>
                  <a:pt x="17712" y="3216"/>
                </a:lnTo>
                <a:lnTo>
                  <a:pt x="19806" y="3469"/>
                </a:lnTo>
                <a:lnTo>
                  <a:pt x="20975" y="4941"/>
                </a:lnTo>
                <a:lnTo>
                  <a:pt x="21600" y="7525"/>
                </a:lnTo>
                <a:lnTo>
                  <a:pt x="21327" y="9595"/>
                </a:lnTo>
                <a:lnTo>
                  <a:pt x="19893" y="11855"/>
                </a:lnTo>
                <a:lnTo>
                  <a:pt x="18806" y="14848"/>
                </a:lnTo>
                <a:lnTo>
                  <a:pt x="19422" y="16604"/>
                </a:lnTo>
                <a:lnTo>
                  <a:pt x="20714" y="17980"/>
                </a:lnTo>
                <a:lnTo>
                  <a:pt x="20622" y="20016"/>
                </a:lnTo>
                <a:lnTo>
                  <a:pt x="16438" y="19278"/>
                </a:lnTo>
                <a:lnTo>
                  <a:pt x="12739" y="19151"/>
                </a:lnTo>
                <a:lnTo>
                  <a:pt x="9877" y="19325"/>
                </a:lnTo>
                <a:lnTo>
                  <a:pt x="6910" y="20211"/>
                </a:lnTo>
                <a:lnTo>
                  <a:pt x="3071" y="21600"/>
                </a:lnTo>
                <a:close/>
                <a:moveTo>
                  <a:pt x="3071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7" name="Freeform 15">
            <a:extLst>
              <a:ext uri="{FF2B5EF4-FFF2-40B4-BE49-F238E27FC236}">
                <a16:creationId xmlns:a16="http://schemas.microsoft.com/office/drawing/2014/main" id="{F6DF0DF4-0C5D-084B-94E7-FB8E0B12EFED}"/>
              </a:ext>
            </a:extLst>
          </p:cNvPr>
          <p:cNvSpPr>
            <a:spLocks/>
          </p:cNvSpPr>
          <p:nvPr/>
        </p:nvSpPr>
        <p:spPr bwMode="auto">
          <a:xfrm>
            <a:off x="6388447" y="5028530"/>
            <a:ext cx="706562" cy="623962"/>
          </a:xfrm>
          <a:custGeom>
            <a:avLst/>
            <a:gdLst>
              <a:gd name="T0" fmla="*/ 1034099071 w 21600"/>
              <a:gd name="T1" fmla="*/ 1463594561 h 21600"/>
              <a:gd name="T2" fmla="*/ 1018894510 w 21600"/>
              <a:gd name="T3" fmla="*/ 1341270117 h 21600"/>
              <a:gd name="T4" fmla="*/ 710175703 w 21600"/>
              <a:gd name="T5" fmla="*/ 1298345505 h 21600"/>
              <a:gd name="T6" fmla="*/ 668791159 w 21600"/>
              <a:gd name="T7" fmla="*/ 1188848930 h 21600"/>
              <a:gd name="T8" fmla="*/ 674329720 w 21600"/>
              <a:gd name="T9" fmla="*/ 1067564237 h 21600"/>
              <a:gd name="T10" fmla="*/ 550277739 w 21600"/>
              <a:gd name="T11" fmla="*/ 980606036 h 21600"/>
              <a:gd name="T12" fmla="*/ 328353807 w 21600"/>
              <a:gd name="T13" fmla="*/ 901206162 h 21600"/>
              <a:gd name="T14" fmla="*/ 205409947 w 21600"/>
              <a:gd name="T15" fmla="*/ 764943146 h 21600"/>
              <a:gd name="T16" fmla="*/ 107537996 w 21600"/>
              <a:gd name="T17" fmla="*/ 645808783 h 21600"/>
              <a:gd name="T18" fmla="*/ 0 w 21600"/>
              <a:gd name="T19" fmla="*/ 503098020 h 21600"/>
              <a:gd name="T20" fmla="*/ 201282556 w 21600"/>
              <a:gd name="T21" fmla="*/ 501987399 h 21600"/>
              <a:gd name="T22" fmla="*/ 482412349 w 21600"/>
              <a:gd name="T23" fmla="*/ 486939891 h 21600"/>
              <a:gd name="T24" fmla="*/ 634053297 w 21600"/>
              <a:gd name="T25" fmla="*/ 382090109 h 21600"/>
              <a:gd name="T26" fmla="*/ 740182264 w 21600"/>
              <a:gd name="T27" fmla="*/ 271555508 h 21600"/>
              <a:gd name="T28" fmla="*/ 883464545 w 21600"/>
              <a:gd name="T29" fmla="*/ 211433017 h 21600"/>
              <a:gd name="T30" fmla="*/ 1032387086 w 21600"/>
              <a:gd name="T31" fmla="*/ 199644816 h 21600"/>
              <a:gd name="T32" fmla="*/ 1033696511 w 21600"/>
              <a:gd name="T33" fmla="*/ 68720569 h 21600"/>
              <a:gd name="T34" fmla="*/ 1174362036 w 21600"/>
              <a:gd name="T35" fmla="*/ 0 h 21600"/>
              <a:gd name="T36" fmla="*/ 1447234813 w 21600"/>
              <a:gd name="T37" fmla="*/ 15047508 h 21600"/>
              <a:gd name="T38" fmla="*/ 1575414232 w 21600"/>
              <a:gd name="T39" fmla="*/ 77249461 h 21600"/>
              <a:gd name="T40" fmla="*/ 1773878775 w 21600"/>
              <a:gd name="T41" fmla="*/ 111645222 h 21600"/>
              <a:gd name="T42" fmla="*/ 1926827008 w 21600"/>
              <a:gd name="T43" fmla="*/ 164209346 h 21600"/>
              <a:gd name="T44" fmla="*/ 2147483646 w 21600"/>
              <a:gd name="T45" fmla="*/ 244718156 h 21600"/>
              <a:gd name="T46" fmla="*/ 2147483646 w 21600"/>
              <a:gd name="T47" fmla="*/ 464956888 h 21600"/>
              <a:gd name="T48" fmla="*/ 2134957550 w 21600"/>
              <a:gd name="T49" fmla="*/ 633465293 h 21600"/>
              <a:gd name="T50" fmla="*/ 2110186549 w 21600"/>
              <a:gd name="T51" fmla="*/ 808423088 h 21600"/>
              <a:gd name="T52" fmla="*/ 2147483646 w 21600"/>
              <a:gd name="T53" fmla="*/ 942674144 h 21600"/>
              <a:gd name="T54" fmla="*/ 2009494445 w 21600"/>
              <a:gd name="T55" fmla="*/ 1109033903 h 21600"/>
              <a:gd name="T56" fmla="*/ 1976568127 w 21600"/>
              <a:gd name="T57" fmla="*/ 1278372737 h 21600"/>
              <a:gd name="T58" fmla="*/ 1820799740 w 21600"/>
              <a:gd name="T59" fmla="*/ 1402292263 h 21600"/>
              <a:gd name="T60" fmla="*/ 1635024793 w 21600"/>
              <a:gd name="T61" fmla="*/ 1497850225 h 21600"/>
              <a:gd name="T62" fmla="*/ 1406255015 w 21600"/>
              <a:gd name="T63" fmla="*/ 1477185440 h 21600"/>
              <a:gd name="T64" fmla="*/ 1212826915 w 21600"/>
              <a:gd name="T65" fmla="*/ 1451389482 h 21600"/>
              <a:gd name="T66" fmla="*/ 1034099071 w 21600"/>
              <a:gd name="T67" fmla="*/ 1463594561 h 21600"/>
              <a:gd name="T68" fmla="*/ 1034099071 w 21600"/>
              <a:gd name="T69" fmla="*/ 1463594561 h 2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600" h="21600">
                <a:moveTo>
                  <a:pt x="10270" y="21106"/>
                </a:moveTo>
                <a:lnTo>
                  <a:pt x="10119" y="19342"/>
                </a:lnTo>
                <a:lnTo>
                  <a:pt x="7053" y="18723"/>
                </a:lnTo>
                <a:lnTo>
                  <a:pt x="6642" y="17144"/>
                </a:lnTo>
                <a:lnTo>
                  <a:pt x="6697" y="15395"/>
                </a:lnTo>
                <a:lnTo>
                  <a:pt x="5465" y="14141"/>
                </a:lnTo>
                <a:lnTo>
                  <a:pt x="3261" y="12996"/>
                </a:lnTo>
                <a:lnTo>
                  <a:pt x="2040" y="11031"/>
                </a:lnTo>
                <a:lnTo>
                  <a:pt x="1068" y="9313"/>
                </a:lnTo>
                <a:lnTo>
                  <a:pt x="0" y="7255"/>
                </a:lnTo>
                <a:lnTo>
                  <a:pt x="1999" y="7239"/>
                </a:lnTo>
                <a:lnTo>
                  <a:pt x="4791" y="7022"/>
                </a:lnTo>
                <a:lnTo>
                  <a:pt x="6297" y="5510"/>
                </a:lnTo>
                <a:lnTo>
                  <a:pt x="7351" y="3916"/>
                </a:lnTo>
                <a:lnTo>
                  <a:pt x="8774" y="3049"/>
                </a:lnTo>
                <a:lnTo>
                  <a:pt x="10253" y="2879"/>
                </a:lnTo>
                <a:lnTo>
                  <a:pt x="10266" y="991"/>
                </a:lnTo>
                <a:lnTo>
                  <a:pt x="11663" y="0"/>
                </a:lnTo>
                <a:lnTo>
                  <a:pt x="14373" y="217"/>
                </a:lnTo>
                <a:lnTo>
                  <a:pt x="15646" y="1114"/>
                </a:lnTo>
                <a:lnTo>
                  <a:pt x="17617" y="1610"/>
                </a:lnTo>
                <a:lnTo>
                  <a:pt x="19136" y="2368"/>
                </a:lnTo>
                <a:lnTo>
                  <a:pt x="21600" y="3529"/>
                </a:lnTo>
                <a:lnTo>
                  <a:pt x="21463" y="6705"/>
                </a:lnTo>
                <a:lnTo>
                  <a:pt x="21203" y="9135"/>
                </a:lnTo>
                <a:lnTo>
                  <a:pt x="20957" y="11658"/>
                </a:lnTo>
                <a:lnTo>
                  <a:pt x="21436" y="13594"/>
                </a:lnTo>
                <a:lnTo>
                  <a:pt x="19957" y="15993"/>
                </a:lnTo>
                <a:lnTo>
                  <a:pt x="19630" y="18435"/>
                </a:lnTo>
                <a:lnTo>
                  <a:pt x="18083" y="20222"/>
                </a:lnTo>
                <a:lnTo>
                  <a:pt x="16238" y="21600"/>
                </a:lnTo>
                <a:lnTo>
                  <a:pt x="13966" y="21302"/>
                </a:lnTo>
                <a:lnTo>
                  <a:pt x="12045" y="20930"/>
                </a:lnTo>
                <a:lnTo>
                  <a:pt x="10270" y="21106"/>
                </a:lnTo>
                <a:close/>
                <a:moveTo>
                  <a:pt x="10270" y="2110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8" name="Freeform 16">
            <a:extLst>
              <a:ext uri="{FF2B5EF4-FFF2-40B4-BE49-F238E27FC236}">
                <a16:creationId xmlns:a16="http://schemas.microsoft.com/office/drawing/2014/main" id="{D0C7CF07-6787-834C-BFBA-DC49347D54EF}"/>
              </a:ext>
            </a:extLst>
          </p:cNvPr>
          <p:cNvSpPr>
            <a:spLocks/>
          </p:cNvSpPr>
          <p:nvPr/>
        </p:nvSpPr>
        <p:spPr bwMode="auto">
          <a:xfrm>
            <a:off x="3453929" y="106041"/>
            <a:ext cx="1745754" cy="1658689"/>
          </a:xfrm>
          <a:custGeom>
            <a:avLst/>
            <a:gdLst>
              <a:gd name="T0" fmla="*/ 2147483646 w 21600"/>
              <a:gd name="T1" fmla="*/ 2147483646 h 21600"/>
              <a:gd name="T2" fmla="*/ 435888916 w 21600"/>
              <a:gd name="T3" fmla="*/ 2147483646 h 21600"/>
              <a:gd name="T4" fmla="*/ 1628115669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1793786556 h 21600"/>
              <a:gd name="T22" fmla="*/ 2147483646 w 21600"/>
              <a:gd name="T23" fmla="*/ 1036924729 h 21600"/>
              <a:gd name="T24" fmla="*/ 2147483646 w 21600"/>
              <a:gd name="T25" fmla="*/ 755549728 h 21600"/>
              <a:gd name="T26" fmla="*/ 2147483646 w 21600"/>
              <a:gd name="T27" fmla="*/ 287887548 h 21600"/>
              <a:gd name="T28" fmla="*/ 2147483646 w 21600"/>
              <a:gd name="T29" fmla="*/ 788124369 h 21600"/>
              <a:gd name="T30" fmla="*/ 2147483646 w 21600"/>
              <a:gd name="T31" fmla="*/ 287887548 h 21600"/>
              <a:gd name="T32" fmla="*/ 2147483646 w 21600"/>
              <a:gd name="T33" fmla="*/ 72428718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600" h="21600">
                <a:moveTo>
                  <a:pt x="9577" y="18964"/>
                </a:moveTo>
                <a:lnTo>
                  <a:pt x="3746" y="14143"/>
                </a:lnTo>
                <a:lnTo>
                  <a:pt x="0" y="10934"/>
                </a:lnTo>
                <a:lnTo>
                  <a:pt x="287" y="10311"/>
                </a:lnTo>
                <a:lnTo>
                  <a:pt x="443" y="9338"/>
                </a:lnTo>
                <a:lnTo>
                  <a:pt x="1072" y="8864"/>
                </a:lnTo>
                <a:lnTo>
                  <a:pt x="1842" y="8341"/>
                </a:lnTo>
                <a:lnTo>
                  <a:pt x="2907" y="8089"/>
                </a:lnTo>
                <a:lnTo>
                  <a:pt x="3933" y="7934"/>
                </a:lnTo>
                <a:lnTo>
                  <a:pt x="4578" y="7304"/>
                </a:lnTo>
                <a:lnTo>
                  <a:pt x="5300" y="7059"/>
                </a:lnTo>
                <a:lnTo>
                  <a:pt x="6000" y="6830"/>
                </a:lnTo>
                <a:lnTo>
                  <a:pt x="6000" y="5980"/>
                </a:lnTo>
                <a:lnTo>
                  <a:pt x="6987" y="5686"/>
                </a:lnTo>
                <a:lnTo>
                  <a:pt x="8604" y="5583"/>
                </a:lnTo>
                <a:lnTo>
                  <a:pt x="8930" y="4938"/>
                </a:lnTo>
                <a:lnTo>
                  <a:pt x="8573" y="4455"/>
                </a:lnTo>
                <a:lnTo>
                  <a:pt x="8650" y="3605"/>
                </a:lnTo>
                <a:lnTo>
                  <a:pt x="8720" y="2701"/>
                </a:lnTo>
                <a:lnTo>
                  <a:pt x="8184" y="1973"/>
                </a:lnTo>
                <a:lnTo>
                  <a:pt x="8922" y="1704"/>
                </a:lnTo>
                <a:lnTo>
                  <a:pt x="9529" y="1377"/>
                </a:lnTo>
                <a:lnTo>
                  <a:pt x="10345" y="1148"/>
                </a:lnTo>
                <a:lnTo>
                  <a:pt x="11013" y="796"/>
                </a:lnTo>
                <a:lnTo>
                  <a:pt x="11720" y="559"/>
                </a:lnTo>
                <a:lnTo>
                  <a:pt x="12887" y="580"/>
                </a:lnTo>
                <a:lnTo>
                  <a:pt x="13859" y="409"/>
                </a:lnTo>
                <a:lnTo>
                  <a:pt x="14667" y="221"/>
                </a:lnTo>
                <a:lnTo>
                  <a:pt x="15615" y="368"/>
                </a:lnTo>
                <a:lnTo>
                  <a:pt x="16665" y="605"/>
                </a:lnTo>
                <a:lnTo>
                  <a:pt x="17255" y="0"/>
                </a:lnTo>
                <a:lnTo>
                  <a:pt x="18087" y="221"/>
                </a:lnTo>
                <a:lnTo>
                  <a:pt x="18678" y="466"/>
                </a:lnTo>
                <a:lnTo>
                  <a:pt x="19338" y="556"/>
                </a:lnTo>
                <a:lnTo>
                  <a:pt x="18856" y="1112"/>
                </a:lnTo>
                <a:lnTo>
                  <a:pt x="18740" y="2256"/>
                </a:lnTo>
                <a:lnTo>
                  <a:pt x="18569" y="3016"/>
                </a:lnTo>
                <a:lnTo>
                  <a:pt x="17854" y="3654"/>
                </a:lnTo>
                <a:lnTo>
                  <a:pt x="17877" y="4431"/>
                </a:lnTo>
                <a:lnTo>
                  <a:pt x="18479" y="4912"/>
                </a:lnTo>
                <a:lnTo>
                  <a:pt x="18792" y="5538"/>
                </a:lnTo>
                <a:lnTo>
                  <a:pt x="19398" y="6241"/>
                </a:lnTo>
                <a:lnTo>
                  <a:pt x="19447" y="6952"/>
                </a:lnTo>
                <a:lnTo>
                  <a:pt x="19447" y="8176"/>
                </a:lnTo>
                <a:lnTo>
                  <a:pt x="19564" y="9081"/>
                </a:lnTo>
                <a:lnTo>
                  <a:pt x="19801" y="10557"/>
                </a:lnTo>
                <a:lnTo>
                  <a:pt x="19540" y="11603"/>
                </a:lnTo>
                <a:lnTo>
                  <a:pt x="19478" y="12633"/>
                </a:lnTo>
                <a:lnTo>
                  <a:pt x="19020" y="13222"/>
                </a:lnTo>
                <a:lnTo>
                  <a:pt x="19486" y="13900"/>
                </a:lnTo>
                <a:lnTo>
                  <a:pt x="19626" y="14954"/>
                </a:lnTo>
                <a:lnTo>
                  <a:pt x="20372" y="15110"/>
                </a:lnTo>
                <a:lnTo>
                  <a:pt x="20978" y="15355"/>
                </a:lnTo>
                <a:lnTo>
                  <a:pt x="21600" y="16303"/>
                </a:lnTo>
                <a:lnTo>
                  <a:pt x="20450" y="17080"/>
                </a:lnTo>
                <a:lnTo>
                  <a:pt x="18569" y="18248"/>
                </a:lnTo>
                <a:lnTo>
                  <a:pt x="17504" y="18910"/>
                </a:lnTo>
                <a:lnTo>
                  <a:pt x="16595" y="19532"/>
                </a:lnTo>
                <a:lnTo>
                  <a:pt x="15615" y="20333"/>
                </a:lnTo>
                <a:lnTo>
                  <a:pt x="14807" y="21044"/>
                </a:lnTo>
                <a:lnTo>
                  <a:pt x="13750" y="21354"/>
                </a:lnTo>
                <a:lnTo>
                  <a:pt x="12759" y="21495"/>
                </a:lnTo>
                <a:lnTo>
                  <a:pt x="11659" y="21600"/>
                </a:lnTo>
                <a:lnTo>
                  <a:pt x="11659" y="20627"/>
                </a:lnTo>
                <a:lnTo>
                  <a:pt x="10851" y="20210"/>
                </a:lnTo>
                <a:lnTo>
                  <a:pt x="10128" y="19973"/>
                </a:lnTo>
                <a:lnTo>
                  <a:pt x="9577" y="18964"/>
                </a:lnTo>
                <a:close/>
                <a:moveTo>
                  <a:pt x="9577" y="18964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49" name="Freeform 17">
            <a:extLst>
              <a:ext uri="{FF2B5EF4-FFF2-40B4-BE49-F238E27FC236}">
                <a16:creationId xmlns:a16="http://schemas.microsoft.com/office/drawing/2014/main" id="{224F4869-6579-8349-BF8F-6295FC4C041F}"/>
              </a:ext>
            </a:extLst>
          </p:cNvPr>
          <p:cNvSpPr>
            <a:spLocks/>
          </p:cNvSpPr>
          <p:nvPr/>
        </p:nvSpPr>
        <p:spPr bwMode="auto">
          <a:xfrm>
            <a:off x="7136309" y="3110881"/>
            <a:ext cx="819299" cy="885155"/>
          </a:xfrm>
          <a:custGeom>
            <a:avLst/>
            <a:gdLst>
              <a:gd name="T0" fmla="*/ 1791710487 w 21600"/>
              <a:gd name="T1" fmla="*/ 2147483646 h 21600"/>
              <a:gd name="T2" fmla="*/ 1119328352 w 21600"/>
              <a:gd name="T3" fmla="*/ 2147483646 h 21600"/>
              <a:gd name="T4" fmla="*/ 550872688 w 21600"/>
              <a:gd name="T5" fmla="*/ 2147483646 h 21600"/>
              <a:gd name="T6" fmla="*/ 0 w 21600"/>
              <a:gd name="T7" fmla="*/ 2147483646 h 21600"/>
              <a:gd name="T8" fmla="*/ 393885808 w 21600"/>
              <a:gd name="T9" fmla="*/ 2055918142 h 21600"/>
              <a:gd name="T10" fmla="*/ 573949969 w 21600"/>
              <a:gd name="T11" fmla="*/ 1736988678 h 21600"/>
              <a:gd name="T12" fmla="*/ 778348668 w 21600"/>
              <a:gd name="T13" fmla="*/ 1422413915 h 21600"/>
              <a:gd name="T14" fmla="*/ 753859900 w 21600"/>
              <a:gd name="T15" fmla="*/ 1067849033 h 21600"/>
              <a:gd name="T16" fmla="*/ 558721288 w 21600"/>
              <a:gd name="T17" fmla="*/ 800788278 h 21600"/>
              <a:gd name="T18" fmla="*/ 564687024 w 21600"/>
              <a:gd name="T19" fmla="*/ 499875295 h 21600"/>
              <a:gd name="T20" fmla="*/ 349299768 w 21600"/>
              <a:gd name="T21" fmla="*/ 254788238 h 21600"/>
              <a:gd name="T22" fmla="*/ 531878280 w 21600"/>
              <a:gd name="T23" fmla="*/ 25536931 h 21600"/>
              <a:gd name="T24" fmla="*/ 1065953656 w 21600"/>
              <a:gd name="T25" fmla="*/ 0 h 21600"/>
              <a:gd name="T26" fmla="*/ 1531108509 w 21600"/>
              <a:gd name="T27" fmla="*/ 152633813 h 21600"/>
              <a:gd name="T28" fmla="*/ 1868948181 w 21600"/>
              <a:gd name="T29" fmla="*/ 415737349 h 21600"/>
              <a:gd name="T30" fmla="*/ 2147483646 w 21600"/>
              <a:gd name="T31" fmla="*/ 514919577 h 21600"/>
              <a:gd name="T32" fmla="*/ 2147483646 w 21600"/>
              <a:gd name="T33" fmla="*/ 512742286 h 21600"/>
              <a:gd name="T34" fmla="*/ 2147483646 w 21600"/>
              <a:gd name="T35" fmla="*/ 287254526 h 21600"/>
              <a:gd name="T36" fmla="*/ 2147483646 w 21600"/>
              <a:gd name="T37" fmla="*/ 222121519 h 21600"/>
              <a:gd name="T38" fmla="*/ 2147483646 w 21600"/>
              <a:gd name="T39" fmla="*/ 291609226 h 21600"/>
              <a:gd name="T40" fmla="*/ 2147483646 w 21600"/>
              <a:gd name="T41" fmla="*/ 267655171 h 21600"/>
              <a:gd name="T42" fmla="*/ 2147483646 w 21600"/>
              <a:gd name="T43" fmla="*/ 527986941 h 21600"/>
              <a:gd name="T44" fmla="*/ 2147483646 w 21600"/>
              <a:gd name="T45" fmla="*/ 838203682 h 21600"/>
              <a:gd name="T46" fmla="*/ 2147483646 w 21600"/>
              <a:gd name="T47" fmla="*/ 1310955790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1851053832 w 21600"/>
              <a:gd name="T69" fmla="*/ 2147483646 h 21600"/>
              <a:gd name="T70" fmla="*/ 1791710487 w 21600"/>
              <a:gd name="T71" fmla="*/ 2147483646 h 21600"/>
              <a:gd name="T72" fmla="*/ 1791710487 w 21600"/>
              <a:gd name="T73" fmla="*/ 2147483646 h 2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600" h="21600">
                <a:moveTo>
                  <a:pt x="11413" y="17953"/>
                </a:moveTo>
                <a:lnTo>
                  <a:pt x="7130" y="15630"/>
                </a:lnTo>
                <a:lnTo>
                  <a:pt x="3509" y="13680"/>
                </a:lnTo>
                <a:lnTo>
                  <a:pt x="0" y="13551"/>
                </a:lnTo>
                <a:lnTo>
                  <a:pt x="2509" y="10385"/>
                </a:lnTo>
                <a:lnTo>
                  <a:pt x="3656" y="8774"/>
                </a:lnTo>
                <a:lnTo>
                  <a:pt x="4958" y="7185"/>
                </a:lnTo>
                <a:lnTo>
                  <a:pt x="4802" y="5394"/>
                </a:lnTo>
                <a:lnTo>
                  <a:pt x="3559" y="4045"/>
                </a:lnTo>
                <a:lnTo>
                  <a:pt x="3597" y="2525"/>
                </a:lnTo>
                <a:lnTo>
                  <a:pt x="2225" y="1287"/>
                </a:lnTo>
                <a:lnTo>
                  <a:pt x="3388" y="129"/>
                </a:lnTo>
                <a:lnTo>
                  <a:pt x="6790" y="0"/>
                </a:lnTo>
                <a:lnTo>
                  <a:pt x="9753" y="771"/>
                </a:lnTo>
                <a:lnTo>
                  <a:pt x="11905" y="2100"/>
                </a:lnTo>
                <a:lnTo>
                  <a:pt x="13947" y="2601"/>
                </a:lnTo>
                <a:lnTo>
                  <a:pt x="15734" y="2590"/>
                </a:lnTo>
                <a:lnTo>
                  <a:pt x="17237" y="1451"/>
                </a:lnTo>
                <a:lnTo>
                  <a:pt x="18775" y="1122"/>
                </a:lnTo>
                <a:lnTo>
                  <a:pt x="20216" y="1473"/>
                </a:lnTo>
                <a:lnTo>
                  <a:pt x="21600" y="1352"/>
                </a:lnTo>
                <a:lnTo>
                  <a:pt x="21245" y="2667"/>
                </a:lnTo>
                <a:lnTo>
                  <a:pt x="19742" y="4234"/>
                </a:lnTo>
                <a:lnTo>
                  <a:pt x="19636" y="6622"/>
                </a:lnTo>
                <a:lnTo>
                  <a:pt x="19671" y="11117"/>
                </a:lnTo>
                <a:lnTo>
                  <a:pt x="19730" y="12935"/>
                </a:lnTo>
                <a:lnTo>
                  <a:pt x="21127" y="14666"/>
                </a:lnTo>
                <a:lnTo>
                  <a:pt x="20180" y="15893"/>
                </a:lnTo>
                <a:lnTo>
                  <a:pt x="19127" y="16837"/>
                </a:lnTo>
                <a:lnTo>
                  <a:pt x="17837" y="16859"/>
                </a:lnTo>
                <a:lnTo>
                  <a:pt x="17435" y="18535"/>
                </a:lnTo>
                <a:lnTo>
                  <a:pt x="16678" y="19894"/>
                </a:lnTo>
                <a:lnTo>
                  <a:pt x="15352" y="21600"/>
                </a:lnTo>
                <a:lnTo>
                  <a:pt x="13755" y="20592"/>
                </a:lnTo>
                <a:lnTo>
                  <a:pt x="11791" y="19475"/>
                </a:lnTo>
                <a:lnTo>
                  <a:pt x="11413" y="17953"/>
                </a:lnTo>
                <a:close/>
                <a:moveTo>
                  <a:pt x="11413" y="1795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0" name="Freeform 18">
            <a:extLst>
              <a:ext uri="{FF2B5EF4-FFF2-40B4-BE49-F238E27FC236}">
                <a16:creationId xmlns:a16="http://schemas.microsoft.com/office/drawing/2014/main" id="{E4C73931-74BE-5147-9475-06F567AD231E}"/>
              </a:ext>
            </a:extLst>
          </p:cNvPr>
          <p:cNvSpPr>
            <a:spLocks/>
          </p:cNvSpPr>
          <p:nvPr/>
        </p:nvSpPr>
        <p:spPr bwMode="auto">
          <a:xfrm>
            <a:off x="4855890" y="3330773"/>
            <a:ext cx="536897" cy="590476"/>
          </a:xfrm>
          <a:custGeom>
            <a:avLst/>
            <a:gdLst>
              <a:gd name="T0" fmla="*/ 387360367 w 21600"/>
              <a:gd name="T1" fmla="*/ 1267821606 h 21600"/>
              <a:gd name="T2" fmla="*/ 307220180 w 21600"/>
              <a:gd name="T3" fmla="*/ 1146698517 h 21600"/>
              <a:gd name="T4" fmla="*/ 211882242 w 21600"/>
              <a:gd name="T5" fmla="*/ 1031395002 h 21600"/>
              <a:gd name="T6" fmla="*/ 140577463 w 21600"/>
              <a:gd name="T7" fmla="*/ 940302498 h 21600"/>
              <a:gd name="T8" fmla="*/ 82879592 w 21600"/>
              <a:gd name="T9" fmla="*/ 847272183 h 21600"/>
              <a:gd name="T10" fmla="*/ 25977725 w 21600"/>
              <a:gd name="T11" fmla="*/ 746482888 h 21600"/>
              <a:gd name="T12" fmla="*/ 0 w 21600"/>
              <a:gd name="T13" fmla="*/ 613959443 h 21600"/>
              <a:gd name="T14" fmla="*/ 84116779 w 21600"/>
              <a:gd name="T15" fmla="*/ 560654988 h 21600"/>
              <a:gd name="T16" fmla="*/ 88931938 w 21600"/>
              <a:gd name="T17" fmla="*/ 428837431 h 21600"/>
              <a:gd name="T18" fmla="*/ 155421559 w 21600"/>
              <a:gd name="T19" fmla="*/ 287380547 h 21600"/>
              <a:gd name="T20" fmla="*/ 418197015 w 21600"/>
              <a:gd name="T21" fmla="*/ 284971055 h 21600"/>
              <a:gd name="T22" fmla="*/ 427518610 w 21600"/>
              <a:gd name="T23" fmla="*/ 3760812 h 21600"/>
              <a:gd name="T24" fmla="*/ 557669716 w 21600"/>
              <a:gd name="T25" fmla="*/ 15573830 h 21600"/>
              <a:gd name="T26" fmla="*/ 728508944 w 21600"/>
              <a:gd name="T27" fmla="*/ 0 h 21600"/>
              <a:gd name="T28" fmla="*/ 749361622 w 21600"/>
              <a:gd name="T29" fmla="*/ 194641941 h 21600"/>
              <a:gd name="T30" fmla="*/ 822874617 w 21600"/>
              <a:gd name="T31" fmla="*/ 202635168 h 21600"/>
              <a:gd name="T32" fmla="*/ 925414665 w 21600"/>
              <a:gd name="T33" fmla="*/ 214271325 h 21600"/>
              <a:gd name="T34" fmla="*/ 953468179 w 21600"/>
              <a:gd name="T35" fmla="*/ 343151879 h 21600"/>
              <a:gd name="T36" fmla="*/ 856495600 w 21600"/>
              <a:gd name="T37" fmla="*/ 404212242 h 21600"/>
              <a:gd name="T38" fmla="*/ 870942242 w 21600"/>
              <a:gd name="T39" fmla="*/ 548548705 h 21600"/>
              <a:gd name="T40" fmla="*/ 954262981 w 21600"/>
              <a:gd name="T41" fmla="*/ 636761631 h 21600"/>
              <a:gd name="T42" fmla="*/ 947856946 w 21600"/>
              <a:gd name="T43" fmla="*/ 855381813 h 21600"/>
              <a:gd name="T44" fmla="*/ 887773361 w 21600"/>
              <a:gd name="T45" fmla="*/ 984262328 h 21600"/>
              <a:gd name="T46" fmla="*/ 819650371 w 21600"/>
              <a:gd name="T47" fmla="*/ 921261121 h 21600"/>
              <a:gd name="T48" fmla="*/ 719496037 w 21600"/>
              <a:gd name="T49" fmla="*/ 955171955 h 21600"/>
              <a:gd name="T50" fmla="*/ 654244877 w 21600"/>
              <a:gd name="T51" fmla="*/ 863668305 h 21600"/>
              <a:gd name="T52" fmla="*/ 599108911 w 21600"/>
              <a:gd name="T53" fmla="*/ 959284973 h 21600"/>
              <a:gd name="T54" fmla="*/ 468737814 w 21600"/>
              <a:gd name="T55" fmla="*/ 953232589 h 21600"/>
              <a:gd name="T56" fmla="*/ 496746326 w 21600"/>
              <a:gd name="T57" fmla="*/ 1065656525 h 21600"/>
              <a:gd name="T58" fmla="*/ 544017876 w 21600"/>
              <a:gd name="T59" fmla="*/ 1269408767 h 21600"/>
              <a:gd name="T60" fmla="*/ 387360367 w 21600"/>
              <a:gd name="T61" fmla="*/ 1267821606 h 21600"/>
              <a:gd name="T62" fmla="*/ 387360367 w 21600"/>
              <a:gd name="T63" fmla="*/ 1267821606 h 216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1600" h="21600">
                <a:moveTo>
                  <a:pt x="8768" y="21573"/>
                </a:moveTo>
                <a:lnTo>
                  <a:pt x="6954" y="19512"/>
                </a:lnTo>
                <a:lnTo>
                  <a:pt x="4796" y="17550"/>
                </a:lnTo>
                <a:lnTo>
                  <a:pt x="3182" y="16000"/>
                </a:lnTo>
                <a:lnTo>
                  <a:pt x="1876" y="14417"/>
                </a:lnTo>
                <a:lnTo>
                  <a:pt x="588" y="12702"/>
                </a:lnTo>
                <a:lnTo>
                  <a:pt x="0" y="10447"/>
                </a:lnTo>
                <a:lnTo>
                  <a:pt x="1904" y="9540"/>
                </a:lnTo>
                <a:lnTo>
                  <a:pt x="2013" y="7297"/>
                </a:lnTo>
                <a:lnTo>
                  <a:pt x="3518" y="4890"/>
                </a:lnTo>
                <a:lnTo>
                  <a:pt x="9466" y="4849"/>
                </a:lnTo>
                <a:lnTo>
                  <a:pt x="9677" y="64"/>
                </a:lnTo>
                <a:lnTo>
                  <a:pt x="12623" y="265"/>
                </a:lnTo>
                <a:lnTo>
                  <a:pt x="16490" y="0"/>
                </a:lnTo>
                <a:lnTo>
                  <a:pt x="16962" y="3312"/>
                </a:lnTo>
                <a:lnTo>
                  <a:pt x="18626" y="3448"/>
                </a:lnTo>
                <a:lnTo>
                  <a:pt x="20947" y="3646"/>
                </a:lnTo>
                <a:lnTo>
                  <a:pt x="21582" y="5839"/>
                </a:lnTo>
                <a:lnTo>
                  <a:pt x="19387" y="6878"/>
                </a:lnTo>
                <a:lnTo>
                  <a:pt x="19714" y="9334"/>
                </a:lnTo>
                <a:lnTo>
                  <a:pt x="21600" y="10835"/>
                </a:lnTo>
                <a:lnTo>
                  <a:pt x="21455" y="14555"/>
                </a:lnTo>
                <a:lnTo>
                  <a:pt x="20095" y="16748"/>
                </a:lnTo>
                <a:lnTo>
                  <a:pt x="18553" y="15676"/>
                </a:lnTo>
                <a:lnTo>
                  <a:pt x="16286" y="16253"/>
                </a:lnTo>
                <a:lnTo>
                  <a:pt x="14809" y="14696"/>
                </a:lnTo>
                <a:lnTo>
                  <a:pt x="13561" y="16323"/>
                </a:lnTo>
                <a:lnTo>
                  <a:pt x="10610" y="16220"/>
                </a:lnTo>
                <a:lnTo>
                  <a:pt x="11244" y="18133"/>
                </a:lnTo>
                <a:lnTo>
                  <a:pt x="12314" y="21600"/>
                </a:lnTo>
                <a:lnTo>
                  <a:pt x="8768" y="21573"/>
                </a:lnTo>
                <a:close/>
                <a:moveTo>
                  <a:pt x="8768" y="2157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1" name="Freeform 19">
            <a:extLst>
              <a:ext uri="{FF2B5EF4-FFF2-40B4-BE49-F238E27FC236}">
                <a16:creationId xmlns:a16="http://schemas.microsoft.com/office/drawing/2014/main" id="{82B32A41-FFF0-F745-9D80-A3FA4A8263DF}"/>
              </a:ext>
            </a:extLst>
          </p:cNvPr>
          <p:cNvSpPr>
            <a:spLocks/>
          </p:cNvSpPr>
          <p:nvPr/>
        </p:nvSpPr>
        <p:spPr bwMode="auto">
          <a:xfrm>
            <a:off x="5616029" y="5633517"/>
            <a:ext cx="1399729" cy="1139651"/>
          </a:xfrm>
          <a:custGeom>
            <a:avLst/>
            <a:gdLst>
              <a:gd name="T0" fmla="*/ 244246566 w 21600"/>
              <a:gd name="T1" fmla="*/ 2147483646 h 21600"/>
              <a:gd name="T2" fmla="*/ 969154605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32085234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1651241801 h 21600"/>
              <a:gd name="T22" fmla="*/ 2147483646 w 21600"/>
              <a:gd name="T23" fmla="*/ 693372833 h 21600"/>
              <a:gd name="T24" fmla="*/ 2147483646 w 21600"/>
              <a:gd name="T25" fmla="*/ 184223358 h 21600"/>
              <a:gd name="T26" fmla="*/ 2147483646 w 21600"/>
              <a:gd name="T27" fmla="*/ 0 h 21600"/>
              <a:gd name="T28" fmla="*/ 2147483646 w 21600"/>
              <a:gd name="T29" fmla="*/ 614777921 h 21600"/>
              <a:gd name="T30" fmla="*/ 2147483646 w 21600"/>
              <a:gd name="T31" fmla="*/ 1529976630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036160718 w 21600"/>
              <a:gd name="T57" fmla="*/ 2147483646 h 21600"/>
              <a:gd name="T58" fmla="*/ 1359006208 w 21600"/>
              <a:gd name="T59" fmla="*/ 2147483646 h 21600"/>
              <a:gd name="T60" fmla="*/ 1379366440 w 21600"/>
              <a:gd name="T61" fmla="*/ 2147483646 h 21600"/>
              <a:gd name="T62" fmla="*/ 464225550 w 21600"/>
              <a:gd name="T63" fmla="*/ 2147483646 h 21600"/>
              <a:gd name="T64" fmla="*/ 0 w 21600"/>
              <a:gd name="T65" fmla="*/ 2147483646 h 216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00" h="21600">
                <a:moveTo>
                  <a:pt x="0" y="11119"/>
                </a:moveTo>
                <a:lnTo>
                  <a:pt x="312" y="10102"/>
                </a:lnTo>
                <a:lnTo>
                  <a:pt x="1054" y="10076"/>
                </a:lnTo>
                <a:lnTo>
                  <a:pt x="1238" y="10952"/>
                </a:lnTo>
                <a:lnTo>
                  <a:pt x="1925" y="11436"/>
                </a:lnTo>
                <a:lnTo>
                  <a:pt x="3395" y="11278"/>
                </a:lnTo>
                <a:lnTo>
                  <a:pt x="4491" y="10300"/>
                </a:lnTo>
                <a:lnTo>
                  <a:pt x="4507" y="7589"/>
                </a:lnTo>
                <a:lnTo>
                  <a:pt x="4592" y="4115"/>
                </a:lnTo>
                <a:lnTo>
                  <a:pt x="5295" y="5046"/>
                </a:lnTo>
                <a:lnTo>
                  <a:pt x="5708" y="5874"/>
                </a:lnTo>
                <a:lnTo>
                  <a:pt x="5685" y="7021"/>
                </a:lnTo>
                <a:lnTo>
                  <a:pt x="5895" y="7911"/>
                </a:lnTo>
                <a:lnTo>
                  <a:pt x="7133" y="7968"/>
                </a:lnTo>
                <a:lnTo>
                  <a:pt x="7601" y="6978"/>
                </a:lnTo>
                <a:lnTo>
                  <a:pt x="8185" y="6275"/>
                </a:lnTo>
                <a:lnTo>
                  <a:pt x="8687" y="5113"/>
                </a:lnTo>
                <a:lnTo>
                  <a:pt x="9459" y="5400"/>
                </a:lnTo>
                <a:lnTo>
                  <a:pt x="10615" y="6003"/>
                </a:lnTo>
                <a:lnTo>
                  <a:pt x="12152" y="5888"/>
                </a:lnTo>
                <a:lnTo>
                  <a:pt x="12514" y="4568"/>
                </a:lnTo>
                <a:lnTo>
                  <a:pt x="13519" y="3908"/>
                </a:lnTo>
                <a:lnTo>
                  <a:pt x="14127" y="2158"/>
                </a:lnTo>
                <a:lnTo>
                  <a:pt x="15097" y="1641"/>
                </a:lnTo>
                <a:lnTo>
                  <a:pt x="15611" y="709"/>
                </a:lnTo>
                <a:lnTo>
                  <a:pt x="16475" y="436"/>
                </a:lnTo>
                <a:lnTo>
                  <a:pt x="17165" y="63"/>
                </a:lnTo>
                <a:lnTo>
                  <a:pt x="18651" y="0"/>
                </a:lnTo>
                <a:lnTo>
                  <a:pt x="20460" y="224"/>
                </a:lnTo>
                <a:lnTo>
                  <a:pt x="20245" y="1455"/>
                </a:lnTo>
                <a:lnTo>
                  <a:pt x="20390" y="2800"/>
                </a:lnTo>
                <a:lnTo>
                  <a:pt x="20829" y="3621"/>
                </a:lnTo>
                <a:lnTo>
                  <a:pt x="20905" y="5205"/>
                </a:lnTo>
                <a:lnTo>
                  <a:pt x="20988" y="6815"/>
                </a:lnTo>
                <a:lnTo>
                  <a:pt x="20864" y="8356"/>
                </a:lnTo>
                <a:lnTo>
                  <a:pt x="21600" y="8585"/>
                </a:lnTo>
                <a:lnTo>
                  <a:pt x="21226" y="9590"/>
                </a:lnTo>
                <a:lnTo>
                  <a:pt x="20981" y="11196"/>
                </a:lnTo>
                <a:lnTo>
                  <a:pt x="19625" y="12398"/>
                </a:lnTo>
                <a:lnTo>
                  <a:pt x="18773" y="13933"/>
                </a:lnTo>
                <a:lnTo>
                  <a:pt x="18048" y="15095"/>
                </a:lnTo>
                <a:lnTo>
                  <a:pt x="17148" y="16243"/>
                </a:lnTo>
                <a:lnTo>
                  <a:pt x="16249" y="17219"/>
                </a:lnTo>
                <a:lnTo>
                  <a:pt x="15022" y="18329"/>
                </a:lnTo>
                <a:lnTo>
                  <a:pt x="14052" y="19089"/>
                </a:lnTo>
                <a:lnTo>
                  <a:pt x="12954" y="19878"/>
                </a:lnTo>
                <a:lnTo>
                  <a:pt x="11926" y="20036"/>
                </a:lnTo>
                <a:lnTo>
                  <a:pt x="10839" y="20323"/>
                </a:lnTo>
                <a:lnTo>
                  <a:pt x="9542" y="20294"/>
                </a:lnTo>
                <a:lnTo>
                  <a:pt x="8010" y="20323"/>
                </a:lnTo>
                <a:lnTo>
                  <a:pt x="7274" y="20495"/>
                </a:lnTo>
                <a:lnTo>
                  <a:pt x="6363" y="20926"/>
                </a:lnTo>
                <a:lnTo>
                  <a:pt x="5323" y="21098"/>
                </a:lnTo>
                <a:lnTo>
                  <a:pt x="4458" y="21600"/>
                </a:lnTo>
                <a:lnTo>
                  <a:pt x="3757" y="21198"/>
                </a:lnTo>
                <a:lnTo>
                  <a:pt x="3197" y="20352"/>
                </a:lnTo>
                <a:lnTo>
                  <a:pt x="2566" y="21155"/>
                </a:lnTo>
                <a:lnTo>
                  <a:pt x="2601" y="19964"/>
                </a:lnTo>
                <a:lnTo>
                  <a:pt x="2122" y="18845"/>
                </a:lnTo>
                <a:lnTo>
                  <a:pt x="1736" y="18013"/>
                </a:lnTo>
                <a:lnTo>
                  <a:pt x="2390" y="17439"/>
                </a:lnTo>
                <a:lnTo>
                  <a:pt x="1762" y="15775"/>
                </a:lnTo>
                <a:lnTo>
                  <a:pt x="1072" y="14197"/>
                </a:lnTo>
                <a:lnTo>
                  <a:pt x="593" y="12590"/>
                </a:lnTo>
                <a:lnTo>
                  <a:pt x="0" y="11119"/>
                </a:lnTo>
                <a:close/>
                <a:moveTo>
                  <a:pt x="0" y="11119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2" name="Freeform 20">
            <a:extLst>
              <a:ext uri="{FF2B5EF4-FFF2-40B4-BE49-F238E27FC236}">
                <a16:creationId xmlns:a16="http://schemas.microsoft.com/office/drawing/2014/main" id="{9D99BC52-75B5-1949-B97E-F10986CE3664}"/>
              </a:ext>
            </a:extLst>
          </p:cNvPr>
          <p:cNvSpPr>
            <a:spLocks/>
          </p:cNvSpPr>
          <p:nvPr/>
        </p:nvSpPr>
        <p:spPr bwMode="auto">
          <a:xfrm>
            <a:off x="2625701" y="957709"/>
            <a:ext cx="1113979" cy="1169789"/>
          </a:xfrm>
          <a:custGeom>
            <a:avLst/>
            <a:gdLst>
              <a:gd name="T0" fmla="*/ 0 w 21600"/>
              <a:gd name="T1" fmla="*/ 2147483646 h 21600"/>
              <a:gd name="T2" fmla="*/ 256894265 w 21600"/>
              <a:gd name="T3" fmla="*/ 2147483646 h 21600"/>
              <a:gd name="T4" fmla="*/ 523257292 w 21600"/>
              <a:gd name="T5" fmla="*/ 2147483646 h 21600"/>
              <a:gd name="T6" fmla="*/ 475509990 w 21600"/>
              <a:gd name="T7" fmla="*/ 2147483646 h 21600"/>
              <a:gd name="T8" fmla="*/ 428155323 w 21600"/>
              <a:gd name="T9" fmla="*/ 2147483646 h 21600"/>
              <a:gd name="T10" fmla="*/ 523257292 w 21600"/>
              <a:gd name="T11" fmla="*/ 2147483646 h 21600"/>
              <a:gd name="T12" fmla="*/ 199672773 w 21600"/>
              <a:gd name="T13" fmla="*/ 2147483646 h 21600"/>
              <a:gd name="T14" fmla="*/ 370933831 w 21600"/>
              <a:gd name="T15" fmla="*/ 2147483646 h 21600"/>
              <a:gd name="T16" fmla="*/ 827506224 w 21600"/>
              <a:gd name="T17" fmla="*/ 2147483646 h 21600"/>
              <a:gd name="T18" fmla="*/ 1417448488 w 21600"/>
              <a:gd name="T19" fmla="*/ 2147483646 h 21600"/>
              <a:gd name="T20" fmla="*/ 1940705779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1816812545 h 21600"/>
              <a:gd name="T32" fmla="*/ 2147483646 w 21600"/>
              <a:gd name="T33" fmla="*/ 808792581 h 21600"/>
              <a:gd name="T34" fmla="*/ 2147483646 w 21600"/>
              <a:gd name="T35" fmla="*/ 839867339 h 21600"/>
              <a:gd name="T36" fmla="*/ 2147483646 w 21600"/>
              <a:gd name="T37" fmla="*/ 850373913 h 21600"/>
              <a:gd name="T38" fmla="*/ 2147483646 w 21600"/>
              <a:gd name="T39" fmla="*/ 839867339 h 21600"/>
              <a:gd name="T40" fmla="*/ 2147483646 w 21600"/>
              <a:gd name="T41" fmla="*/ 0 h 21600"/>
              <a:gd name="T42" fmla="*/ 2147483646 w 21600"/>
              <a:gd name="T43" fmla="*/ 542853448 h 21600"/>
              <a:gd name="T44" fmla="*/ 2147483646 w 21600"/>
              <a:gd name="T45" fmla="*/ 923030080 h 21600"/>
              <a:gd name="T46" fmla="*/ 2147483646 w 21600"/>
              <a:gd name="T47" fmla="*/ 1836004402 h 21600"/>
              <a:gd name="T48" fmla="*/ 2147483646 w 21600"/>
              <a:gd name="T49" fmla="*/ 1840115667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085136881 w 21600"/>
              <a:gd name="T79" fmla="*/ 2147483646 h 21600"/>
              <a:gd name="T80" fmla="*/ 1723273677 w 21600"/>
              <a:gd name="T81" fmla="*/ 2147483646 h 21600"/>
              <a:gd name="T82" fmla="*/ 1119913793 w 21600"/>
              <a:gd name="T83" fmla="*/ 2147483646 h 21600"/>
              <a:gd name="T84" fmla="*/ 383566036 w 21600"/>
              <a:gd name="T85" fmla="*/ 2147483646 h 21600"/>
              <a:gd name="T86" fmla="*/ 0 w 21600"/>
              <a:gd name="T87" fmla="*/ 2147483646 h 21600"/>
              <a:gd name="T88" fmla="*/ 0 w 21600"/>
              <a:gd name="T89" fmla="*/ 2147483646 h 216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1600" h="21600">
                <a:moveTo>
                  <a:pt x="0" y="18821"/>
                </a:moveTo>
                <a:lnTo>
                  <a:pt x="651" y="17190"/>
                </a:lnTo>
                <a:lnTo>
                  <a:pt x="1326" y="15535"/>
                </a:lnTo>
                <a:lnTo>
                  <a:pt x="1205" y="13811"/>
                </a:lnTo>
                <a:lnTo>
                  <a:pt x="1085" y="12295"/>
                </a:lnTo>
                <a:lnTo>
                  <a:pt x="1326" y="11215"/>
                </a:lnTo>
                <a:lnTo>
                  <a:pt x="506" y="10112"/>
                </a:lnTo>
                <a:lnTo>
                  <a:pt x="940" y="9353"/>
                </a:lnTo>
                <a:lnTo>
                  <a:pt x="2097" y="9353"/>
                </a:lnTo>
                <a:lnTo>
                  <a:pt x="3592" y="9422"/>
                </a:lnTo>
                <a:lnTo>
                  <a:pt x="4918" y="9583"/>
                </a:lnTo>
                <a:lnTo>
                  <a:pt x="7232" y="9744"/>
                </a:lnTo>
                <a:lnTo>
                  <a:pt x="7116" y="7655"/>
                </a:lnTo>
                <a:lnTo>
                  <a:pt x="8268" y="6527"/>
                </a:lnTo>
                <a:lnTo>
                  <a:pt x="9714" y="6083"/>
                </a:lnTo>
                <a:lnTo>
                  <a:pt x="10052" y="3976"/>
                </a:lnTo>
                <a:lnTo>
                  <a:pt x="10486" y="1770"/>
                </a:lnTo>
                <a:lnTo>
                  <a:pt x="11981" y="1838"/>
                </a:lnTo>
                <a:lnTo>
                  <a:pt x="13355" y="1861"/>
                </a:lnTo>
                <a:lnTo>
                  <a:pt x="15741" y="1838"/>
                </a:lnTo>
                <a:lnTo>
                  <a:pt x="16344" y="0"/>
                </a:lnTo>
                <a:lnTo>
                  <a:pt x="17915" y="1188"/>
                </a:lnTo>
                <a:lnTo>
                  <a:pt x="18919" y="2020"/>
                </a:lnTo>
                <a:lnTo>
                  <a:pt x="21600" y="4018"/>
                </a:lnTo>
                <a:lnTo>
                  <a:pt x="18928" y="4027"/>
                </a:lnTo>
                <a:lnTo>
                  <a:pt x="18884" y="5841"/>
                </a:lnTo>
                <a:lnTo>
                  <a:pt x="18740" y="10155"/>
                </a:lnTo>
                <a:lnTo>
                  <a:pt x="18700" y="13009"/>
                </a:lnTo>
                <a:lnTo>
                  <a:pt x="18696" y="16893"/>
                </a:lnTo>
                <a:lnTo>
                  <a:pt x="18682" y="18580"/>
                </a:lnTo>
                <a:lnTo>
                  <a:pt x="19190" y="19495"/>
                </a:lnTo>
                <a:lnTo>
                  <a:pt x="18573" y="20528"/>
                </a:lnTo>
                <a:lnTo>
                  <a:pt x="10988" y="20515"/>
                </a:lnTo>
                <a:lnTo>
                  <a:pt x="9603" y="20554"/>
                </a:lnTo>
                <a:lnTo>
                  <a:pt x="8053" y="19979"/>
                </a:lnTo>
                <a:lnTo>
                  <a:pt x="8094" y="21198"/>
                </a:lnTo>
                <a:lnTo>
                  <a:pt x="7025" y="21600"/>
                </a:lnTo>
                <a:lnTo>
                  <a:pt x="6353" y="20685"/>
                </a:lnTo>
                <a:lnTo>
                  <a:pt x="5489" y="20031"/>
                </a:lnTo>
                <a:lnTo>
                  <a:pt x="5284" y="19060"/>
                </a:lnTo>
                <a:lnTo>
                  <a:pt x="4367" y="18215"/>
                </a:lnTo>
                <a:lnTo>
                  <a:pt x="2838" y="18040"/>
                </a:lnTo>
                <a:lnTo>
                  <a:pt x="972" y="18069"/>
                </a:lnTo>
                <a:lnTo>
                  <a:pt x="0" y="18821"/>
                </a:lnTo>
                <a:close/>
                <a:moveTo>
                  <a:pt x="0" y="1882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3" name="Freeform 21">
            <a:extLst>
              <a:ext uri="{FF2B5EF4-FFF2-40B4-BE49-F238E27FC236}">
                <a16:creationId xmlns:a16="http://schemas.microsoft.com/office/drawing/2014/main" id="{6F8AC88C-DA0B-C24C-B713-FE7E2FEE8B55}"/>
              </a:ext>
            </a:extLst>
          </p:cNvPr>
          <p:cNvSpPr>
            <a:spLocks/>
          </p:cNvSpPr>
          <p:nvPr/>
        </p:nvSpPr>
        <p:spPr bwMode="auto">
          <a:xfrm>
            <a:off x="6309197" y="615033"/>
            <a:ext cx="980033" cy="907479"/>
          </a:xfrm>
          <a:custGeom>
            <a:avLst/>
            <a:gdLst>
              <a:gd name="T0" fmla="*/ 306315113 w 21600"/>
              <a:gd name="T1" fmla="*/ 2147483646 h 21600"/>
              <a:gd name="T2" fmla="*/ 254186187 w 21600"/>
              <a:gd name="T3" fmla="*/ 2147483646 h 21600"/>
              <a:gd name="T4" fmla="*/ 238067439 w 21600"/>
              <a:gd name="T5" fmla="*/ 2147483646 h 21600"/>
              <a:gd name="T6" fmla="*/ 174116942 w 21600"/>
              <a:gd name="T7" fmla="*/ 1496295405 h 21600"/>
              <a:gd name="T8" fmla="*/ 175994927 w 21600"/>
              <a:gd name="T9" fmla="*/ 1104619222 h 21600"/>
              <a:gd name="T10" fmla="*/ 0 w 21600"/>
              <a:gd name="T11" fmla="*/ 837531156 h 21600"/>
              <a:gd name="T12" fmla="*/ 105061495 w 21600"/>
              <a:gd name="T13" fmla="*/ 563191802 h 21600"/>
              <a:gd name="T14" fmla="*/ 88130716 w 21600"/>
              <a:gd name="T15" fmla="*/ 274342880 h 21600"/>
              <a:gd name="T16" fmla="*/ 112048624 w 21600"/>
              <a:gd name="T17" fmla="*/ 0 h 21600"/>
              <a:gd name="T18" fmla="*/ 360055455 w 21600"/>
              <a:gd name="T19" fmla="*/ 133756480 h 21600"/>
              <a:gd name="T20" fmla="*/ 712049504 w 21600"/>
              <a:gd name="T21" fmla="*/ 72105141 h 21600"/>
              <a:gd name="T22" fmla="*/ 1112137549 w 21600"/>
              <a:gd name="T23" fmla="*/ 164689285 h 21600"/>
              <a:gd name="T24" fmla="*/ 1524051296 w 21600"/>
              <a:gd name="T25" fmla="*/ 284796621 h 21600"/>
              <a:gd name="T26" fmla="*/ 1863953074 w 21600"/>
              <a:gd name="T27" fmla="*/ 301862547 h 21600"/>
              <a:gd name="T28" fmla="*/ 2147483646 w 21600"/>
              <a:gd name="T29" fmla="*/ 387620356 h 21600"/>
              <a:gd name="T30" fmla="*/ 2147483646 w 21600"/>
              <a:gd name="T31" fmla="*/ 181755151 h 21600"/>
              <a:gd name="T32" fmla="*/ 2147483646 w 21600"/>
              <a:gd name="T33" fmla="*/ 47998671 h 21600"/>
              <a:gd name="T34" fmla="*/ 2147483646 w 21600"/>
              <a:gd name="T35" fmla="*/ 10239532 h 21600"/>
              <a:gd name="T36" fmla="*/ 2147483646 w 21600"/>
              <a:gd name="T37" fmla="*/ 37759139 h 21600"/>
              <a:gd name="T38" fmla="*/ 2147483646 w 21600"/>
              <a:gd name="T39" fmla="*/ 216101152 h 21600"/>
              <a:gd name="T40" fmla="*/ 2147483646 w 21600"/>
              <a:gd name="T41" fmla="*/ 161276087 h 21600"/>
              <a:gd name="T42" fmla="*/ 2147483646 w 21600"/>
              <a:gd name="T43" fmla="*/ 120103811 h 21600"/>
              <a:gd name="T44" fmla="*/ 2147483646 w 21600"/>
              <a:gd name="T45" fmla="*/ 325968957 h 21600"/>
              <a:gd name="T46" fmla="*/ 2147483646 w 21600"/>
              <a:gd name="T47" fmla="*/ 864411659 h 21600"/>
              <a:gd name="T48" fmla="*/ 2147483646 w 21600"/>
              <a:gd name="T49" fmla="*/ 1245205681 h 21600"/>
              <a:gd name="T50" fmla="*/ 2147483646 w 21600"/>
              <a:gd name="T51" fmla="*/ 1790688928 h 21600"/>
              <a:gd name="T52" fmla="*/ 2147483646 w 21600"/>
              <a:gd name="T53" fmla="*/ 1577997388 h 21600"/>
              <a:gd name="T54" fmla="*/ 2147483646 w 21600"/>
              <a:gd name="T55" fmla="*/ 1224512408 h 21600"/>
              <a:gd name="T56" fmla="*/ 2147483646 w 21600"/>
              <a:gd name="T57" fmla="*/ 1025687807 h 21600"/>
              <a:gd name="T58" fmla="*/ 2147483646 w 21600"/>
              <a:gd name="T59" fmla="*/ 675826589 h 21600"/>
              <a:gd name="T60" fmla="*/ 2147483646 w 21600"/>
              <a:gd name="T61" fmla="*/ 936516800 h 21600"/>
              <a:gd name="T62" fmla="*/ 2147483646 w 21600"/>
              <a:gd name="T63" fmla="*/ 1262271547 h 21600"/>
              <a:gd name="T64" fmla="*/ 2147483646 w 21600"/>
              <a:gd name="T65" fmla="*/ 1481785837 h 21600"/>
              <a:gd name="T66" fmla="*/ 2147483646 w 21600"/>
              <a:gd name="T67" fmla="*/ 1855753465 h 21600"/>
              <a:gd name="T68" fmla="*/ 2147483646 w 21600"/>
              <a:gd name="T69" fmla="*/ 2137136948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1911514061 w 21600"/>
              <a:gd name="T93" fmla="*/ 2147483646 h 21600"/>
              <a:gd name="T94" fmla="*/ 306315113 w 21600"/>
              <a:gd name="T95" fmla="*/ 2147483646 h 21600"/>
              <a:gd name="T96" fmla="*/ 306315113 w 21600"/>
              <a:gd name="T97" fmla="*/ 2147483646 h 216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600" h="21600">
                <a:moveTo>
                  <a:pt x="1140" y="21437"/>
                </a:moveTo>
                <a:lnTo>
                  <a:pt x="946" y="15198"/>
                </a:lnTo>
                <a:lnTo>
                  <a:pt x="886" y="10664"/>
                </a:lnTo>
                <a:lnTo>
                  <a:pt x="648" y="7014"/>
                </a:lnTo>
                <a:lnTo>
                  <a:pt x="655" y="5178"/>
                </a:lnTo>
                <a:lnTo>
                  <a:pt x="0" y="3926"/>
                </a:lnTo>
                <a:lnTo>
                  <a:pt x="391" y="2640"/>
                </a:lnTo>
                <a:lnTo>
                  <a:pt x="328" y="1286"/>
                </a:lnTo>
                <a:lnTo>
                  <a:pt x="417" y="0"/>
                </a:lnTo>
                <a:lnTo>
                  <a:pt x="1340" y="627"/>
                </a:lnTo>
                <a:lnTo>
                  <a:pt x="2650" y="338"/>
                </a:lnTo>
                <a:lnTo>
                  <a:pt x="4139" y="772"/>
                </a:lnTo>
                <a:lnTo>
                  <a:pt x="5672" y="1335"/>
                </a:lnTo>
                <a:lnTo>
                  <a:pt x="6937" y="1415"/>
                </a:lnTo>
                <a:lnTo>
                  <a:pt x="8262" y="1817"/>
                </a:lnTo>
                <a:lnTo>
                  <a:pt x="9513" y="852"/>
                </a:lnTo>
                <a:lnTo>
                  <a:pt x="11131" y="225"/>
                </a:lnTo>
                <a:lnTo>
                  <a:pt x="12262" y="48"/>
                </a:lnTo>
                <a:lnTo>
                  <a:pt x="13394" y="177"/>
                </a:lnTo>
                <a:lnTo>
                  <a:pt x="14510" y="1013"/>
                </a:lnTo>
                <a:lnTo>
                  <a:pt x="15910" y="756"/>
                </a:lnTo>
                <a:lnTo>
                  <a:pt x="16996" y="563"/>
                </a:lnTo>
                <a:lnTo>
                  <a:pt x="18024" y="1528"/>
                </a:lnTo>
                <a:lnTo>
                  <a:pt x="18887" y="4052"/>
                </a:lnTo>
                <a:lnTo>
                  <a:pt x="18649" y="5837"/>
                </a:lnTo>
                <a:lnTo>
                  <a:pt x="18262" y="8394"/>
                </a:lnTo>
                <a:lnTo>
                  <a:pt x="16996" y="7397"/>
                </a:lnTo>
                <a:lnTo>
                  <a:pt x="16014" y="5740"/>
                </a:lnTo>
                <a:lnTo>
                  <a:pt x="15329" y="4808"/>
                </a:lnTo>
                <a:lnTo>
                  <a:pt x="14674" y="3168"/>
                </a:lnTo>
                <a:lnTo>
                  <a:pt x="14346" y="4390"/>
                </a:lnTo>
                <a:lnTo>
                  <a:pt x="15016" y="5917"/>
                </a:lnTo>
                <a:lnTo>
                  <a:pt x="15776" y="6946"/>
                </a:lnTo>
                <a:lnTo>
                  <a:pt x="16728" y="8699"/>
                </a:lnTo>
                <a:lnTo>
                  <a:pt x="17741" y="10018"/>
                </a:lnTo>
                <a:lnTo>
                  <a:pt x="18589" y="11867"/>
                </a:lnTo>
                <a:lnTo>
                  <a:pt x="19650" y="13544"/>
                </a:lnTo>
                <a:lnTo>
                  <a:pt x="20275" y="14798"/>
                </a:lnTo>
                <a:lnTo>
                  <a:pt x="21540" y="16229"/>
                </a:lnTo>
                <a:lnTo>
                  <a:pt x="21362" y="17660"/>
                </a:lnTo>
                <a:lnTo>
                  <a:pt x="21600" y="19027"/>
                </a:lnTo>
                <a:lnTo>
                  <a:pt x="20409" y="19349"/>
                </a:lnTo>
                <a:lnTo>
                  <a:pt x="19962" y="20346"/>
                </a:lnTo>
                <a:lnTo>
                  <a:pt x="18980" y="20507"/>
                </a:lnTo>
                <a:lnTo>
                  <a:pt x="18102" y="21600"/>
                </a:lnTo>
                <a:lnTo>
                  <a:pt x="17030" y="21262"/>
                </a:lnTo>
                <a:lnTo>
                  <a:pt x="7114" y="21246"/>
                </a:lnTo>
                <a:lnTo>
                  <a:pt x="1140" y="21437"/>
                </a:lnTo>
                <a:close/>
                <a:moveTo>
                  <a:pt x="1140" y="2143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4" name="Freeform 22">
            <a:extLst>
              <a:ext uri="{FF2B5EF4-FFF2-40B4-BE49-F238E27FC236}">
                <a16:creationId xmlns:a16="http://schemas.microsoft.com/office/drawing/2014/main" id="{4923790C-CA18-9842-BA3C-150166E4C465}"/>
              </a:ext>
            </a:extLst>
          </p:cNvPr>
          <p:cNvSpPr>
            <a:spLocks/>
          </p:cNvSpPr>
          <p:nvPr/>
        </p:nvSpPr>
        <p:spPr bwMode="auto">
          <a:xfrm>
            <a:off x="6091535" y="4338712"/>
            <a:ext cx="1089422" cy="900782"/>
          </a:xfrm>
          <a:custGeom>
            <a:avLst/>
            <a:gdLst>
              <a:gd name="T0" fmla="*/ 19562825 w 21600"/>
              <a:gd name="T1" fmla="*/ 2147483646 h 21600"/>
              <a:gd name="T2" fmla="*/ 39490978 w 21600"/>
              <a:gd name="T3" fmla="*/ 2147483646 h 21600"/>
              <a:gd name="T4" fmla="*/ 0 w 21600"/>
              <a:gd name="T5" fmla="*/ 2101016207 h 21600"/>
              <a:gd name="T6" fmla="*/ 796858644 w 21600"/>
              <a:gd name="T7" fmla="*/ 2130435224 h 21600"/>
              <a:gd name="T8" fmla="*/ 1341633566 w 21600"/>
              <a:gd name="T9" fmla="*/ 2091834845 h 21600"/>
              <a:gd name="T10" fmla="*/ 1381495037 w 21600"/>
              <a:gd name="T11" fmla="*/ 1740069010 h 21600"/>
              <a:gd name="T12" fmla="*/ 1429105517 w 21600"/>
              <a:gd name="T13" fmla="*/ 1203859760 h 21600"/>
              <a:gd name="T14" fmla="*/ 1761653023 w 21600"/>
              <a:gd name="T15" fmla="*/ 1447971441 h 21600"/>
              <a:gd name="T16" fmla="*/ 2147483646 w 21600"/>
              <a:gd name="T17" fmla="*/ 1316941796 h 21600"/>
              <a:gd name="T18" fmla="*/ 2147483646 w 21600"/>
              <a:gd name="T19" fmla="*/ 1597775426 h 21600"/>
              <a:gd name="T20" fmla="*/ 2147483646 w 21600"/>
              <a:gd name="T21" fmla="*/ 1575240606 h 21600"/>
              <a:gd name="T22" fmla="*/ 2147483646 w 21600"/>
              <a:gd name="T23" fmla="*/ 1629069433 h 21600"/>
              <a:gd name="T24" fmla="*/ 2147483646 w 21600"/>
              <a:gd name="T25" fmla="*/ 1526836221 h 21600"/>
              <a:gd name="T26" fmla="*/ 2147483646 w 21600"/>
              <a:gd name="T27" fmla="*/ 1788473395 h 21600"/>
              <a:gd name="T28" fmla="*/ 2147483646 w 21600"/>
              <a:gd name="T29" fmla="*/ 1890499138 h 21600"/>
              <a:gd name="T30" fmla="*/ 2147483646 w 21600"/>
              <a:gd name="T31" fmla="*/ 2080778492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1867964319 h 21600"/>
              <a:gd name="T38" fmla="*/ 2147483646 w 21600"/>
              <a:gd name="T39" fmla="*/ 1966233082 h 21600"/>
              <a:gd name="T40" fmla="*/ 2147483646 w 21600"/>
              <a:gd name="T41" fmla="*/ 1548533751 h 21600"/>
              <a:gd name="T42" fmla="*/ 2147483646 w 21600"/>
              <a:gd name="T43" fmla="*/ 1204904519 h 21600"/>
              <a:gd name="T44" fmla="*/ 2147483646 w 21600"/>
              <a:gd name="T45" fmla="*/ 787620303 h 21600"/>
              <a:gd name="T46" fmla="*/ 2147483646 w 21600"/>
              <a:gd name="T47" fmla="*/ 457133442 h 21600"/>
              <a:gd name="T48" fmla="*/ 2147483646 w 21600"/>
              <a:gd name="T49" fmla="*/ 73025282 h 21600"/>
              <a:gd name="T50" fmla="*/ 2147483646 w 21600"/>
              <a:gd name="T51" fmla="*/ 12519726 h 21600"/>
              <a:gd name="T52" fmla="*/ 2147483646 w 21600"/>
              <a:gd name="T53" fmla="*/ 0 h 21600"/>
              <a:gd name="T54" fmla="*/ 2147483646 w 21600"/>
              <a:gd name="T55" fmla="*/ 167540565 h 21600"/>
              <a:gd name="T56" fmla="*/ 2147483646 w 21600"/>
              <a:gd name="T57" fmla="*/ 255168033 h 21600"/>
              <a:gd name="T58" fmla="*/ 2147483646 w 21600"/>
              <a:gd name="T59" fmla="*/ 460679334 h 21600"/>
              <a:gd name="T60" fmla="*/ 2147483646 w 21600"/>
              <a:gd name="T61" fmla="*/ 569589335 h 21600"/>
              <a:gd name="T62" fmla="*/ 2147483646 w 21600"/>
              <a:gd name="T63" fmla="*/ 844787494 h 21600"/>
              <a:gd name="T64" fmla="*/ 2147483646 w 21600"/>
              <a:gd name="T65" fmla="*/ 1092863742 h 21600"/>
              <a:gd name="T66" fmla="*/ 2147483646 w 21600"/>
              <a:gd name="T67" fmla="*/ 1392264124 h 21600"/>
              <a:gd name="T68" fmla="*/ 2147483646 w 21600"/>
              <a:gd name="T69" fmla="*/ 1727341696 h 21600"/>
              <a:gd name="T70" fmla="*/ 2147483646 w 21600"/>
              <a:gd name="T71" fmla="*/ 1979797567 h 21600"/>
              <a:gd name="T72" fmla="*/ 2147483646 w 21600"/>
              <a:gd name="T73" fmla="*/ 2096010440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1976463417 w 21600"/>
              <a:gd name="T103" fmla="*/ 2147483646 h 21600"/>
              <a:gd name="T104" fmla="*/ 848533931 w 21600"/>
              <a:gd name="T105" fmla="*/ 2147483646 h 21600"/>
              <a:gd name="T106" fmla="*/ 394184360 w 21600"/>
              <a:gd name="T107" fmla="*/ 2147483646 h 21600"/>
              <a:gd name="T108" fmla="*/ 19562825 w 21600"/>
              <a:gd name="T109" fmla="*/ 2147483646 h 21600"/>
              <a:gd name="T110" fmla="*/ 19562825 w 21600"/>
              <a:gd name="T111" fmla="*/ 2147483646 h 216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1600" h="21600">
                <a:moveTo>
                  <a:pt x="53" y="18045"/>
                </a:moveTo>
                <a:lnTo>
                  <a:pt x="107" y="14558"/>
                </a:lnTo>
                <a:lnTo>
                  <a:pt x="0" y="10070"/>
                </a:lnTo>
                <a:lnTo>
                  <a:pt x="2159" y="10211"/>
                </a:lnTo>
                <a:lnTo>
                  <a:pt x="3635" y="10026"/>
                </a:lnTo>
                <a:lnTo>
                  <a:pt x="3743" y="8340"/>
                </a:lnTo>
                <a:lnTo>
                  <a:pt x="3872" y="5770"/>
                </a:lnTo>
                <a:lnTo>
                  <a:pt x="4773" y="6940"/>
                </a:lnTo>
                <a:lnTo>
                  <a:pt x="6283" y="6312"/>
                </a:lnTo>
                <a:lnTo>
                  <a:pt x="6348" y="7658"/>
                </a:lnTo>
                <a:lnTo>
                  <a:pt x="7377" y="7550"/>
                </a:lnTo>
                <a:lnTo>
                  <a:pt x="8423" y="7808"/>
                </a:lnTo>
                <a:lnTo>
                  <a:pt x="9505" y="7318"/>
                </a:lnTo>
                <a:lnTo>
                  <a:pt x="10217" y="8572"/>
                </a:lnTo>
                <a:lnTo>
                  <a:pt x="11153" y="9061"/>
                </a:lnTo>
                <a:lnTo>
                  <a:pt x="12500" y="9973"/>
                </a:lnTo>
                <a:lnTo>
                  <a:pt x="13088" y="11346"/>
                </a:lnTo>
                <a:lnTo>
                  <a:pt x="14446" y="11552"/>
                </a:lnTo>
                <a:lnTo>
                  <a:pt x="14464" y="8953"/>
                </a:lnTo>
                <a:lnTo>
                  <a:pt x="13355" y="9424"/>
                </a:lnTo>
                <a:lnTo>
                  <a:pt x="11672" y="7422"/>
                </a:lnTo>
                <a:lnTo>
                  <a:pt x="12100" y="5775"/>
                </a:lnTo>
                <a:lnTo>
                  <a:pt x="12584" y="3775"/>
                </a:lnTo>
                <a:lnTo>
                  <a:pt x="11939" y="2191"/>
                </a:lnTo>
                <a:lnTo>
                  <a:pt x="13084" y="350"/>
                </a:lnTo>
                <a:lnTo>
                  <a:pt x="14397" y="60"/>
                </a:lnTo>
                <a:lnTo>
                  <a:pt x="16277" y="0"/>
                </a:lnTo>
                <a:lnTo>
                  <a:pt x="17468" y="803"/>
                </a:lnTo>
                <a:lnTo>
                  <a:pt x="18724" y="1223"/>
                </a:lnTo>
                <a:lnTo>
                  <a:pt x="19813" y="2208"/>
                </a:lnTo>
                <a:lnTo>
                  <a:pt x="20992" y="2730"/>
                </a:lnTo>
                <a:lnTo>
                  <a:pt x="21122" y="4049"/>
                </a:lnTo>
                <a:lnTo>
                  <a:pt x="21600" y="5238"/>
                </a:lnTo>
                <a:lnTo>
                  <a:pt x="21060" y="6673"/>
                </a:lnTo>
                <a:lnTo>
                  <a:pt x="20874" y="8279"/>
                </a:lnTo>
                <a:lnTo>
                  <a:pt x="21290" y="9489"/>
                </a:lnTo>
                <a:lnTo>
                  <a:pt x="20369" y="10046"/>
                </a:lnTo>
                <a:lnTo>
                  <a:pt x="20448" y="11653"/>
                </a:lnTo>
                <a:lnTo>
                  <a:pt x="19492" y="11995"/>
                </a:lnTo>
                <a:lnTo>
                  <a:pt x="20466" y="13162"/>
                </a:lnTo>
                <a:lnTo>
                  <a:pt x="18232" y="13766"/>
                </a:lnTo>
                <a:lnTo>
                  <a:pt x="16495" y="14483"/>
                </a:lnTo>
                <a:lnTo>
                  <a:pt x="15060" y="15051"/>
                </a:lnTo>
                <a:lnTo>
                  <a:pt x="15166" y="16732"/>
                </a:lnTo>
                <a:lnTo>
                  <a:pt x="13510" y="16689"/>
                </a:lnTo>
                <a:lnTo>
                  <a:pt x="12571" y="17300"/>
                </a:lnTo>
                <a:lnTo>
                  <a:pt x="12562" y="18563"/>
                </a:lnTo>
                <a:lnTo>
                  <a:pt x="11191" y="18960"/>
                </a:lnTo>
                <a:lnTo>
                  <a:pt x="10164" y="20234"/>
                </a:lnTo>
                <a:lnTo>
                  <a:pt x="9056" y="21600"/>
                </a:lnTo>
                <a:lnTo>
                  <a:pt x="5949" y="21557"/>
                </a:lnTo>
                <a:lnTo>
                  <a:pt x="5355" y="20540"/>
                </a:lnTo>
                <a:lnTo>
                  <a:pt x="2299" y="20572"/>
                </a:lnTo>
                <a:lnTo>
                  <a:pt x="1068" y="19142"/>
                </a:lnTo>
                <a:lnTo>
                  <a:pt x="53" y="18045"/>
                </a:lnTo>
                <a:close/>
                <a:moveTo>
                  <a:pt x="53" y="1804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5" name="Freeform 23">
            <a:extLst>
              <a:ext uri="{FF2B5EF4-FFF2-40B4-BE49-F238E27FC236}">
                <a16:creationId xmlns:a16="http://schemas.microsoft.com/office/drawing/2014/main" id="{DC9C24A8-2DA5-4345-B260-ADB7ACC5E7CE}"/>
              </a:ext>
            </a:extLst>
          </p:cNvPr>
          <p:cNvSpPr>
            <a:spLocks/>
          </p:cNvSpPr>
          <p:nvPr/>
        </p:nvSpPr>
        <p:spPr bwMode="auto">
          <a:xfrm>
            <a:off x="3748609" y="2496964"/>
            <a:ext cx="398487" cy="601637"/>
          </a:xfrm>
          <a:custGeom>
            <a:avLst/>
            <a:gdLst>
              <a:gd name="T0" fmla="*/ 34192608 w 21600"/>
              <a:gd name="T1" fmla="*/ 1311617342 h 21600"/>
              <a:gd name="T2" fmla="*/ 45229417 w 21600"/>
              <a:gd name="T3" fmla="*/ 1207243771 h 21600"/>
              <a:gd name="T4" fmla="*/ 9374250 w 21600"/>
              <a:gd name="T5" fmla="*/ 1104174291 h 21600"/>
              <a:gd name="T6" fmla="*/ 0 w 21600"/>
              <a:gd name="T7" fmla="*/ 983511728 h 21600"/>
              <a:gd name="T8" fmla="*/ 20411059 w 21600"/>
              <a:gd name="T9" fmla="*/ 857813435 h 21600"/>
              <a:gd name="T10" fmla="*/ 51840352 w 21600"/>
              <a:gd name="T11" fmla="*/ 704453610 h 21600"/>
              <a:gd name="T12" fmla="*/ 67283751 w 21600"/>
              <a:gd name="T13" fmla="*/ 582485410 h 21600"/>
              <a:gd name="T14" fmla="*/ 55705157 w 21600"/>
              <a:gd name="T15" fmla="*/ 456788662 h 21600"/>
              <a:gd name="T16" fmla="*/ 54061882 w 21600"/>
              <a:gd name="T17" fmla="*/ 356267669 h 21600"/>
              <a:gd name="T18" fmla="*/ 49328972 w 21600"/>
              <a:gd name="T19" fmla="*/ 239583221 h 21600"/>
              <a:gd name="T20" fmla="*/ 45789096 w 21600"/>
              <a:gd name="T21" fmla="*/ 119915563 h 21600"/>
              <a:gd name="T22" fmla="*/ 62334668 w 21600"/>
              <a:gd name="T23" fmla="*/ 17593045 h 21600"/>
              <a:gd name="T24" fmla="*/ 115276510 w 21600"/>
              <a:gd name="T25" fmla="*/ 10069993 h 21600"/>
              <a:gd name="T26" fmla="*/ 191392726 w 21600"/>
              <a:gd name="T27" fmla="*/ 18835933 h 21600"/>
              <a:gd name="T28" fmla="*/ 245454608 w 21600"/>
              <a:gd name="T29" fmla="*/ 15105762 h 21600"/>
              <a:gd name="T30" fmla="*/ 305567064 w 21600"/>
              <a:gd name="T31" fmla="*/ 0 h 21600"/>
              <a:gd name="T32" fmla="*/ 301701550 w 21600"/>
              <a:gd name="T33" fmla="*/ 128246819 h 21600"/>
              <a:gd name="T34" fmla="*/ 346389182 w 21600"/>
              <a:gd name="T35" fmla="*/ 199860341 h 21600"/>
              <a:gd name="T36" fmla="*/ 326519908 w 21600"/>
              <a:gd name="T37" fmla="*/ 346943092 h 21600"/>
              <a:gd name="T38" fmla="*/ 342523695 w 21600"/>
              <a:gd name="T39" fmla="*/ 470154102 h 21600"/>
              <a:gd name="T40" fmla="*/ 349694308 w 21600"/>
              <a:gd name="T41" fmla="*/ 614686783 h 21600"/>
              <a:gd name="T42" fmla="*/ 349568341 w 21600"/>
              <a:gd name="T43" fmla="*/ 790240738 h 21600"/>
              <a:gd name="T44" fmla="*/ 356160673 w 21600"/>
              <a:gd name="T45" fmla="*/ 952490455 h 21600"/>
              <a:gd name="T46" fmla="*/ 390155027 w 21600"/>
              <a:gd name="T47" fmla="*/ 1038651102 h 21600"/>
              <a:gd name="T48" fmla="*/ 348032457 w 21600"/>
              <a:gd name="T49" fmla="*/ 1146695187 h 21600"/>
              <a:gd name="T50" fmla="*/ 290123664 w 21600"/>
              <a:gd name="T51" fmla="*/ 1188158349 h 21600"/>
              <a:gd name="T52" fmla="*/ 229450847 w 21600"/>
              <a:gd name="T53" fmla="*/ 1247214595 h 21600"/>
              <a:gd name="T54" fmla="*/ 177050790 w 21600"/>
              <a:gd name="T55" fmla="*/ 1281157875 h 21600"/>
              <a:gd name="T56" fmla="*/ 116938361 w 21600"/>
              <a:gd name="T57" fmla="*/ 1342762607 h 21600"/>
              <a:gd name="T58" fmla="*/ 34192608 w 21600"/>
              <a:gd name="T59" fmla="*/ 1311617342 h 21600"/>
              <a:gd name="T60" fmla="*/ 34192608 w 21600"/>
              <a:gd name="T61" fmla="*/ 1311617342 h 216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600" h="21600">
                <a:moveTo>
                  <a:pt x="1893" y="21099"/>
                </a:moveTo>
                <a:lnTo>
                  <a:pt x="2504" y="19420"/>
                </a:lnTo>
                <a:lnTo>
                  <a:pt x="519" y="17762"/>
                </a:lnTo>
                <a:lnTo>
                  <a:pt x="0" y="15821"/>
                </a:lnTo>
                <a:lnTo>
                  <a:pt x="1130" y="13799"/>
                </a:lnTo>
                <a:lnTo>
                  <a:pt x="2870" y="11332"/>
                </a:lnTo>
                <a:lnTo>
                  <a:pt x="3725" y="9370"/>
                </a:lnTo>
                <a:lnTo>
                  <a:pt x="3084" y="7348"/>
                </a:lnTo>
                <a:lnTo>
                  <a:pt x="2993" y="5731"/>
                </a:lnTo>
                <a:lnTo>
                  <a:pt x="2731" y="3854"/>
                </a:lnTo>
                <a:lnTo>
                  <a:pt x="2535" y="1929"/>
                </a:lnTo>
                <a:lnTo>
                  <a:pt x="3451" y="283"/>
                </a:lnTo>
                <a:lnTo>
                  <a:pt x="6382" y="162"/>
                </a:lnTo>
                <a:lnTo>
                  <a:pt x="10596" y="303"/>
                </a:lnTo>
                <a:lnTo>
                  <a:pt x="13589" y="243"/>
                </a:lnTo>
                <a:lnTo>
                  <a:pt x="16917" y="0"/>
                </a:lnTo>
                <a:lnTo>
                  <a:pt x="16703" y="2063"/>
                </a:lnTo>
                <a:lnTo>
                  <a:pt x="19177" y="3215"/>
                </a:lnTo>
                <a:lnTo>
                  <a:pt x="18077" y="5581"/>
                </a:lnTo>
                <a:lnTo>
                  <a:pt x="18963" y="7563"/>
                </a:lnTo>
                <a:lnTo>
                  <a:pt x="19360" y="9888"/>
                </a:lnTo>
                <a:lnTo>
                  <a:pt x="19353" y="12712"/>
                </a:lnTo>
                <a:lnTo>
                  <a:pt x="19718" y="15322"/>
                </a:lnTo>
                <a:lnTo>
                  <a:pt x="21600" y="16708"/>
                </a:lnTo>
                <a:lnTo>
                  <a:pt x="19268" y="18446"/>
                </a:lnTo>
                <a:lnTo>
                  <a:pt x="16062" y="19113"/>
                </a:lnTo>
                <a:lnTo>
                  <a:pt x="12703" y="20063"/>
                </a:lnTo>
                <a:lnTo>
                  <a:pt x="9802" y="20609"/>
                </a:lnTo>
                <a:lnTo>
                  <a:pt x="6474" y="21600"/>
                </a:lnTo>
                <a:lnTo>
                  <a:pt x="1893" y="21099"/>
                </a:lnTo>
                <a:close/>
                <a:moveTo>
                  <a:pt x="1893" y="21099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6" name="Freeform 24">
            <a:extLst>
              <a:ext uri="{FF2B5EF4-FFF2-40B4-BE49-F238E27FC236}">
                <a16:creationId xmlns:a16="http://schemas.microsoft.com/office/drawing/2014/main" id="{F6AC6E8C-CD74-7B48-98B5-679B2BC006DF}"/>
              </a:ext>
            </a:extLst>
          </p:cNvPr>
          <p:cNvSpPr>
            <a:spLocks/>
          </p:cNvSpPr>
          <p:nvPr/>
        </p:nvSpPr>
        <p:spPr bwMode="auto">
          <a:xfrm>
            <a:off x="4855890" y="2317254"/>
            <a:ext cx="695399" cy="1088306"/>
          </a:xfrm>
          <a:custGeom>
            <a:avLst/>
            <a:gdLst>
              <a:gd name="T0" fmla="*/ 10270752 w 21600"/>
              <a:gd name="T1" fmla="*/ 2147483646 h 21600"/>
              <a:gd name="T2" fmla="*/ 26589954 w 21600"/>
              <a:gd name="T3" fmla="*/ 2147483646 h 21600"/>
              <a:gd name="T4" fmla="*/ 65276715 w 21600"/>
              <a:gd name="T5" fmla="*/ 2147483646 h 21600"/>
              <a:gd name="T6" fmla="*/ 183540526 w 21600"/>
              <a:gd name="T7" fmla="*/ 2147483646 h 21600"/>
              <a:gd name="T8" fmla="*/ 348074120 w 21600"/>
              <a:gd name="T9" fmla="*/ 2147483646 h 21600"/>
              <a:gd name="T10" fmla="*/ 553019933 w 21600"/>
              <a:gd name="T11" fmla="*/ 2147483646 h 21600"/>
              <a:gd name="T12" fmla="*/ 646326897 w 21600"/>
              <a:gd name="T13" fmla="*/ 2147483646 h 21600"/>
              <a:gd name="T14" fmla="*/ 823722545 w 21600"/>
              <a:gd name="T15" fmla="*/ 2147483646 h 21600"/>
              <a:gd name="T16" fmla="*/ 921541235 w 21600"/>
              <a:gd name="T17" fmla="*/ 2147483646 h 21600"/>
              <a:gd name="T18" fmla="*/ 1003135046 w 21600"/>
              <a:gd name="T19" fmla="*/ 2147483646 h 21600"/>
              <a:gd name="T20" fmla="*/ 1083483571 w 21600"/>
              <a:gd name="T21" fmla="*/ 2147483646 h 21600"/>
              <a:gd name="T22" fmla="*/ 1160085618 w 21600"/>
              <a:gd name="T23" fmla="*/ 2147483646 h 21600"/>
              <a:gd name="T24" fmla="*/ 1290540559 w 21600"/>
              <a:gd name="T25" fmla="*/ 2147483646 h 21600"/>
              <a:gd name="T26" fmla="*/ 1330187532 w 21600"/>
              <a:gd name="T27" fmla="*/ 2086302947 h 21600"/>
              <a:gd name="T28" fmla="*/ 1401510590 w 21600"/>
              <a:gd name="T29" fmla="*/ 1706943870 h 21600"/>
              <a:gd name="T30" fmla="*/ 1466785245 w 21600"/>
              <a:gd name="T31" fmla="*/ 1367688125 h 21600"/>
              <a:gd name="T32" fmla="*/ 1619704220 w 21600"/>
              <a:gd name="T33" fmla="*/ 1237801534 h 21600"/>
              <a:gd name="T34" fmla="*/ 1623735772 w 21600"/>
              <a:gd name="T35" fmla="*/ 778590139 h 21600"/>
              <a:gd name="T36" fmla="*/ 1507583180 w 21600"/>
              <a:gd name="T37" fmla="*/ 504095321 h 21600"/>
              <a:gd name="T38" fmla="*/ 1476961675 w 21600"/>
              <a:gd name="T39" fmla="*/ 0 h 21600"/>
              <a:gd name="T40" fmla="*/ 1595225440 w 21600"/>
              <a:gd name="T41" fmla="*/ 324534108 h 21600"/>
              <a:gd name="T42" fmla="*/ 1768495169 w 21600"/>
              <a:gd name="T43" fmla="*/ 523967305 h 21600"/>
              <a:gd name="T44" fmla="*/ 1820524068 w 21600"/>
              <a:gd name="T45" fmla="*/ 1132932116 h 21600"/>
              <a:gd name="T46" fmla="*/ 1824652094 w 21600"/>
              <a:gd name="T47" fmla="*/ 1617160612 h 21600"/>
              <a:gd name="T48" fmla="*/ 1924485530 w 21600"/>
              <a:gd name="T49" fmla="*/ 2147483646 h 21600"/>
              <a:gd name="T50" fmla="*/ 1547324521 w 21600"/>
              <a:gd name="T51" fmla="*/ 2147483646 h 21600"/>
              <a:gd name="T52" fmla="*/ 1549437802 w 21600"/>
              <a:gd name="T53" fmla="*/ 2147483646 h 21600"/>
              <a:gd name="T54" fmla="*/ 1747951512 w 21600"/>
              <a:gd name="T55" fmla="*/ 2147483646 h 21600"/>
              <a:gd name="T56" fmla="*/ 1838858015 w 21600"/>
              <a:gd name="T57" fmla="*/ 2147483646 h 21600"/>
              <a:gd name="T58" fmla="*/ 1904134730 w 21600"/>
              <a:gd name="T59" fmla="*/ 2147483646 h 21600"/>
              <a:gd name="T60" fmla="*/ 1814475664 w 21600"/>
              <a:gd name="T61" fmla="*/ 2147483646 h 21600"/>
              <a:gd name="T62" fmla="*/ 1730865002 w 21600"/>
              <a:gd name="T63" fmla="*/ 2147483646 h 21600"/>
              <a:gd name="T64" fmla="*/ 1622872034 w 21600"/>
              <a:gd name="T65" fmla="*/ 2147483646 h 21600"/>
              <a:gd name="T66" fmla="*/ 1701394459 w 21600"/>
              <a:gd name="T67" fmla="*/ 2147483646 h 21600"/>
              <a:gd name="T68" fmla="*/ 1779822561 w 21600"/>
              <a:gd name="T69" fmla="*/ 2147483646 h 21600"/>
              <a:gd name="T70" fmla="*/ 1845002848 w 21600"/>
              <a:gd name="T71" fmla="*/ 2147483646 h 21600"/>
              <a:gd name="T72" fmla="*/ 2073467275 w 21600"/>
              <a:gd name="T73" fmla="*/ 2147483646 h 21600"/>
              <a:gd name="T74" fmla="*/ 2061083197 w 21600"/>
              <a:gd name="T75" fmla="*/ 2147483646 h 21600"/>
              <a:gd name="T76" fmla="*/ 1881960028 w 21600"/>
              <a:gd name="T77" fmla="*/ 2147483646 h 21600"/>
              <a:gd name="T78" fmla="*/ 1708403074 w 21600"/>
              <a:gd name="T79" fmla="*/ 2147483646 h 21600"/>
              <a:gd name="T80" fmla="*/ 1608569685 w 21600"/>
              <a:gd name="T81" fmla="*/ 2147483646 h 21600"/>
              <a:gd name="T82" fmla="*/ 1451522683 w 21600"/>
              <a:gd name="T83" fmla="*/ 2147483646 h 21600"/>
              <a:gd name="T84" fmla="*/ 1212978300 w 21600"/>
              <a:gd name="T85" fmla="*/ 2147483646 h 21600"/>
              <a:gd name="T86" fmla="*/ 990849548 w 21600"/>
              <a:gd name="T87" fmla="*/ 2147483646 h 21600"/>
              <a:gd name="T88" fmla="*/ 722545290 w 21600"/>
              <a:gd name="T89" fmla="*/ 2147483646 h 21600"/>
              <a:gd name="T90" fmla="*/ 487265196 w 21600"/>
              <a:gd name="T91" fmla="*/ 2147483646 h 21600"/>
              <a:gd name="T92" fmla="*/ 307852696 w 21600"/>
              <a:gd name="T93" fmla="*/ 2147483646 h 21600"/>
              <a:gd name="T94" fmla="*/ 297676266 w 21600"/>
              <a:gd name="T95" fmla="*/ 2147483646 h 21600"/>
              <a:gd name="T96" fmla="*/ 269071566 w 21600"/>
              <a:gd name="T97" fmla="*/ 2147483646 h 21600"/>
              <a:gd name="T98" fmla="*/ 152918975 w 21600"/>
              <a:gd name="T99" fmla="*/ 2147483646 h 21600"/>
              <a:gd name="T100" fmla="*/ 0 w 21600"/>
              <a:gd name="T101" fmla="*/ 2147483646 h 21600"/>
              <a:gd name="T102" fmla="*/ 10270752 w 21600"/>
              <a:gd name="T103" fmla="*/ 2147483646 h 21600"/>
              <a:gd name="T104" fmla="*/ 10270752 w 21600"/>
              <a:gd name="T105" fmla="*/ 2147483646 h 21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1600" h="21600">
                <a:moveTo>
                  <a:pt x="107" y="15541"/>
                </a:moveTo>
                <a:lnTo>
                  <a:pt x="277" y="14619"/>
                </a:lnTo>
                <a:lnTo>
                  <a:pt x="680" y="13710"/>
                </a:lnTo>
                <a:lnTo>
                  <a:pt x="1912" y="12788"/>
                </a:lnTo>
                <a:lnTo>
                  <a:pt x="3626" y="11455"/>
                </a:lnTo>
                <a:lnTo>
                  <a:pt x="5761" y="11402"/>
                </a:lnTo>
                <a:lnTo>
                  <a:pt x="6733" y="12489"/>
                </a:lnTo>
                <a:lnTo>
                  <a:pt x="8581" y="11947"/>
                </a:lnTo>
                <a:lnTo>
                  <a:pt x="9600" y="10360"/>
                </a:lnTo>
                <a:lnTo>
                  <a:pt x="10450" y="8781"/>
                </a:lnTo>
                <a:lnTo>
                  <a:pt x="11287" y="8407"/>
                </a:lnTo>
                <a:lnTo>
                  <a:pt x="12085" y="7444"/>
                </a:lnTo>
                <a:lnTo>
                  <a:pt x="13444" y="6657"/>
                </a:lnTo>
                <a:lnTo>
                  <a:pt x="13857" y="5670"/>
                </a:lnTo>
                <a:lnTo>
                  <a:pt x="14600" y="4639"/>
                </a:lnTo>
                <a:lnTo>
                  <a:pt x="15280" y="3717"/>
                </a:lnTo>
                <a:lnTo>
                  <a:pt x="16873" y="3364"/>
                </a:lnTo>
                <a:lnTo>
                  <a:pt x="16915" y="2116"/>
                </a:lnTo>
                <a:lnTo>
                  <a:pt x="15705" y="1370"/>
                </a:lnTo>
                <a:lnTo>
                  <a:pt x="15386" y="0"/>
                </a:lnTo>
                <a:lnTo>
                  <a:pt x="16618" y="882"/>
                </a:lnTo>
                <a:lnTo>
                  <a:pt x="18423" y="1424"/>
                </a:lnTo>
                <a:lnTo>
                  <a:pt x="18965" y="3079"/>
                </a:lnTo>
                <a:lnTo>
                  <a:pt x="19008" y="4395"/>
                </a:lnTo>
                <a:lnTo>
                  <a:pt x="20048" y="5955"/>
                </a:lnTo>
                <a:lnTo>
                  <a:pt x="16119" y="6158"/>
                </a:lnTo>
                <a:lnTo>
                  <a:pt x="16141" y="7243"/>
                </a:lnTo>
                <a:lnTo>
                  <a:pt x="18209" y="8314"/>
                </a:lnTo>
                <a:lnTo>
                  <a:pt x="19156" y="9210"/>
                </a:lnTo>
                <a:lnTo>
                  <a:pt x="19836" y="10526"/>
                </a:lnTo>
                <a:lnTo>
                  <a:pt x="18902" y="11882"/>
                </a:lnTo>
                <a:lnTo>
                  <a:pt x="18031" y="12650"/>
                </a:lnTo>
                <a:lnTo>
                  <a:pt x="16906" y="13450"/>
                </a:lnTo>
                <a:lnTo>
                  <a:pt x="17724" y="15348"/>
                </a:lnTo>
                <a:lnTo>
                  <a:pt x="18541" y="16583"/>
                </a:lnTo>
                <a:lnTo>
                  <a:pt x="19220" y="17668"/>
                </a:lnTo>
                <a:lnTo>
                  <a:pt x="21600" y="18793"/>
                </a:lnTo>
                <a:lnTo>
                  <a:pt x="21471" y="21600"/>
                </a:lnTo>
                <a:lnTo>
                  <a:pt x="19605" y="21365"/>
                </a:lnTo>
                <a:lnTo>
                  <a:pt x="17797" y="21057"/>
                </a:lnTo>
                <a:lnTo>
                  <a:pt x="16757" y="20420"/>
                </a:lnTo>
                <a:lnTo>
                  <a:pt x="15121" y="20393"/>
                </a:lnTo>
                <a:lnTo>
                  <a:pt x="12636" y="20366"/>
                </a:lnTo>
                <a:lnTo>
                  <a:pt x="10322" y="20244"/>
                </a:lnTo>
                <a:lnTo>
                  <a:pt x="7527" y="20311"/>
                </a:lnTo>
                <a:lnTo>
                  <a:pt x="5076" y="20230"/>
                </a:lnTo>
                <a:lnTo>
                  <a:pt x="3207" y="20149"/>
                </a:lnTo>
                <a:lnTo>
                  <a:pt x="3101" y="19104"/>
                </a:lnTo>
                <a:lnTo>
                  <a:pt x="2803" y="18101"/>
                </a:lnTo>
                <a:lnTo>
                  <a:pt x="1593" y="17422"/>
                </a:lnTo>
                <a:lnTo>
                  <a:pt x="0" y="16690"/>
                </a:lnTo>
                <a:lnTo>
                  <a:pt x="107" y="15541"/>
                </a:lnTo>
                <a:close/>
                <a:moveTo>
                  <a:pt x="107" y="1554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7" name="Freeform 25">
            <a:extLst>
              <a:ext uri="{FF2B5EF4-FFF2-40B4-BE49-F238E27FC236}">
                <a16:creationId xmlns:a16="http://schemas.microsoft.com/office/drawing/2014/main" id="{F41EB9A1-72DA-0148-9128-1EECA9178689}"/>
              </a:ext>
            </a:extLst>
          </p:cNvPr>
          <p:cNvSpPr>
            <a:spLocks/>
          </p:cNvSpPr>
          <p:nvPr/>
        </p:nvSpPr>
        <p:spPr bwMode="auto">
          <a:xfrm>
            <a:off x="5066853" y="3220269"/>
            <a:ext cx="718840" cy="801439"/>
          </a:xfrm>
          <a:custGeom>
            <a:avLst/>
            <a:gdLst>
              <a:gd name="T0" fmla="*/ 0 w 21600"/>
              <a:gd name="T1" fmla="*/ 2147483646 h 21600"/>
              <a:gd name="T2" fmla="*/ 264019521 w 21600"/>
              <a:gd name="T3" fmla="*/ 2147483646 h 21600"/>
              <a:gd name="T4" fmla="*/ 245040303 w 21600"/>
              <a:gd name="T5" fmla="*/ 2147483646 h 21600"/>
              <a:gd name="T6" fmla="*/ 170817173 w 21600"/>
              <a:gd name="T7" fmla="*/ 2147483646 h 21600"/>
              <a:gd name="T8" fmla="*/ 401119070 w 21600"/>
              <a:gd name="T9" fmla="*/ 2147483646 h 21600"/>
              <a:gd name="T10" fmla="*/ 486686688 w 21600"/>
              <a:gd name="T11" fmla="*/ 2017841116 h 21600"/>
              <a:gd name="T12" fmla="*/ 617636849 w 21600"/>
              <a:gd name="T13" fmla="*/ 2147483646 h 21600"/>
              <a:gd name="T14" fmla="*/ 760993322 w 21600"/>
              <a:gd name="T15" fmla="*/ 2110268839 h 21600"/>
              <a:gd name="T16" fmla="*/ 932446766 w 21600"/>
              <a:gd name="T17" fmla="*/ 2147483646 h 21600"/>
              <a:gd name="T18" fmla="*/ 953016495 w 21600"/>
              <a:gd name="T19" fmla="*/ 2012257873 h 21600"/>
              <a:gd name="T20" fmla="*/ 1013455508 w 21600"/>
              <a:gd name="T21" fmla="*/ 1625499419 h 21600"/>
              <a:gd name="T22" fmla="*/ 875719735 w 21600"/>
              <a:gd name="T23" fmla="*/ 1491485920 h 21600"/>
              <a:gd name="T24" fmla="*/ 853559447 w 21600"/>
              <a:gd name="T25" fmla="*/ 1192454678 h 21600"/>
              <a:gd name="T26" fmla="*/ 1027026825 w 21600"/>
              <a:gd name="T27" fmla="*/ 1077396204 h 21600"/>
              <a:gd name="T28" fmla="*/ 978994124 w 21600"/>
              <a:gd name="T29" fmla="*/ 829649700 h 21600"/>
              <a:gd name="T30" fmla="*/ 817507505 w 21600"/>
              <a:gd name="T31" fmla="*/ 845959329 h 21600"/>
              <a:gd name="T32" fmla="*/ 655915574 w 21600"/>
              <a:gd name="T33" fmla="*/ 809811943 h 21600"/>
              <a:gd name="T34" fmla="*/ 626967355 w 21600"/>
              <a:gd name="T35" fmla="*/ 458465688 h 21600"/>
              <a:gd name="T36" fmla="*/ 1011334037 w 21600"/>
              <a:gd name="T37" fmla="*/ 468459790 h 21600"/>
              <a:gd name="T38" fmla="*/ 1150767904 w 21600"/>
              <a:gd name="T39" fmla="*/ 628481827 h 21600"/>
              <a:gd name="T40" fmla="*/ 1319571094 w 21600"/>
              <a:gd name="T41" fmla="*/ 675503250 h 21600"/>
              <a:gd name="T42" fmla="*/ 1499187908 w 21600"/>
              <a:gd name="T43" fmla="*/ 717824160 h 21600"/>
              <a:gd name="T44" fmla="*/ 1519016150 w 21600"/>
              <a:gd name="T45" fmla="*/ 525472465 h 21600"/>
              <a:gd name="T46" fmla="*/ 1661628863 w 21600"/>
              <a:gd name="T47" fmla="*/ 306672238 h 21600"/>
              <a:gd name="T48" fmla="*/ 1669899816 w 21600"/>
              <a:gd name="T49" fmla="*/ 26596075 h 21600"/>
              <a:gd name="T50" fmla="*/ 2004432615 w 21600"/>
              <a:gd name="T51" fmla="*/ 6318324 h 21600"/>
              <a:gd name="T52" fmla="*/ 2147483646 w 21600"/>
              <a:gd name="T53" fmla="*/ 0 h 21600"/>
              <a:gd name="T54" fmla="*/ 2147483646 w 21600"/>
              <a:gd name="T55" fmla="*/ 339294293 h 21600"/>
              <a:gd name="T56" fmla="*/ 2100390434 w 21600"/>
              <a:gd name="T57" fmla="*/ 577932277 h 21600"/>
              <a:gd name="T58" fmla="*/ 2077170499 w 21600"/>
              <a:gd name="T59" fmla="*/ 919724370 h 21600"/>
              <a:gd name="T60" fmla="*/ 2056811345 w 21600"/>
              <a:gd name="T61" fmla="*/ 1171001852 h 21600"/>
              <a:gd name="T62" fmla="*/ 1994145502 w 21600"/>
              <a:gd name="T63" fmla="*/ 1413312764 h 21600"/>
              <a:gd name="T64" fmla="*/ 1995630797 w 21600"/>
              <a:gd name="T65" fmla="*/ 1614037846 h 21600"/>
              <a:gd name="T66" fmla="*/ 1870511960 w 21600"/>
              <a:gd name="T67" fmla="*/ 1733944375 h 21600"/>
              <a:gd name="T68" fmla="*/ 1730762252 w 21600"/>
              <a:gd name="T69" fmla="*/ 1891321016 h 21600"/>
              <a:gd name="T70" fmla="*/ 1572138592 w 21600"/>
              <a:gd name="T71" fmla="*/ 2147483646 h 21600"/>
              <a:gd name="T72" fmla="*/ 1561959015 w 21600"/>
              <a:gd name="T73" fmla="*/ 2147483646 h 21600"/>
              <a:gd name="T74" fmla="*/ 1548811120 w 21600"/>
              <a:gd name="T75" fmla="*/ 2147483646 h 21600"/>
              <a:gd name="T76" fmla="*/ 1494947143 w 21600"/>
              <a:gd name="T77" fmla="*/ 2147483646 h 21600"/>
              <a:gd name="T78" fmla="*/ 1352334430 w 21600"/>
              <a:gd name="T79" fmla="*/ 2147483646 h 21600"/>
              <a:gd name="T80" fmla="*/ 1221384269 w 21600"/>
              <a:gd name="T81" fmla="*/ 2147483646 h 21600"/>
              <a:gd name="T82" fmla="*/ 1039433185 w 21600"/>
              <a:gd name="T83" fmla="*/ 2147483646 h 21600"/>
              <a:gd name="T84" fmla="*/ 1020559278 w 21600"/>
              <a:gd name="T85" fmla="*/ 2147483646 h 21600"/>
              <a:gd name="T86" fmla="*/ 847302476 w 21600"/>
              <a:gd name="T87" fmla="*/ 2147483646 h 21600"/>
              <a:gd name="T88" fmla="*/ 675636279 w 21600"/>
              <a:gd name="T89" fmla="*/ 2147483646 h 21600"/>
              <a:gd name="T90" fmla="*/ 490716877 w 21600"/>
              <a:gd name="T91" fmla="*/ 2147483646 h 21600"/>
              <a:gd name="T92" fmla="*/ 337924540 w 21600"/>
              <a:gd name="T93" fmla="*/ 2147483646 h 21600"/>
              <a:gd name="T94" fmla="*/ 192977508 w 21600"/>
              <a:gd name="T95" fmla="*/ 2147483646 h 21600"/>
              <a:gd name="T96" fmla="*/ 0 w 21600"/>
              <a:gd name="T97" fmla="*/ 2147483646 h 21600"/>
              <a:gd name="T98" fmla="*/ 0 w 21600"/>
              <a:gd name="T99" fmla="*/ 2147483646 h 216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600" h="21600">
                <a:moveTo>
                  <a:pt x="0" y="18622"/>
                </a:moveTo>
                <a:lnTo>
                  <a:pt x="2490" y="18740"/>
                </a:lnTo>
                <a:lnTo>
                  <a:pt x="2311" y="17263"/>
                </a:lnTo>
                <a:lnTo>
                  <a:pt x="1611" y="15012"/>
                </a:lnTo>
                <a:lnTo>
                  <a:pt x="3783" y="14825"/>
                </a:lnTo>
                <a:lnTo>
                  <a:pt x="4590" y="13732"/>
                </a:lnTo>
                <a:lnTo>
                  <a:pt x="5825" y="14888"/>
                </a:lnTo>
                <a:lnTo>
                  <a:pt x="7177" y="14361"/>
                </a:lnTo>
                <a:lnTo>
                  <a:pt x="8794" y="14912"/>
                </a:lnTo>
                <a:lnTo>
                  <a:pt x="8988" y="13694"/>
                </a:lnTo>
                <a:lnTo>
                  <a:pt x="9558" y="11062"/>
                </a:lnTo>
                <a:lnTo>
                  <a:pt x="8259" y="10150"/>
                </a:lnTo>
                <a:lnTo>
                  <a:pt x="8050" y="8115"/>
                </a:lnTo>
                <a:lnTo>
                  <a:pt x="9686" y="7332"/>
                </a:lnTo>
                <a:lnTo>
                  <a:pt x="9233" y="5646"/>
                </a:lnTo>
                <a:lnTo>
                  <a:pt x="7710" y="5757"/>
                </a:lnTo>
                <a:lnTo>
                  <a:pt x="6186" y="5511"/>
                </a:lnTo>
                <a:lnTo>
                  <a:pt x="5913" y="3120"/>
                </a:lnTo>
                <a:lnTo>
                  <a:pt x="9538" y="3188"/>
                </a:lnTo>
                <a:lnTo>
                  <a:pt x="10853" y="4277"/>
                </a:lnTo>
                <a:lnTo>
                  <a:pt x="12445" y="4597"/>
                </a:lnTo>
                <a:lnTo>
                  <a:pt x="14139" y="4885"/>
                </a:lnTo>
                <a:lnTo>
                  <a:pt x="14326" y="3576"/>
                </a:lnTo>
                <a:lnTo>
                  <a:pt x="15671" y="2087"/>
                </a:lnTo>
                <a:lnTo>
                  <a:pt x="15749" y="181"/>
                </a:lnTo>
                <a:lnTo>
                  <a:pt x="18904" y="43"/>
                </a:lnTo>
                <a:lnTo>
                  <a:pt x="21600" y="0"/>
                </a:lnTo>
                <a:lnTo>
                  <a:pt x="20866" y="2309"/>
                </a:lnTo>
                <a:lnTo>
                  <a:pt x="19809" y="3933"/>
                </a:lnTo>
                <a:lnTo>
                  <a:pt x="19590" y="6259"/>
                </a:lnTo>
                <a:lnTo>
                  <a:pt x="19398" y="7969"/>
                </a:lnTo>
                <a:lnTo>
                  <a:pt x="18807" y="9618"/>
                </a:lnTo>
                <a:lnTo>
                  <a:pt x="18821" y="10984"/>
                </a:lnTo>
                <a:lnTo>
                  <a:pt x="17641" y="11800"/>
                </a:lnTo>
                <a:lnTo>
                  <a:pt x="16323" y="12871"/>
                </a:lnTo>
                <a:lnTo>
                  <a:pt x="14827" y="14655"/>
                </a:lnTo>
                <a:lnTo>
                  <a:pt x="14731" y="16648"/>
                </a:lnTo>
                <a:lnTo>
                  <a:pt x="14607" y="18260"/>
                </a:lnTo>
                <a:lnTo>
                  <a:pt x="14099" y="19442"/>
                </a:lnTo>
                <a:lnTo>
                  <a:pt x="12754" y="19577"/>
                </a:lnTo>
                <a:lnTo>
                  <a:pt x="11519" y="20598"/>
                </a:lnTo>
                <a:lnTo>
                  <a:pt x="9803" y="21398"/>
                </a:lnTo>
                <a:lnTo>
                  <a:pt x="9625" y="20118"/>
                </a:lnTo>
                <a:lnTo>
                  <a:pt x="7991" y="20545"/>
                </a:lnTo>
                <a:lnTo>
                  <a:pt x="6372" y="20726"/>
                </a:lnTo>
                <a:lnTo>
                  <a:pt x="4628" y="20517"/>
                </a:lnTo>
                <a:lnTo>
                  <a:pt x="3187" y="21600"/>
                </a:lnTo>
                <a:lnTo>
                  <a:pt x="1820" y="20296"/>
                </a:lnTo>
                <a:lnTo>
                  <a:pt x="0" y="18622"/>
                </a:lnTo>
                <a:close/>
                <a:moveTo>
                  <a:pt x="0" y="1862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8" name="Freeform 26">
            <a:extLst>
              <a:ext uri="{FF2B5EF4-FFF2-40B4-BE49-F238E27FC236}">
                <a16:creationId xmlns:a16="http://schemas.microsoft.com/office/drawing/2014/main" id="{A4B4E7FF-2988-D34B-A303-25A29A0C876E}"/>
              </a:ext>
            </a:extLst>
          </p:cNvPr>
          <p:cNvSpPr>
            <a:spLocks/>
          </p:cNvSpPr>
          <p:nvPr/>
        </p:nvSpPr>
        <p:spPr bwMode="auto">
          <a:xfrm>
            <a:off x="7867428" y="2395389"/>
            <a:ext cx="917525" cy="1314896"/>
          </a:xfrm>
          <a:custGeom>
            <a:avLst/>
            <a:gdLst>
              <a:gd name="T0" fmla="*/ 375059671 w 21600"/>
              <a:gd name="T1" fmla="*/ 2147483646 h 21600"/>
              <a:gd name="T2" fmla="*/ 104514343 w 21600"/>
              <a:gd name="T3" fmla="*/ 2147483646 h 21600"/>
              <a:gd name="T4" fmla="*/ 76290809 w 21600"/>
              <a:gd name="T5" fmla="*/ 2147483646 h 21600"/>
              <a:gd name="T6" fmla="*/ 76290809 w 21600"/>
              <a:gd name="T7" fmla="*/ 2147483646 h 21600"/>
              <a:gd name="T8" fmla="*/ 85331221 w 21600"/>
              <a:gd name="T9" fmla="*/ 2147483646 h 21600"/>
              <a:gd name="T10" fmla="*/ 0 w 21600"/>
              <a:gd name="T11" fmla="*/ 2147483646 h 21600"/>
              <a:gd name="T12" fmla="*/ 257314959 w 21600"/>
              <a:gd name="T13" fmla="*/ 2147483646 h 21600"/>
              <a:gd name="T14" fmla="*/ 384319080 w 21600"/>
              <a:gd name="T15" fmla="*/ 2147483646 h 21600"/>
              <a:gd name="T16" fmla="*/ 495008860 w 21600"/>
              <a:gd name="T17" fmla="*/ 2147483646 h 21600"/>
              <a:gd name="T18" fmla="*/ 901598721 w 21600"/>
              <a:gd name="T19" fmla="*/ 2147483646 h 21600"/>
              <a:gd name="T20" fmla="*/ 1057045434 w 21600"/>
              <a:gd name="T21" fmla="*/ 2147483646 h 21600"/>
              <a:gd name="T22" fmla="*/ 1286797417 w 21600"/>
              <a:gd name="T23" fmla="*/ 2147483646 h 21600"/>
              <a:gd name="T24" fmla="*/ 1896682268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14090869 w 21600"/>
              <a:gd name="T35" fmla="*/ 2147483646 h 21600"/>
              <a:gd name="T36" fmla="*/ 1570795736 w 21600"/>
              <a:gd name="T37" fmla="*/ 2147483646 h 21600"/>
              <a:gd name="T38" fmla="*/ 1295618891 w 21600"/>
              <a:gd name="T39" fmla="*/ 2147483646 h 21600"/>
              <a:gd name="T40" fmla="*/ 1034332973 w 21600"/>
              <a:gd name="T41" fmla="*/ 2147483646 h 21600"/>
              <a:gd name="T42" fmla="*/ 805902167 w 21600"/>
              <a:gd name="T43" fmla="*/ 1840442190 h 21600"/>
              <a:gd name="T44" fmla="*/ 842063934 w 21600"/>
              <a:gd name="T45" fmla="*/ 1229769891 h 21600"/>
              <a:gd name="T46" fmla="*/ 1022646463 w 21600"/>
              <a:gd name="T47" fmla="*/ 805357409 h 21600"/>
              <a:gd name="T48" fmla="*/ 1223295356 w 21600"/>
              <a:gd name="T49" fmla="*/ 1270006633 h 21600"/>
              <a:gd name="T50" fmla="*/ 1548083335 w 21600"/>
              <a:gd name="T51" fmla="*/ 2026042545 h 21600"/>
              <a:gd name="T52" fmla="*/ 1794595025 w 21600"/>
              <a:gd name="T53" fmla="*/ 1730120925 h 21600"/>
              <a:gd name="T54" fmla="*/ 2147483646 w 21600"/>
              <a:gd name="T55" fmla="*/ 1284285867 h 21600"/>
              <a:gd name="T56" fmla="*/ 2147483646 w 21600"/>
              <a:gd name="T57" fmla="*/ 1356319252 h 21600"/>
              <a:gd name="T58" fmla="*/ 2147483646 w 21600"/>
              <a:gd name="T59" fmla="*/ 1016263169 h 21600"/>
              <a:gd name="T60" fmla="*/ 2147483646 w 21600"/>
              <a:gd name="T61" fmla="*/ 920221138 h 21600"/>
              <a:gd name="T62" fmla="*/ 2147483646 w 21600"/>
              <a:gd name="T63" fmla="*/ 838450810 h 21600"/>
              <a:gd name="T64" fmla="*/ 2147483646 w 21600"/>
              <a:gd name="T65" fmla="*/ 675562429 h 21600"/>
              <a:gd name="T66" fmla="*/ 2147483646 w 21600"/>
              <a:gd name="T67" fmla="*/ 469843703 h 21600"/>
              <a:gd name="T68" fmla="*/ 2147483646 w 21600"/>
              <a:gd name="T69" fmla="*/ 158346090 h 21600"/>
              <a:gd name="T70" fmla="*/ 2147483646 w 21600"/>
              <a:gd name="T71" fmla="*/ 0 h 21600"/>
              <a:gd name="T72" fmla="*/ 2147483646 w 21600"/>
              <a:gd name="T73" fmla="*/ 335513792 h 21600"/>
              <a:gd name="T74" fmla="*/ 2147483646 w 21600"/>
              <a:gd name="T75" fmla="*/ 1030542403 h 21600"/>
              <a:gd name="T76" fmla="*/ 2147483646 w 21600"/>
              <a:gd name="T77" fmla="*/ 1735307959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34817790 w 21600"/>
              <a:gd name="T103" fmla="*/ 2147483646 h 21600"/>
              <a:gd name="T104" fmla="*/ 1824581416 w 21600"/>
              <a:gd name="T105" fmla="*/ 2147483646 h 21600"/>
              <a:gd name="T106" fmla="*/ 1568149698 w 21600"/>
              <a:gd name="T107" fmla="*/ 2147483646 h 21600"/>
              <a:gd name="T108" fmla="*/ 1309290880 w 21600"/>
              <a:gd name="T109" fmla="*/ 2147483646 h 21600"/>
              <a:gd name="T110" fmla="*/ 1038745553 w 21600"/>
              <a:gd name="T111" fmla="*/ 2147483646 h 21600"/>
              <a:gd name="T112" fmla="*/ 780324730 w 21600"/>
              <a:gd name="T113" fmla="*/ 2147483646 h 21600"/>
              <a:gd name="T114" fmla="*/ 535579522 w 21600"/>
              <a:gd name="T115" fmla="*/ 2147483646 h 21600"/>
              <a:gd name="T116" fmla="*/ 375059671 w 21600"/>
              <a:gd name="T117" fmla="*/ 2147483646 h 21600"/>
              <a:gd name="T118" fmla="*/ 375059671 w 21600"/>
              <a:gd name="T119" fmla="*/ 2147483646 h 2160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1600" h="21600">
                <a:moveTo>
                  <a:pt x="1701" y="21600"/>
                </a:moveTo>
                <a:lnTo>
                  <a:pt x="474" y="20662"/>
                </a:lnTo>
                <a:lnTo>
                  <a:pt x="346" y="19592"/>
                </a:lnTo>
                <a:lnTo>
                  <a:pt x="346" y="17819"/>
                </a:lnTo>
                <a:lnTo>
                  <a:pt x="387" y="15988"/>
                </a:lnTo>
                <a:lnTo>
                  <a:pt x="0" y="14688"/>
                </a:lnTo>
                <a:lnTo>
                  <a:pt x="1167" y="14108"/>
                </a:lnTo>
                <a:lnTo>
                  <a:pt x="1743" y="13271"/>
                </a:lnTo>
                <a:lnTo>
                  <a:pt x="2245" y="12467"/>
                </a:lnTo>
                <a:lnTo>
                  <a:pt x="4089" y="12364"/>
                </a:lnTo>
                <a:lnTo>
                  <a:pt x="4794" y="11870"/>
                </a:lnTo>
                <a:lnTo>
                  <a:pt x="5836" y="11375"/>
                </a:lnTo>
                <a:lnTo>
                  <a:pt x="8602" y="11155"/>
                </a:lnTo>
                <a:lnTo>
                  <a:pt x="11481" y="9308"/>
                </a:lnTo>
                <a:lnTo>
                  <a:pt x="13183" y="7846"/>
                </a:lnTo>
                <a:lnTo>
                  <a:pt x="14791" y="6583"/>
                </a:lnTo>
                <a:lnTo>
                  <a:pt x="12221" y="6219"/>
                </a:lnTo>
                <a:lnTo>
                  <a:pt x="9588" y="5768"/>
                </a:lnTo>
                <a:lnTo>
                  <a:pt x="7124" y="5185"/>
                </a:lnTo>
                <a:lnTo>
                  <a:pt x="5876" y="4424"/>
                </a:lnTo>
                <a:lnTo>
                  <a:pt x="4691" y="3715"/>
                </a:lnTo>
                <a:lnTo>
                  <a:pt x="3655" y="2836"/>
                </a:lnTo>
                <a:lnTo>
                  <a:pt x="3819" y="1895"/>
                </a:lnTo>
                <a:lnTo>
                  <a:pt x="4638" y="1241"/>
                </a:lnTo>
                <a:lnTo>
                  <a:pt x="5548" y="1957"/>
                </a:lnTo>
                <a:lnTo>
                  <a:pt x="7021" y="3122"/>
                </a:lnTo>
                <a:lnTo>
                  <a:pt x="8139" y="2666"/>
                </a:lnTo>
                <a:lnTo>
                  <a:pt x="9831" y="1979"/>
                </a:lnTo>
                <a:lnTo>
                  <a:pt x="11185" y="2090"/>
                </a:lnTo>
                <a:lnTo>
                  <a:pt x="12739" y="1566"/>
                </a:lnTo>
                <a:lnTo>
                  <a:pt x="13892" y="1418"/>
                </a:lnTo>
                <a:lnTo>
                  <a:pt x="15457" y="1292"/>
                </a:lnTo>
                <a:lnTo>
                  <a:pt x="16599" y="1041"/>
                </a:lnTo>
                <a:lnTo>
                  <a:pt x="18132" y="724"/>
                </a:lnTo>
                <a:lnTo>
                  <a:pt x="19444" y="244"/>
                </a:lnTo>
                <a:lnTo>
                  <a:pt x="20712" y="0"/>
                </a:lnTo>
                <a:lnTo>
                  <a:pt x="21600" y="517"/>
                </a:lnTo>
                <a:lnTo>
                  <a:pt x="21399" y="1588"/>
                </a:lnTo>
                <a:lnTo>
                  <a:pt x="21357" y="2674"/>
                </a:lnTo>
                <a:lnTo>
                  <a:pt x="20997" y="3818"/>
                </a:lnTo>
                <a:lnTo>
                  <a:pt x="20257" y="4807"/>
                </a:lnTo>
                <a:lnTo>
                  <a:pt x="19496" y="6181"/>
                </a:lnTo>
                <a:lnTo>
                  <a:pt x="18607" y="7207"/>
                </a:lnTo>
                <a:lnTo>
                  <a:pt x="17941" y="8463"/>
                </a:lnTo>
                <a:lnTo>
                  <a:pt x="17402" y="9693"/>
                </a:lnTo>
                <a:lnTo>
                  <a:pt x="16566" y="10528"/>
                </a:lnTo>
                <a:lnTo>
                  <a:pt x="15509" y="11665"/>
                </a:lnTo>
                <a:lnTo>
                  <a:pt x="14652" y="12652"/>
                </a:lnTo>
                <a:lnTo>
                  <a:pt x="13541" y="13583"/>
                </a:lnTo>
                <a:lnTo>
                  <a:pt x="12198" y="14646"/>
                </a:lnTo>
                <a:lnTo>
                  <a:pt x="11014" y="15429"/>
                </a:lnTo>
                <a:lnTo>
                  <a:pt x="9682" y="15961"/>
                </a:lnTo>
                <a:lnTo>
                  <a:pt x="8275" y="16541"/>
                </a:lnTo>
                <a:lnTo>
                  <a:pt x="7112" y="17235"/>
                </a:lnTo>
                <a:lnTo>
                  <a:pt x="5938" y="17989"/>
                </a:lnTo>
                <a:lnTo>
                  <a:pt x="4711" y="18941"/>
                </a:lnTo>
                <a:lnTo>
                  <a:pt x="3539" y="19769"/>
                </a:lnTo>
                <a:lnTo>
                  <a:pt x="2429" y="20567"/>
                </a:lnTo>
                <a:lnTo>
                  <a:pt x="1701" y="21600"/>
                </a:lnTo>
                <a:close/>
                <a:moveTo>
                  <a:pt x="1701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59" name="Freeform 27">
            <a:extLst>
              <a:ext uri="{FF2B5EF4-FFF2-40B4-BE49-F238E27FC236}">
                <a16:creationId xmlns:a16="http://schemas.microsoft.com/office/drawing/2014/main" id="{5ACF4CF1-8926-BE44-A7D8-61F16D490CD7}"/>
              </a:ext>
            </a:extLst>
          </p:cNvPr>
          <p:cNvSpPr>
            <a:spLocks/>
          </p:cNvSpPr>
          <p:nvPr/>
        </p:nvSpPr>
        <p:spPr bwMode="auto">
          <a:xfrm>
            <a:off x="5909594" y="5232797"/>
            <a:ext cx="813717" cy="828229"/>
          </a:xfrm>
          <a:custGeom>
            <a:avLst/>
            <a:gdLst>
              <a:gd name="T0" fmla="*/ 0 w 21600"/>
              <a:gd name="T1" fmla="*/ 2147483646 h 21600"/>
              <a:gd name="T2" fmla="*/ 25069087 w 21600"/>
              <a:gd name="T3" fmla="*/ 1576692586 h 21600"/>
              <a:gd name="T4" fmla="*/ 346824609 w 21600"/>
              <a:gd name="T5" fmla="*/ 1548960850 h 21600"/>
              <a:gd name="T6" fmla="*/ 354359940 w 21600"/>
              <a:gd name="T7" fmla="*/ 1138650526 h 21600"/>
              <a:gd name="T8" fmla="*/ 361588162 w 21600"/>
              <a:gd name="T9" fmla="*/ 812186650 h 21600"/>
              <a:gd name="T10" fmla="*/ 368816383 w 21600"/>
              <a:gd name="T11" fmla="*/ 425230434 h 21600"/>
              <a:gd name="T12" fmla="*/ 359128016 w 21600"/>
              <a:gd name="T13" fmla="*/ 118391333 h 21600"/>
              <a:gd name="T14" fmla="*/ 785158579 w 21600"/>
              <a:gd name="T15" fmla="*/ 114498509 h 21600"/>
              <a:gd name="T16" fmla="*/ 1254871261 w 21600"/>
              <a:gd name="T17" fmla="*/ 27246987 h 21600"/>
              <a:gd name="T18" fmla="*/ 1395445145 w 21600"/>
              <a:gd name="T19" fmla="*/ 163799960 h 21600"/>
              <a:gd name="T20" fmla="*/ 1575392397 w 21600"/>
              <a:gd name="T21" fmla="*/ 0 h 21600"/>
              <a:gd name="T22" fmla="*/ 1952978498 w 21600"/>
              <a:gd name="T23" fmla="*/ 0 h 21600"/>
              <a:gd name="T24" fmla="*/ 2147483646 w 21600"/>
              <a:gd name="T25" fmla="*/ 304894162 h 21600"/>
              <a:gd name="T26" fmla="*/ 2147483646 w 21600"/>
              <a:gd name="T27" fmla="*/ 514266295 h 21600"/>
              <a:gd name="T28" fmla="*/ 2147483646 w 21600"/>
              <a:gd name="T29" fmla="*/ 746504843 h 21600"/>
              <a:gd name="T30" fmla="*/ 2147483646 w 21600"/>
              <a:gd name="T31" fmla="*/ 845595547 h 21600"/>
              <a:gd name="T32" fmla="*/ 2147483646 w 21600"/>
              <a:gd name="T33" fmla="*/ 1031125879 h 21600"/>
              <a:gd name="T34" fmla="*/ 2147483646 w 21600"/>
              <a:gd name="T35" fmla="*/ 1336022985 h 21600"/>
              <a:gd name="T36" fmla="*/ 2147483646 w 21600"/>
              <a:gd name="T37" fmla="*/ 1424407551 h 21600"/>
              <a:gd name="T38" fmla="*/ 2147483646 w 21600"/>
              <a:gd name="T39" fmla="*/ 1483927393 h 21600"/>
              <a:gd name="T40" fmla="*/ 2147483646 w 21600"/>
              <a:gd name="T41" fmla="*/ 1723951643 h 21600"/>
              <a:gd name="T42" fmla="*/ 2147483646 w 21600"/>
              <a:gd name="T43" fmla="*/ 1836014519 h 21600"/>
              <a:gd name="T44" fmla="*/ 2147483646 w 21600"/>
              <a:gd name="T45" fmla="*/ 1917428278 h 21600"/>
              <a:gd name="T46" fmla="*/ 2147483646 w 21600"/>
              <a:gd name="T47" fmla="*/ 2105554844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22620217 w 21600"/>
              <a:gd name="T53" fmla="*/ 2147483646 h 21600"/>
              <a:gd name="T54" fmla="*/ 2038339023 w 21600"/>
              <a:gd name="T55" fmla="*/ 2147483646 h 21600"/>
              <a:gd name="T56" fmla="*/ 1638761201 w 21600"/>
              <a:gd name="T57" fmla="*/ 2147483646 h 21600"/>
              <a:gd name="T58" fmla="*/ 1292091594 w 21600"/>
              <a:gd name="T59" fmla="*/ 2147483646 h 21600"/>
              <a:gd name="T60" fmla="*/ 1103222516 w 21600"/>
              <a:gd name="T61" fmla="*/ 2147483646 h 21600"/>
              <a:gd name="T62" fmla="*/ 989408430 w 21600"/>
              <a:gd name="T63" fmla="*/ 2147483646 h 21600"/>
              <a:gd name="T64" fmla="*/ 864674590 w 21600"/>
              <a:gd name="T65" fmla="*/ 2147483646 h 21600"/>
              <a:gd name="T66" fmla="*/ 695954308 w 21600"/>
              <a:gd name="T67" fmla="*/ 2147483646 h 21600"/>
              <a:gd name="T68" fmla="*/ 338364894 w 21600"/>
              <a:gd name="T69" fmla="*/ 2147483646 h 21600"/>
              <a:gd name="T70" fmla="*/ 286995282 w 21600"/>
              <a:gd name="T71" fmla="*/ 2147483646 h 21600"/>
              <a:gd name="T72" fmla="*/ 276075475 w 21600"/>
              <a:gd name="T73" fmla="*/ 2147483646 h 21600"/>
              <a:gd name="T74" fmla="*/ 162261389 w 21600"/>
              <a:gd name="T75" fmla="*/ 2147483646 h 21600"/>
              <a:gd name="T76" fmla="*/ 0 w 21600"/>
              <a:gd name="T77" fmla="*/ 2147483646 h 21600"/>
              <a:gd name="T78" fmla="*/ 0 w 21600"/>
              <a:gd name="T79" fmla="*/ 2147483646 h 216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600" h="21600">
                <a:moveTo>
                  <a:pt x="0" y="16495"/>
                </a:moveTo>
                <a:lnTo>
                  <a:pt x="163" y="9722"/>
                </a:lnTo>
                <a:lnTo>
                  <a:pt x="2255" y="9551"/>
                </a:lnTo>
                <a:lnTo>
                  <a:pt x="2304" y="7021"/>
                </a:lnTo>
                <a:lnTo>
                  <a:pt x="2351" y="5008"/>
                </a:lnTo>
                <a:lnTo>
                  <a:pt x="2398" y="2622"/>
                </a:lnTo>
                <a:lnTo>
                  <a:pt x="2335" y="730"/>
                </a:lnTo>
                <a:lnTo>
                  <a:pt x="5105" y="706"/>
                </a:lnTo>
                <a:lnTo>
                  <a:pt x="8159" y="168"/>
                </a:lnTo>
                <a:lnTo>
                  <a:pt x="9073" y="1010"/>
                </a:lnTo>
                <a:lnTo>
                  <a:pt x="10243" y="0"/>
                </a:lnTo>
                <a:lnTo>
                  <a:pt x="12698" y="0"/>
                </a:lnTo>
                <a:lnTo>
                  <a:pt x="13983" y="1880"/>
                </a:lnTo>
                <a:lnTo>
                  <a:pt x="14868" y="3171"/>
                </a:lnTo>
                <a:lnTo>
                  <a:pt x="16152" y="4603"/>
                </a:lnTo>
                <a:lnTo>
                  <a:pt x="17363" y="5214"/>
                </a:lnTo>
                <a:lnTo>
                  <a:pt x="18737" y="6358"/>
                </a:lnTo>
                <a:lnTo>
                  <a:pt x="18631" y="8238"/>
                </a:lnTo>
                <a:lnTo>
                  <a:pt x="19900" y="8783"/>
                </a:lnTo>
                <a:lnTo>
                  <a:pt x="21460" y="9150"/>
                </a:lnTo>
                <a:lnTo>
                  <a:pt x="21600" y="10630"/>
                </a:lnTo>
                <a:lnTo>
                  <a:pt x="20419" y="11321"/>
                </a:lnTo>
                <a:lnTo>
                  <a:pt x="19299" y="11823"/>
                </a:lnTo>
                <a:lnTo>
                  <a:pt x="18213" y="12983"/>
                </a:lnTo>
                <a:lnTo>
                  <a:pt x="16687" y="13616"/>
                </a:lnTo>
                <a:lnTo>
                  <a:pt x="15943" y="15420"/>
                </a:lnTo>
                <a:lnTo>
                  <a:pt x="13801" y="16969"/>
                </a:lnTo>
                <a:lnTo>
                  <a:pt x="13253" y="18693"/>
                </a:lnTo>
                <a:lnTo>
                  <a:pt x="10655" y="18904"/>
                </a:lnTo>
                <a:lnTo>
                  <a:pt x="8401" y="17907"/>
                </a:lnTo>
                <a:lnTo>
                  <a:pt x="7173" y="17872"/>
                </a:lnTo>
                <a:lnTo>
                  <a:pt x="6433" y="18939"/>
                </a:lnTo>
                <a:lnTo>
                  <a:pt x="5622" y="20029"/>
                </a:lnTo>
                <a:lnTo>
                  <a:pt x="4525" y="21518"/>
                </a:lnTo>
                <a:lnTo>
                  <a:pt x="2200" y="21600"/>
                </a:lnTo>
                <a:lnTo>
                  <a:pt x="1866" y="20193"/>
                </a:lnTo>
                <a:lnTo>
                  <a:pt x="1795" y="18517"/>
                </a:lnTo>
                <a:lnTo>
                  <a:pt x="1055" y="17485"/>
                </a:lnTo>
                <a:lnTo>
                  <a:pt x="0" y="16495"/>
                </a:lnTo>
                <a:close/>
                <a:moveTo>
                  <a:pt x="0" y="16495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0" name="Freeform 28">
            <a:extLst>
              <a:ext uri="{FF2B5EF4-FFF2-40B4-BE49-F238E27FC236}">
                <a16:creationId xmlns:a16="http://schemas.microsoft.com/office/drawing/2014/main" id="{21BD75C6-B092-774C-A931-C28BED4415CB}"/>
              </a:ext>
            </a:extLst>
          </p:cNvPr>
          <p:cNvSpPr>
            <a:spLocks/>
          </p:cNvSpPr>
          <p:nvPr/>
        </p:nvSpPr>
        <p:spPr bwMode="auto">
          <a:xfrm>
            <a:off x="3561086" y="2124150"/>
            <a:ext cx="713258" cy="534665"/>
          </a:xfrm>
          <a:custGeom>
            <a:avLst/>
            <a:gdLst>
              <a:gd name="T0" fmla="*/ 0 w 21600"/>
              <a:gd name="T1" fmla="*/ 781020820 h 21600"/>
              <a:gd name="T2" fmla="*/ 23824593 w 21600"/>
              <a:gd name="T3" fmla="*/ 686387335 h 21600"/>
              <a:gd name="T4" fmla="*/ 63081586 w 21600"/>
              <a:gd name="T5" fmla="*/ 523909857 h 21600"/>
              <a:gd name="T6" fmla="*/ 221353434 w 21600"/>
              <a:gd name="T7" fmla="*/ 498691778 h 21600"/>
              <a:gd name="T8" fmla="*/ 342750325 w 21600"/>
              <a:gd name="T9" fmla="*/ 424956000 h 21600"/>
              <a:gd name="T10" fmla="*/ 363881889 w 21600"/>
              <a:gd name="T11" fmla="*/ 291797614 h 21600"/>
              <a:gd name="T12" fmla="*/ 503199073 w 21600"/>
              <a:gd name="T13" fmla="*/ 244240427 h 21600"/>
              <a:gd name="T14" fmla="*/ 663749261 w 21600"/>
              <a:gd name="T15" fmla="*/ 268019637 h 21600"/>
              <a:gd name="T16" fmla="*/ 796954801 w 21600"/>
              <a:gd name="T17" fmla="*/ 205279310 h 21600"/>
              <a:gd name="T18" fmla="*/ 862211079 w 21600"/>
              <a:gd name="T19" fmla="*/ 122949960 h 21600"/>
              <a:gd name="T20" fmla="*/ 1010021897 w 21600"/>
              <a:gd name="T21" fmla="*/ 106326685 h 21600"/>
              <a:gd name="T22" fmla="*/ 1149131737 w 21600"/>
              <a:gd name="T23" fmla="*/ 29407068 h 21600"/>
              <a:gd name="T24" fmla="*/ 1339410819 w 21600"/>
              <a:gd name="T25" fmla="*/ 1701598 h 21600"/>
              <a:gd name="T26" fmla="*/ 1512184344 w 21600"/>
              <a:gd name="T27" fmla="*/ 0 h 21600"/>
              <a:gd name="T28" fmla="*/ 1737682026 w 21600"/>
              <a:gd name="T29" fmla="*/ 15489276 h 21600"/>
              <a:gd name="T30" fmla="*/ 1720487367 w 21600"/>
              <a:gd name="T31" fmla="*/ 143193325 h 21600"/>
              <a:gd name="T32" fmla="*/ 1839605917 w 21600"/>
              <a:gd name="T33" fmla="*/ 230410645 h 21600"/>
              <a:gd name="T34" fmla="*/ 1957171713 w 21600"/>
              <a:gd name="T35" fmla="*/ 288787263 h 21600"/>
              <a:gd name="T36" fmla="*/ 1989798772 w 21600"/>
              <a:gd name="T37" fmla="*/ 363132779 h 21600"/>
              <a:gd name="T38" fmla="*/ 2147483646 w 21600"/>
              <a:gd name="T39" fmla="*/ 408289353 h 21600"/>
              <a:gd name="T40" fmla="*/ 2147483646 w 21600"/>
              <a:gd name="T41" fmla="*/ 494634171 h 21600"/>
              <a:gd name="T42" fmla="*/ 2147483646 w 21600"/>
              <a:gd name="T43" fmla="*/ 610558311 h 21600"/>
              <a:gd name="T44" fmla="*/ 1995081088 w 21600"/>
              <a:gd name="T45" fmla="*/ 626352456 h 21600"/>
              <a:gd name="T46" fmla="*/ 1856385889 w 21600"/>
              <a:gd name="T47" fmla="*/ 683115451 h 21600"/>
              <a:gd name="T48" fmla="*/ 1581792168 w 21600"/>
              <a:gd name="T49" fmla="*/ 674477277 h 21600"/>
              <a:gd name="T50" fmla="*/ 1314344511 w 21600"/>
              <a:gd name="T51" fmla="*/ 675261768 h 21600"/>
              <a:gd name="T52" fmla="*/ 1059431088 w 21600"/>
              <a:gd name="T53" fmla="*/ 675261768 h 21600"/>
              <a:gd name="T54" fmla="*/ 780693119 w 21600"/>
              <a:gd name="T55" fmla="*/ 676833251 h 21600"/>
              <a:gd name="T56" fmla="*/ 727452785 w 21600"/>
              <a:gd name="T57" fmla="*/ 769677163 h 21600"/>
              <a:gd name="T58" fmla="*/ 756868526 w 21600"/>
              <a:gd name="T59" fmla="*/ 942408902 h 21600"/>
              <a:gd name="T60" fmla="*/ 590102997 w 21600"/>
              <a:gd name="T61" fmla="*/ 871423245 h 21600"/>
              <a:gd name="T62" fmla="*/ 352487929 w 21600"/>
              <a:gd name="T63" fmla="*/ 895855600 h 21600"/>
              <a:gd name="T64" fmla="*/ 155060529 w 21600"/>
              <a:gd name="T65" fmla="*/ 847775383 h 21600"/>
              <a:gd name="T66" fmla="*/ 0 w 21600"/>
              <a:gd name="T67" fmla="*/ 781020820 h 21600"/>
              <a:gd name="T68" fmla="*/ 0 w 21600"/>
              <a:gd name="T69" fmla="*/ 781020820 h 2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600" h="21600">
                <a:moveTo>
                  <a:pt x="0" y="17901"/>
                </a:moveTo>
                <a:lnTo>
                  <a:pt x="230" y="15732"/>
                </a:lnTo>
                <a:lnTo>
                  <a:pt x="609" y="12008"/>
                </a:lnTo>
                <a:lnTo>
                  <a:pt x="2137" y="11430"/>
                </a:lnTo>
                <a:lnTo>
                  <a:pt x="3309" y="9740"/>
                </a:lnTo>
                <a:lnTo>
                  <a:pt x="3513" y="6688"/>
                </a:lnTo>
                <a:lnTo>
                  <a:pt x="4858" y="5598"/>
                </a:lnTo>
                <a:lnTo>
                  <a:pt x="6408" y="6143"/>
                </a:lnTo>
                <a:lnTo>
                  <a:pt x="7694" y="4705"/>
                </a:lnTo>
                <a:lnTo>
                  <a:pt x="8324" y="2818"/>
                </a:lnTo>
                <a:lnTo>
                  <a:pt x="9751" y="2437"/>
                </a:lnTo>
                <a:lnTo>
                  <a:pt x="11094" y="674"/>
                </a:lnTo>
                <a:lnTo>
                  <a:pt x="12931" y="39"/>
                </a:lnTo>
                <a:lnTo>
                  <a:pt x="14599" y="0"/>
                </a:lnTo>
                <a:lnTo>
                  <a:pt x="16776" y="355"/>
                </a:lnTo>
                <a:lnTo>
                  <a:pt x="16610" y="3282"/>
                </a:lnTo>
                <a:lnTo>
                  <a:pt x="17760" y="5281"/>
                </a:lnTo>
                <a:lnTo>
                  <a:pt x="18895" y="6619"/>
                </a:lnTo>
                <a:lnTo>
                  <a:pt x="19210" y="8323"/>
                </a:lnTo>
                <a:lnTo>
                  <a:pt x="20800" y="9358"/>
                </a:lnTo>
                <a:lnTo>
                  <a:pt x="21600" y="11337"/>
                </a:lnTo>
                <a:lnTo>
                  <a:pt x="21316" y="13994"/>
                </a:lnTo>
                <a:lnTo>
                  <a:pt x="19261" y="14356"/>
                </a:lnTo>
                <a:lnTo>
                  <a:pt x="17922" y="15657"/>
                </a:lnTo>
                <a:lnTo>
                  <a:pt x="15271" y="15459"/>
                </a:lnTo>
                <a:lnTo>
                  <a:pt x="12689" y="15477"/>
                </a:lnTo>
                <a:lnTo>
                  <a:pt x="10228" y="15477"/>
                </a:lnTo>
                <a:lnTo>
                  <a:pt x="7537" y="15513"/>
                </a:lnTo>
                <a:lnTo>
                  <a:pt x="7023" y="17641"/>
                </a:lnTo>
                <a:lnTo>
                  <a:pt x="7307" y="21600"/>
                </a:lnTo>
                <a:lnTo>
                  <a:pt x="5697" y="19973"/>
                </a:lnTo>
                <a:lnTo>
                  <a:pt x="3403" y="20533"/>
                </a:lnTo>
                <a:lnTo>
                  <a:pt x="1497" y="19431"/>
                </a:lnTo>
                <a:lnTo>
                  <a:pt x="0" y="17901"/>
                </a:lnTo>
                <a:close/>
                <a:moveTo>
                  <a:pt x="0" y="1790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1" name="Freeform 29">
            <a:extLst>
              <a:ext uri="{FF2B5EF4-FFF2-40B4-BE49-F238E27FC236}">
                <a16:creationId xmlns:a16="http://schemas.microsoft.com/office/drawing/2014/main" id="{FD85305E-E824-E745-9A71-6999E6507EFC}"/>
              </a:ext>
            </a:extLst>
          </p:cNvPr>
          <p:cNvSpPr>
            <a:spLocks/>
          </p:cNvSpPr>
          <p:nvPr/>
        </p:nvSpPr>
        <p:spPr bwMode="auto">
          <a:xfrm>
            <a:off x="6824886" y="3168923"/>
            <a:ext cx="500063" cy="521270"/>
          </a:xfrm>
          <a:custGeom>
            <a:avLst/>
            <a:gdLst>
              <a:gd name="T0" fmla="*/ 0 w 21600"/>
              <a:gd name="T1" fmla="*/ 873340224 h 21600"/>
              <a:gd name="T2" fmla="*/ 749131 w 21600"/>
              <a:gd name="T3" fmla="*/ 775089715 h 21600"/>
              <a:gd name="T4" fmla="*/ 17169158 w 21600"/>
              <a:gd name="T5" fmla="*/ 646757241 h 21600"/>
              <a:gd name="T6" fmla="*/ 47010550 w 21600"/>
              <a:gd name="T7" fmla="*/ 535527303 h 21600"/>
              <a:gd name="T8" fmla="*/ 132109351 w 21600"/>
              <a:gd name="T9" fmla="*/ 442937195 h 21600"/>
              <a:gd name="T10" fmla="*/ 192541266 w 21600"/>
              <a:gd name="T11" fmla="*/ 371452497 h 21600"/>
              <a:gd name="T12" fmla="*/ 227630887 w 21600"/>
              <a:gd name="T13" fmla="*/ 295924836 h 21600"/>
              <a:gd name="T14" fmla="*/ 164163431 w 21600"/>
              <a:gd name="T15" fmla="*/ 261839963 h 21600"/>
              <a:gd name="T16" fmla="*/ 163163899 w 21600"/>
              <a:gd name="T17" fmla="*/ 87091123 h 21600"/>
              <a:gd name="T18" fmla="*/ 254223181 w 21600"/>
              <a:gd name="T19" fmla="*/ 46456454 h 21600"/>
              <a:gd name="T20" fmla="*/ 383334956 w 21600"/>
              <a:gd name="T21" fmla="*/ 57009159 h 21600"/>
              <a:gd name="T22" fmla="*/ 516729011 w 21600"/>
              <a:gd name="T23" fmla="*/ 47224519 h 21600"/>
              <a:gd name="T24" fmla="*/ 622530119 w 21600"/>
              <a:gd name="T25" fmla="*/ 0 h 21600"/>
              <a:gd name="T26" fmla="*/ 710162504 w 21600"/>
              <a:gd name="T27" fmla="*/ 94328876 h 21600"/>
              <a:gd name="T28" fmla="*/ 701988248 w 21600"/>
              <a:gd name="T29" fmla="*/ 192660660 h 21600"/>
              <a:gd name="T30" fmla="*/ 766919260 w 21600"/>
              <a:gd name="T31" fmla="*/ 267379035 h 21600"/>
              <a:gd name="T32" fmla="*/ 771023740 w 21600"/>
              <a:gd name="T33" fmla="*/ 407801510 h 21600"/>
              <a:gd name="T34" fmla="*/ 702738465 w 21600"/>
              <a:gd name="T35" fmla="*/ 515351342 h 21600"/>
              <a:gd name="T36" fmla="*/ 625849678 w 21600"/>
              <a:gd name="T37" fmla="*/ 656621989 h 21600"/>
              <a:gd name="T38" fmla="*/ 495275400 w 21600"/>
              <a:gd name="T39" fmla="*/ 837719222 h 21600"/>
              <a:gd name="T40" fmla="*/ 327364175 w 21600"/>
              <a:gd name="T41" fmla="*/ 822314234 h 21600"/>
              <a:gd name="T42" fmla="*/ 149742534 w 21600"/>
              <a:gd name="T43" fmla="*/ 823931639 h 21600"/>
              <a:gd name="T44" fmla="*/ 71391244 w 21600"/>
              <a:gd name="T45" fmla="*/ 853932328 h 21600"/>
              <a:gd name="T46" fmla="*/ 0 w 21600"/>
              <a:gd name="T47" fmla="*/ 873340224 h 21600"/>
              <a:gd name="T48" fmla="*/ 0 w 21600"/>
              <a:gd name="T49" fmla="*/ 873340224 h 216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" y="19170"/>
                </a:lnTo>
                <a:lnTo>
                  <a:pt x="481" y="15996"/>
                </a:lnTo>
                <a:lnTo>
                  <a:pt x="1317" y="13245"/>
                </a:lnTo>
                <a:lnTo>
                  <a:pt x="3701" y="10955"/>
                </a:lnTo>
                <a:lnTo>
                  <a:pt x="5394" y="9187"/>
                </a:lnTo>
                <a:lnTo>
                  <a:pt x="6377" y="7319"/>
                </a:lnTo>
                <a:lnTo>
                  <a:pt x="4599" y="6476"/>
                </a:lnTo>
                <a:lnTo>
                  <a:pt x="4571" y="2154"/>
                </a:lnTo>
                <a:lnTo>
                  <a:pt x="7122" y="1149"/>
                </a:lnTo>
                <a:lnTo>
                  <a:pt x="10739" y="1410"/>
                </a:lnTo>
                <a:lnTo>
                  <a:pt x="14476" y="1168"/>
                </a:lnTo>
                <a:lnTo>
                  <a:pt x="17440" y="0"/>
                </a:lnTo>
                <a:lnTo>
                  <a:pt x="19895" y="2333"/>
                </a:lnTo>
                <a:lnTo>
                  <a:pt x="19666" y="4765"/>
                </a:lnTo>
                <a:lnTo>
                  <a:pt x="21485" y="6613"/>
                </a:lnTo>
                <a:lnTo>
                  <a:pt x="21600" y="10086"/>
                </a:lnTo>
                <a:lnTo>
                  <a:pt x="19687" y="12746"/>
                </a:lnTo>
                <a:lnTo>
                  <a:pt x="17533" y="16240"/>
                </a:lnTo>
                <a:lnTo>
                  <a:pt x="13875" y="20719"/>
                </a:lnTo>
                <a:lnTo>
                  <a:pt x="9171" y="20338"/>
                </a:lnTo>
                <a:lnTo>
                  <a:pt x="4195" y="20378"/>
                </a:lnTo>
                <a:lnTo>
                  <a:pt x="2000" y="2112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2" name="Freeform 30">
            <a:extLst>
              <a:ext uri="{FF2B5EF4-FFF2-40B4-BE49-F238E27FC236}">
                <a16:creationId xmlns:a16="http://schemas.microsoft.com/office/drawing/2014/main" id="{C9816C41-2DB1-0A45-BF69-C0F2D53DAF81}"/>
              </a:ext>
            </a:extLst>
          </p:cNvPr>
          <p:cNvSpPr>
            <a:spLocks/>
          </p:cNvSpPr>
          <p:nvPr/>
        </p:nvSpPr>
        <p:spPr bwMode="auto">
          <a:xfrm>
            <a:off x="7072685" y="4443636"/>
            <a:ext cx="294680" cy="738932"/>
          </a:xfrm>
          <a:custGeom>
            <a:avLst/>
            <a:gdLst>
              <a:gd name="T0" fmla="*/ 157777646 w 21600"/>
              <a:gd name="T1" fmla="*/ 1696050589 h 21600"/>
              <a:gd name="T2" fmla="*/ 138968573 w 21600"/>
              <a:gd name="T3" fmla="*/ 1515802112 h 21600"/>
              <a:gd name="T4" fmla="*/ 102803949 w 21600"/>
              <a:gd name="T5" fmla="*/ 1253896859 h 21600"/>
              <a:gd name="T6" fmla="*/ 95813303 w 21600"/>
              <a:gd name="T7" fmla="*/ 1019174269 h 21600"/>
              <a:gd name="T8" fmla="*/ 99962354 w 21600"/>
              <a:gd name="T9" fmla="*/ 807598156 h 21600"/>
              <a:gd name="T10" fmla="*/ 118720242 w 21600"/>
              <a:gd name="T11" fmla="*/ 749665526 h 21600"/>
              <a:gd name="T12" fmla="*/ 96295559 w 21600"/>
              <a:gd name="T13" fmla="*/ 592109098 h 21600"/>
              <a:gd name="T14" fmla="*/ 94995243 w 21600"/>
              <a:gd name="T15" fmla="*/ 300372318 h 21600"/>
              <a:gd name="T16" fmla="*/ 79078563 w 21600"/>
              <a:gd name="T17" fmla="*/ 64151284 h 21600"/>
              <a:gd name="T18" fmla="*/ 34484829 w 21600"/>
              <a:gd name="T19" fmla="*/ 0 h 21600"/>
              <a:gd name="T20" fmla="*/ 41409195 w 21600"/>
              <a:gd name="T21" fmla="*/ 253612919 h 21600"/>
              <a:gd name="T22" fmla="*/ 54491828 w 21600"/>
              <a:gd name="T23" fmla="*/ 454820635 h 21600"/>
              <a:gd name="T24" fmla="*/ 38816091 w 21600"/>
              <a:gd name="T25" fmla="*/ 656260334 h 21600"/>
              <a:gd name="T26" fmla="*/ 38816091 w 21600"/>
              <a:gd name="T27" fmla="*/ 842381876 h 21600"/>
              <a:gd name="T28" fmla="*/ 47011786 w 21600"/>
              <a:gd name="T29" fmla="*/ 995331749 h 21600"/>
              <a:gd name="T30" fmla="*/ 23630139 w 21600"/>
              <a:gd name="T31" fmla="*/ 1068007348 h 21600"/>
              <a:gd name="T32" fmla="*/ 21701871 w 21600"/>
              <a:gd name="T33" fmla="*/ 1263341999 h 21600"/>
              <a:gd name="T34" fmla="*/ 0 w 21600"/>
              <a:gd name="T35" fmla="*/ 1354214316 h 21600"/>
              <a:gd name="T36" fmla="*/ 25076519 w 21600"/>
              <a:gd name="T37" fmla="*/ 1468467477 h 21600"/>
              <a:gd name="T38" fmla="*/ 47734986 w 21600"/>
              <a:gd name="T39" fmla="*/ 1600226128 h 21600"/>
              <a:gd name="T40" fmla="*/ 85346009 w 21600"/>
              <a:gd name="T41" fmla="*/ 1592738628 h 21600"/>
              <a:gd name="T42" fmla="*/ 92584720 w 21600"/>
              <a:gd name="T43" fmla="*/ 1807654883 h 21600"/>
              <a:gd name="T44" fmla="*/ 77391239 w 21600"/>
              <a:gd name="T45" fmla="*/ 2015197244 h 21600"/>
              <a:gd name="T46" fmla="*/ 84381866 w 21600"/>
              <a:gd name="T47" fmla="*/ 2147483646 h 21600"/>
              <a:gd name="T48" fmla="*/ 103431882 w 21600"/>
              <a:gd name="T49" fmla="*/ 2147483646 h 21600"/>
              <a:gd name="T50" fmla="*/ 110663452 w 21600"/>
              <a:gd name="T51" fmla="*/ 2147483646 h 21600"/>
              <a:gd name="T52" fmla="*/ 131642123 w 21600"/>
              <a:gd name="T53" fmla="*/ 2147483646 h 21600"/>
              <a:gd name="T54" fmla="*/ 130195743 w 21600"/>
              <a:gd name="T55" fmla="*/ 2147483646 h 21600"/>
              <a:gd name="T56" fmla="*/ 153336466 w 21600"/>
              <a:gd name="T57" fmla="*/ 2098582061 h 21600"/>
              <a:gd name="T58" fmla="*/ 157777646 w 21600"/>
              <a:gd name="T59" fmla="*/ 1696050589 h 21600"/>
              <a:gd name="T60" fmla="*/ 157777646 w 21600"/>
              <a:gd name="T61" fmla="*/ 1696050589 h 216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600" h="21600">
                <a:moveTo>
                  <a:pt x="21600" y="14726"/>
                </a:moveTo>
                <a:lnTo>
                  <a:pt x="19025" y="13161"/>
                </a:lnTo>
                <a:lnTo>
                  <a:pt x="14074" y="10887"/>
                </a:lnTo>
                <a:lnTo>
                  <a:pt x="13117" y="8849"/>
                </a:lnTo>
                <a:lnTo>
                  <a:pt x="13685" y="7012"/>
                </a:lnTo>
                <a:lnTo>
                  <a:pt x="16253" y="6509"/>
                </a:lnTo>
                <a:lnTo>
                  <a:pt x="13183" y="5141"/>
                </a:lnTo>
                <a:lnTo>
                  <a:pt x="13005" y="2608"/>
                </a:lnTo>
                <a:lnTo>
                  <a:pt x="10826" y="557"/>
                </a:lnTo>
                <a:lnTo>
                  <a:pt x="4721" y="0"/>
                </a:lnTo>
                <a:lnTo>
                  <a:pt x="5669" y="2202"/>
                </a:lnTo>
                <a:lnTo>
                  <a:pt x="7460" y="3949"/>
                </a:lnTo>
                <a:lnTo>
                  <a:pt x="5314" y="5698"/>
                </a:lnTo>
                <a:lnTo>
                  <a:pt x="5314" y="7314"/>
                </a:lnTo>
                <a:lnTo>
                  <a:pt x="6436" y="8642"/>
                </a:lnTo>
                <a:lnTo>
                  <a:pt x="3235" y="9273"/>
                </a:lnTo>
                <a:lnTo>
                  <a:pt x="2971" y="10969"/>
                </a:lnTo>
                <a:lnTo>
                  <a:pt x="0" y="11758"/>
                </a:lnTo>
                <a:lnTo>
                  <a:pt x="3433" y="12750"/>
                </a:lnTo>
                <a:lnTo>
                  <a:pt x="6535" y="13894"/>
                </a:lnTo>
                <a:lnTo>
                  <a:pt x="11684" y="13829"/>
                </a:lnTo>
                <a:lnTo>
                  <a:pt x="12675" y="15695"/>
                </a:lnTo>
                <a:lnTo>
                  <a:pt x="10595" y="17497"/>
                </a:lnTo>
                <a:lnTo>
                  <a:pt x="11552" y="18957"/>
                </a:lnTo>
                <a:lnTo>
                  <a:pt x="14160" y="20114"/>
                </a:lnTo>
                <a:lnTo>
                  <a:pt x="15150" y="21600"/>
                </a:lnTo>
                <a:lnTo>
                  <a:pt x="18022" y="20903"/>
                </a:lnTo>
                <a:lnTo>
                  <a:pt x="17824" y="18852"/>
                </a:lnTo>
                <a:lnTo>
                  <a:pt x="20992" y="18221"/>
                </a:lnTo>
                <a:lnTo>
                  <a:pt x="21600" y="14726"/>
                </a:lnTo>
                <a:close/>
                <a:moveTo>
                  <a:pt x="21600" y="1472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3" name="Freeform 31">
            <a:extLst>
              <a:ext uri="{FF2B5EF4-FFF2-40B4-BE49-F238E27FC236}">
                <a16:creationId xmlns:a16="http://schemas.microsoft.com/office/drawing/2014/main" id="{30BA6A0E-89C2-B542-A81E-0CCF0593B937}"/>
              </a:ext>
            </a:extLst>
          </p:cNvPr>
          <p:cNvSpPr>
            <a:spLocks/>
          </p:cNvSpPr>
          <p:nvPr/>
        </p:nvSpPr>
        <p:spPr bwMode="auto">
          <a:xfrm>
            <a:off x="2534171" y="1931045"/>
            <a:ext cx="512340" cy="425277"/>
          </a:xfrm>
          <a:custGeom>
            <a:avLst/>
            <a:gdLst>
              <a:gd name="T0" fmla="*/ 101196106 w 21600"/>
              <a:gd name="T1" fmla="*/ 330702961 h 21600"/>
              <a:gd name="T2" fmla="*/ 90600113 w 21600"/>
              <a:gd name="T3" fmla="*/ 268699590 h 21600"/>
              <a:gd name="T4" fmla="*/ 0 w 21600"/>
              <a:gd name="T5" fmla="*/ 201052267 h 21600"/>
              <a:gd name="T6" fmla="*/ 89794401 w 21600"/>
              <a:gd name="T7" fmla="*/ 135096252 h 21600"/>
              <a:gd name="T8" fmla="*/ 153444242 w 21600"/>
              <a:gd name="T9" fmla="*/ 55614546 h 21600"/>
              <a:gd name="T10" fmla="*/ 223083413 w 21600"/>
              <a:gd name="T11" fmla="*/ 0 h 21600"/>
              <a:gd name="T12" fmla="*/ 387508288 w 21600"/>
              <a:gd name="T13" fmla="*/ 0 h 21600"/>
              <a:gd name="T14" fmla="*/ 521526771 w 21600"/>
              <a:gd name="T15" fmla="*/ 16159479 h 21600"/>
              <a:gd name="T16" fmla="*/ 594161149 w 21600"/>
              <a:gd name="T17" fmla="*/ 72521280 h 21600"/>
              <a:gd name="T18" fmla="*/ 634124515 w 21600"/>
              <a:gd name="T19" fmla="*/ 134130247 h 21600"/>
              <a:gd name="T20" fmla="*/ 732902341 w 21600"/>
              <a:gd name="T21" fmla="*/ 214028311 h 21600"/>
              <a:gd name="T22" fmla="*/ 749255506 w 21600"/>
              <a:gd name="T23" fmla="*/ 282795311 h 21600"/>
              <a:gd name="T24" fmla="*/ 755781990 w 21600"/>
              <a:gd name="T25" fmla="*/ 348180511 h 21600"/>
              <a:gd name="T26" fmla="*/ 829222079 w 21600"/>
              <a:gd name="T27" fmla="*/ 389326100 h 21600"/>
              <a:gd name="T28" fmla="*/ 828953520 w 21600"/>
              <a:gd name="T29" fmla="*/ 474252580 h 21600"/>
              <a:gd name="T30" fmla="*/ 686411377 w 21600"/>
              <a:gd name="T31" fmla="*/ 472188822 h 21600"/>
              <a:gd name="T32" fmla="*/ 590897350 w 21600"/>
              <a:gd name="T33" fmla="*/ 456973394 h 21600"/>
              <a:gd name="T34" fmla="*/ 495422017 w 21600"/>
              <a:gd name="T35" fmla="*/ 432184921 h 21600"/>
              <a:gd name="T36" fmla="*/ 275869848 w 21600"/>
              <a:gd name="T37" fmla="*/ 433875415 h 21600"/>
              <a:gd name="T38" fmla="*/ 197515811 w 21600"/>
              <a:gd name="T39" fmla="*/ 453591594 h 21600"/>
              <a:gd name="T40" fmla="*/ 49791195 w 21600"/>
              <a:gd name="T41" fmla="*/ 460354439 h 21600"/>
              <a:gd name="T42" fmla="*/ 61194013 w 21600"/>
              <a:gd name="T43" fmla="*/ 385396193 h 21600"/>
              <a:gd name="T44" fmla="*/ 168147291 w 21600"/>
              <a:gd name="T45" fmla="*/ 374110644 h 21600"/>
              <a:gd name="T46" fmla="*/ 254640348 w 21600"/>
              <a:gd name="T47" fmla="*/ 352703187 h 21600"/>
              <a:gd name="T48" fmla="*/ 341170917 w 21600"/>
              <a:gd name="T49" fmla="*/ 356633878 h 21600"/>
              <a:gd name="T50" fmla="*/ 479106431 w 21600"/>
              <a:gd name="T51" fmla="*/ 370158812 h 21600"/>
              <a:gd name="T52" fmla="*/ 438950712 w 21600"/>
              <a:gd name="T53" fmla="*/ 329100252 h 21600"/>
              <a:gd name="T54" fmla="*/ 334260941 w 21600"/>
              <a:gd name="T55" fmla="*/ 309779290 h 21600"/>
              <a:gd name="T56" fmla="*/ 263392725 w 21600"/>
              <a:gd name="T57" fmla="*/ 315663160 h 21600"/>
              <a:gd name="T58" fmla="*/ 181200225 w 21600"/>
              <a:gd name="T59" fmla="*/ 317748871 h 21600"/>
              <a:gd name="T60" fmla="*/ 101196106 w 21600"/>
              <a:gd name="T61" fmla="*/ 330702961 h 21600"/>
              <a:gd name="T62" fmla="*/ 101196106 w 21600"/>
              <a:gd name="T63" fmla="*/ 330702961 h 216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1600" h="21600">
                <a:moveTo>
                  <a:pt x="2636" y="15062"/>
                </a:moveTo>
                <a:lnTo>
                  <a:pt x="2360" y="12238"/>
                </a:lnTo>
                <a:lnTo>
                  <a:pt x="0" y="9157"/>
                </a:lnTo>
                <a:lnTo>
                  <a:pt x="2339" y="6153"/>
                </a:lnTo>
                <a:lnTo>
                  <a:pt x="3997" y="2533"/>
                </a:lnTo>
                <a:lnTo>
                  <a:pt x="5811" y="0"/>
                </a:lnTo>
                <a:lnTo>
                  <a:pt x="10094" y="0"/>
                </a:lnTo>
                <a:lnTo>
                  <a:pt x="13585" y="736"/>
                </a:lnTo>
                <a:lnTo>
                  <a:pt x="15477" y="3303"/>
                </a:lnTo>
                <a:lnTo>
                  <a:pt x="16518" y="6109"/>
                </a:lnTo>
                <a:lnTo>
                  <a:pt x="19091" y="9748"/>
                </a:lnTo>
                <a:lnTo>
                  <a:pt x="19517" y="12880"/>
                </a:lnTo>
                <a:lnTo>
                  <a:pt x="19687" y="15858"/>
                </a:lnTo>
                <a:lnTo>
                  <a:pt x="21600" y="17732"/>
                </a:lnTo>
                <a:lnTo>
                  <a:pt x="21593" y="21600"/>
                </a:lnTo>
                <a:lnTo>
                  <a:pt x="17880" y="21506"/>
                </a:lnTo>
                <a:lnTo>
                  <a:pt x="15392" y="20813"/>
                </a:lnTo>
                <a:lnTo>
                  <a:pt x="12905" y="19684"/>
                </a:lnTo>
                <a:lnTo>
                  <a:pt x="7186" y="19761"/>
                </a:lnTo>
                <a:lnTo>
                  <a:pt x="5145" y="20659"/>
                </a:lnTo>
                <a:lnTo>
                  <a:pt x="1297" y="20967"/>
                </a:lnTo>
                <a:lnTo>
                  <a:pt x="1594" y="17553"/>
                </a:lnTo>
                <a:lnTo>
                  <a:pt x="4380" y="17039"/>
                </a:lnTo>
                <a:lnTo>
                  <a:pt x="6633" y="16064"/>
                </a:lnTo>
                <a:lnTo>
                  <a:pt x="8887" y="16243"/>
                </a:lnTo>
                <a:lnTo>
                  <a:pt x="12480" y="16859"/>
                </a:lnTo>
                <a:lnTo>
                  <a:pt x="11434" y="14989"/>
                </a:lnTo>
                <a:lnTo>
                  <a:pt x="8707" y="14109"/>
                </a:lnTo>
                <a:lnTo>
                  <a:pt x="6861" y="14377"/>
                </a:lnTo>
                <a:lnTo>
                  <a:pt x="4720" y="14472"/>
                </a:lnTo>
                <a:lnTo>
                  <a:pt x="2636" y="15062"/>
                </a:lnTo>
                <a:close/>
                <a:moveTo>
                  <a:pt x="2636" y="1506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4" name="Freeform 32">
            <a:extLst>
              <a:ext uri="{FF2B5EF4-FFF2-40B4-BE49-F238E27FC236}">
                <a16:creationId xmlns:a16="http://schemas.microsoft.com/office/drawing/2014/main" id="{BBF57616-0E24-954A-B2C6-74397ABA745E}"/>
              </a:ext>
            </a:extLst>
          </p:cNvPr>
          <p:cNvSpPr>
            <a:spLocks/>
          </p:cNvSpPr>
          <p:nvPr/>
        </p:nvSpPr>
        <p:spPr bwMode="auto">
          <a:xfrm>
            <a:off x="2711649" y="2312789"/>
            <a:ext cx="628427" cy="545828"/>
          </a:xfrm>
          <a:custGeom>
            <a:avLst/>
            <a:gdLst>
              <a:gd name="T0" fmla="*/ 0 w 21600"/>
              <a:gd name="T1" fmla="*/ 303402677 h 21600"/>
              <a:gd name="T2" fmla="*/ 96845014 w 21600"/>
              <a:gd name="T3" fmla="*/ 195335840 h 21600"/>
              <a:gd name="T4" fmla="*/ 251568672 w 21600"/>
              <a:gd name="T5" fmla="*/ 191575911 h 21600"/>
              <a:gd name="T6" fmla="*/ 253198630 w 21600"/>
              <a:gd name="T7" fmla="*/ 101288369 h 21600"/>
              <a:gd name="T8" fmla="*/ 332826459 w 21600"/>
              <a:gd name="T9" fmla="*/ 0 h 21600"/>
              <a:gd name="T10" fmla="*/ 473948947 w 21600"/>
              <a:gd name="T11" fmla="*/ 37089172 h 21600"/>
              <a:gd name="T12" fmla="*/ 810814346 w 21600"/>
              <a:gd name="T13" fmla="*/ 81096292 h 21600"/>
              <a:gd name="T14" fmla="*/ 920623640 w 21600"/>
              <a:gd name="T15" fmla="*/ 127192021 h 21600"/>
              <a:gd name="T16" fmla="*/ 1054803410 w 21600"/>
              <a:gd name="T17" fmla="*/ 103841925 h 21600"/>
              <a:gd name="T18" fmla="*/ 1163124879 w 21600"/>
              <a:gd name="T19" fmla="*/ 126077329 h 21600"/>
              <a:gd name="T20" fmla="*/ 1258268061 w 21600"/>
              <a:gd name="T21" fmla="*/ 59324576 h 21600"/>
              <a:gd name="T22" fmla="*/ 1388693116 w 21600"/>
              <a:gd name="T23" fmla="*/ 61181953 h 21600"/>
              <a:gd name="T24" fmla="*/ 1376223674 w 21600"/>
              <a:gd name="T25" fmla="*/ 220264317 h 21600"/>
              <a:gd name="T26" fmla="*/ 1408884298 w 21600"/>
              <a:gd name="T27" fmla="*/ 345923133 h 21600"/>
              <a:gd name="T28" fmla="*/ 1461380006 w 21600"/>
              <a:gd name="T29" fmla="*/ 467220146 h 21600"/>
              <a:gd name="T30" fmla="*/ 1461380006 w 21600"/>
              <a:gd name="T31" fmla="*/ 563030725 h 21600"/>
              <a:gd name="T32" fmla="*/ 1498714721 w 21600"/>
              <a:gd name="T33" fmla="*/ 679870299 h 21600"/>
              <a:gd name="T34" fmla="*/ 1530240224 w 21600"/>
              <a:gd name="T35" fmla="*/ 792625772 h 21600"/>
              <a:gd name="T36" fmla="*/ 1403075046 w 21600"/>
              <a:gd name="T37" fmla="*/ 830411123 h 21600"/>
              <a:gd name="T38" fmla="*/ 1379766079 w 21600"/>
              <a:gd name="T39" fmla="*/ 942051903 h 21600"/>
              <a:gd name="T40" fmla="*/ 1202372081 w 21600"/>
              <a:gd name="T41" fmla="*/ 1002677157 h 21600"/>
              <a:gd name="T42" fmla="*/ 1156889310 w 21600"/>
              <a:gd name="T43" fmla="*/ 780324266 h 21600"/>
              <a:gd name="T44" fmla="*/ 1048427446 w 21600"/>
              <a:gd name="T45" fmla="*/ 764541828 h 21600"/>
              <a:gd name="T46" fmla="*/ 900220148 w 21600"/>
              <a:gd name="T47" fmla="*/ 762777462 h 21600"/>
              <a:gd name="T48" fmla="*/ 871031752 w 21600"/>
              <a:gd name="T49" fmla="*/ 607222573 h 21600"/>
              <a:gd name="T50" fmla="*/ 817402620 w 21600"/>
              <a:gd name="T51" fmla="*/ 504402328 h 21600"/>
              <a:gd name="T52" fmla="*/ 619038460 w 21600"/>
              <a:gd name="T53" fmla="*/ 487691220 h 21600"/>
              <a:gd name="T54" fmla="*/ 505900767 w 21600"/>
              <a:gd name="T55" fmla="*/ 510529828 h 21600"/>
              <a:gd name="T56" fmla="*/ 442919978 w 21600"/>
              <a:gd name="T57" fmla="*/ 616878769 h 21600"/>
              <a:gd name="T58" fmla="*/ 316886527 w 21600"/>
              <a:gd name="T59" fmla="*/ 639717377 h 21600"/>
              <a:gd name="T60" fmla="*/ 250365071 w 21600"/>
              <a:gd name="T61" fmla="*/ 527240937 h 21600"/>
              <a:gd name="T62" fmla="*/ 87067040 w 21600"/>
              <a:gd name="T63" fmla="*/ 434957796 h 21600"/>
              <a:gd name="T64" fmla="*/ 0 w 21600"/>
              <a:gd name="T65" fmla="*/ 303402677 h 21600"/>
              <a:gd name="T66" fmla="*/ 0 w 21600"/>
              <a:gd name="T67" fmla="*/ 303402677 h 216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600" h="21600">
                <a:moveTo>
                  <a:pt x="0" y="6536"/>
                </a:moveTo>
                <a:lnTo>
                  <a:pt x="1367" y="4208"/>
                </a:lnTo>
                <a:lnTo>
                  <a:pt x="3551" y="4127"/>
                </a:lnTo>
                <a:lnTo>
                  <a:pt x="3574" y="2182"/>
                </a:lnTo>
                <a:lnTo>
                  <a:pt x="4698" y="0"/>
                </a:lnTo>
                <a:lnTo>
                  <a:pt x="6690" y="799"/>
                </a:lnTo>
                <a:lnTo>
                  <a:pt x="11445" y="1747"/>
                </a:lnTo>
                <a:lnTo>
                  <a:pt x="12995" y="2740"/>
                </a:lnTo>
                <a:lnTo>
                  <a:pt x="14889" y="2237"/>
                </a:lnTo>
                <a:lnTo>
                  <a:pt x="16418" y="2716"/>
                </a:lnTo>
                <a:lnTo>
                  <a:pt x="17761" y="1278"/>
                </a:lnTo>
                <a:lnTo>
                  <a:pt x="19602" y="1318"/>
                </a:lnTo>
                <a:lnTo>
                  <a:pt x="19426" y="4745"/>
                </a:lnTo>
                <a:lnTo>
                  <a:pt x="19887" y="7452"/>
                </a:lnTo>
                <a:lnTo>
                  <a:pt x="20628" y="10065"/>
                </a:lnTo>
                <a:lnTo>
                  <a:pt x="20628" y="12129"/>
                </a:lnTo>
                <a:lnTo>
                  <a:pt x="21155" y="14646"/>
                </a:lnTo>
                <a:lnTo>
                  <a:pt x="21600" y="17075"/>
                </a:lnTo>
                <a:lnTo>
                  <a:pt x="19805" y="17889"/>
                </a:lnTo>
                <a:lnTo>
                  <a:pt x="19476" y="20294"/>
                </a:lnTo>
                <a:lnTo>
                  <a:pt x="16972" y="21600"/>
                </a:lnTo>
                <a:lnTo>
                  <a:pt x="16330" y="16810"/>
                </a:lnTo>
                <a:lnTo>
                  <a:pt x="14799" y="16470"/>
                </a:lnTo>
                <a:lnTo>
                  <a:pt x="12707" y="16432"/>
                </a:lnTo>
                <a:lnTo>
                  <a:pt x="12295" y="13081"/>
                </a:lnTo>
                <a:lnTo>
                  <a:pt x="11538" y="10866"/>
                </a:lnTo>
                <a:lnTo>
                  <a:pt x="8738" y="10506"/>
                </a:lnTo>
                <a:lnTo>
                  <a:pt x="7141" y="10998"/>
                </a:lnTo>
                <a:lnTo>
                  <a:pt x="6252" y="13289"/>
                </a:lnTo>
                <a:lnTo>
                  <a:pt x="4473" y="13781"/>
                </a:lnTo>
                <a:lnTo>
                  <a:pt x="3534" y="11358"/>
                </a:lnTo>
                <a:lnTo>
                  <a:pt x="1229" y="9370"/>
                </a:lnTo>
                <a:lnTo>
                  <a:pt x="0" y="6536"/>
                </a:lnTo>
                <a:close/>
                <a:moveTo>
                  <a:pt x="0" y="653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5" name="Freeform 33">
            <a:extLst>
              <a:ext uri="{FF2B5EF4-FFF2-40B4-BE49-F238E27FC236}">
                <a16:creationId xmlns:a16="http://schemas.microsoft.com/office/drawing/2014/main" id="{4B5D1A2A-A356-144A-B780-9BAB08D92974}"/>
              </a:ext>
            </a:extLst>
          </p:cNvPr>
          <p:cNvSpPr>
            <a:spLocks/>
          </p:cNvSpPr>
          <p:nvPr/>
        </p:nvSpPr>
        <p:spPr bwMode="auto">
          <a:xfrm>
            <a:off x="7424291" y="1862956"/>
            <a:ext cx="606103" cy="500063"/>
          </a:xfrm>
          <a:custGeom>
            <a:avLst/>
            <a:gdLst>
              <a:gd name="T0" fmla="*/ 9533584 w 21600"/>
              <a:gd name="T1" fmla="*/ 536540146 h 21600"/>
              <a:gd name="T2" fmla="*/ 0 w 21600"/>
              <a:gd name="T3" fmla="*/ 423884156 h 21600"/>
              <a:gd name="T4" fmla="*/ 29745914 w 21600"/>
              <a:gd name="T5" fmla="*/ 319903292 h 21600"/>
              <a:gd name="T6" fmla="*/ 44492242 w 21600"/>
              <a:gd name="T7" fmla="*/ 155989208 h 21600"/>
              <a:gd name="T8" fmla="*/ 168814431 w 21600"/>
              <a:gd name="T9" fmla="*/ 142246947 h 21600"/>
              <a:gd name="T10" fmla="*/ 168814431 w 21600"/>
              <a:gd name="T11" fmla="*/ 68607225 h 21600"/>
              <a:gd name="T12" fmla="*/ 287860182 w 21600"/>
              <a:gd name="T13" fmla="*/ 73675480 h 21600"/>
              <a:gd name="T14" fmla="*/ 379259141 w 21600"/>
              <a:gd name="T15" fmla="*/ 0 h 21600"/>
              <a:gd name="T16" fmla="*/ 466399357 w 21600"/>
              <a:gd name="T17" fmla="*/ 53436111 h 21600"/>
              <a:gd name="T18" fmla="*/ 509937598 w 21600"/>
              <a:gd name="T19" fmla="*/ 155275868 h 21600"/>
              <a:gd name="T20" fmla="*/ 513178647 w 21600"/>
              <a:gd name="T21" fmla="*/ 261398926 h 21600"/>
              <a:gd name="T22" fmla="*/ 608772657 w 21600"/>
              <a:gd name="T23" fmla="*/ 330755315 h 21600"/>
              <a:gd name="T24" fmla="*/ 746950866 w 21600"/>
              <a:gd name="T25" fmla="*/ 366843381 h 21600"/>
              <a:gd name="T26" fmla="*/ 868095739 w 21600"/>
              <a:gd name="T27" fmla="*/ 431130395 h 21600"/>
              <a:gd name="T28" fmla="*/ 994579186 w 21600"/>
              <a:gd name="T29" fmla="*/ 500450993 h 21600"/>
              <a:gd name="T30" fmla="*/ 1113561204 w 21600"/>
              <a:gd name="T31" fmla="*/ 580302685 h 21600"/>
              <a:gd name="T32" fmla="*/ 1245384781 w 21600"/>
              <a:gd name="T33" fmla="*/ 660831960 h 21600"/>
              <a:gd name="T34" fmla="*/ 1372884326 w 21600"/>
              <a:gd name="T35" fmla="*/ 751533469 h 21600"/>
              <a:gd name="T36" fmla="*/ 1227269977 w 21600"/>
              <a:gd name="T37" fmla="*/ 771023740 h 21600"/>
              <a:gd name="T38" fmla="*/ 1045553486 w 21600"/>
              <a:gd name="T39" fmla="*/ 664151519 h 21600"/>
              <a:gd name="T40" fmla="*/ 911696117 w 21600"/>
              <a:gd name="T41" fmla="*/ 587620472 h 21600"/>
              <a:gd name="T42" fmla="*/ 762904452 w 21600"/>
              <a:gd name="T43" fmla="*/ 524046798 h 21600"/>
              <a:gd name="T44" fmla="*/ 587544230 w 21600"/>
              <a:gd name="T45" fmla="*/ 513230566 h 21600"/>
              <a:gd name="T46" fmla="*/ 381356666 w 21600"/>
              <a:gd name="T47" fmla="*/ 485780715 h 21600"/>
              <a:gd name="T48" fmla="*/ 277246767 w 21600"/>
              <a:gd name="T49" fmla="*/ 552209956 h 21600"/>
              <a:gd name="T50" fmla="*/ 167796737 w 21600"/>
              <a:gd name="T51" fmla="*/ 511052548 h 21600"/>
              <a:gd name="T52" fmla="*/ 9533584 w 21600"/>
              <a:gd name="T53" fmla="*/ 536540146 h 21600"/>
              <a:gd name="T54" fmla="*/ 9533584 w 21600"/>
              <a:gd name="T55" fmla="*/ 536540146 h 216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600" h="21600">
                <a:moveTo>
                  <a:pt x="150" y="15031"/>
                </a:moveTo>
                <a:lnTo>
                  <a:pt x="0" y="11875"/>
                </a:lnTo>
                <a:lnTo>
                  <a:pt x="468" y="8962"/>
                </a:lnTo>
                <a:lnTo>
                  <a:pt x="700" y="4370"/>
                </a:lnTo>
                <a:lnTo>
                  <a:pt x="2656" y="3985"/>
                </a:lnTo>
                <a:lnTo>
                  <a:pt x="2656" y="1922"/>
                </a:lnTo>
                <a:lnTo>
                  <a:pt x="4529" y="2064"/>
                </a:lnTo>
                <a:lnTo>
                  <a:pt x="5967" y="0"/>
                </a:lnTo>
                <a:lnTo>
                  <a:pt x="7338" y="1497"/>
                </a:lnTo>
                <a:lnTo>
                  <a:pt x="8023" y="4350"/>
                </a:lnTo>
                <a:lnTo>
                  <a:pt x="8074" y="7323"/>
                </a:lnTo>
                <a:lnTo>
                  <a:pt x="9578" y="9266"/>
                </a:lnTo>
                <a:lnTo>
                  <a:pt x="11752" y="10277"/>
                </a:lnTo>
                <a:lnTo>
                  <a:pt x="13658" y="12078"/>
                </a:lnTo>
                <a:lnTo>
                  <a:pt x="15648" y="14020"/>
                </a:lnTo>
                <a:lnTo>
                  <a:pt x="17520" y="16257"/>
                </a:lnTo>
                <a:lnTo>
                  <a:pt x="19594" y="18513"/>
                </a:lnTo>
                <a:lnTo>
                  <a:pt x="21600" y="21054"/>
                </a:lnTo>
                <a:lnTo>
                  <a:pt x="19309" y="21600"/>
                </a:lnTo>
                <a:lnTo>
                  <a:pt x="16450" y="18606"/>
                </a:lnTo>
                <a:lnTo>
                  <a:pt x="14344" y="16462"/>
                </a:lnTo>
                <a:lnTo>
                  <a:pt x="12003" y="14681"/>
                </a:lnTo>
                <a:lnTo>
                  <a:pt x="9244" y="14378"/>
                </a:lnTo>
                <a:lnTo>
                  <a:pt x="6000" y="13609"/>
                </a:lnTo>
                <a:lnTo>
                  <a:pt x="4362" y="15470"/>
                </a:lnTo>
                <a:lnTo>
                  <a:pt x="2640" y="14317"/>
                </a:lnTo>
                <a:lnTo>
                  <a:pt x="150" y="15031"/>
                </a:lnTo>
                <a:close/>
                <a:moveTo>
                  <a:pt x="150" y="15031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6" name="Freeform 34">
            <a:extLst>
              <a:ext uri="{FF2B5EF4-FFF2-40B4-BE49-F238E27FC236}">
                <a16:creationId xmlns:a16="http://schemas.microsoft.com/office/drawing/2014/main" id="{41C3DD3C-ACA8-0A4E-A4C5-71A0B9CA4174}"/>
              </a:ext>
            </a:extLst>
          </p:cNvPr>
          <p:cNvSpPr>
            <a:spLocks/>
          </p:cNvSpPr>
          <p:nvPr/>
        </p:nvSpPr>
        <p:spPr bwMode="auto">
          <a:xfrm>
            <a:off x="7966770" y="4703713"/>
            <a:ext cx="708794" cy="1286992"/>
          </a:xfrm>
          <a:custGeom>
            <a:avLst/>
            <a:gdLst>
              <a:gd name="T0" fmla="*/ 0 w 21600"/>
              <a:gd name="T1" fmla="*/ 2147483646 h 21600"/>
              <a:gd name="T2" fmla="*/ 46046171 w 21600"/>
              <a:gd name="T3" fmla="*/ 2147483646 h 21600"/>
              <a:gd name="T4" fmla="*/ 224236801 w 21600"/>
              <a:gd name="T5" fmla="*/ 2147483646 h 21600"/>
              <a:gd name="T6" fmla="*/ 382402399 w 21600"/>
              <a:gd name="T7" fmla="*/ 2147483646 h 21600"/>
              <a:gd name="T8" fmla="*/ 399683072 w 21600"/>
              <a:gd name="T9" fmla="*/ 2147483646 h 21600"/>
              <a:gd name="T10" fmla="*/ 370915381 w 21600"/>
              <a:gd name="T11" fmla="*/ 2147483646 h 21600"/>
              <a:gd name="T12" fmla="*/ 350790196 w 21600"/>
              <a:gd name="T13" fmla="*/ 2147483646 h 21600"/>
              <a:gd name="T14" fmla="*/ 483034854 w 21600"/>
              <a:gd name="T15" fmla="*/ 2147483646 h 21600"/>
              <a:gd name="T16" fmla="*/ 652685370 w 21600"/>
              <a:gd name="T17" fmla="*/ 2147483646 h 21600"/>
              <a:gd name="T18" fmla="*/ 905689815 w 21600"/>
              <a:gd name="T19" fmla="*/ 2147483646 h 21600"/>
              <a:gd name="T20" fmla="*/ 1144258192 w 21600"/>
              <a:gd name="T21" fmla="*/ 2147483646 h 21600"/>
              <a:gd name="T22" fmla="*/ 1344608286 w 21600"/>
              <a:gd name="T23" fmla="*/ 2147483646 h 21600"/>
              <a:gd name="T24" fmla="*/ 1554513511 w 21600"/>
              <a:gd name="T25" fmla="*/ 2066504747 h 21600"/>
              <a:gd name="T26" fmla="*/ 1566000529 w 21600"/>
              <a:gd name="T27" fmla="*/ 1479286702 h 21600"/>
              <a:gd name="T28" fmla="*/ 1775903560 w 21600"/>
              <a:gd name="T29" fmla="*/ 1706260577 h 21600"/>
              <a:gd name="T30" fmla="*/ 1807517956 w 21600"/>
              <a:gd name="T31" fmla="*/ 1014388149 h 21600"/>
              <a:gd name="T32" fmla="*/ 1859255343 w 21600"/>
              <a:gd name="T33" fmla="*/ 436304249 h 21600"/>
              <a:gd name="T34" fmla="*/ 1982861881 w 21600"/>
              <a:gd name="T35" fmla="*/ 0 h 21600"/>
              <a:gd name="T36" fmla="*/ 2089185553 w 21600"/>
              <a:gd name="T37" fmla="*/ 758202384 h 21600"/>
              <a:gd name="T38" fmla="*/ 2138078428 w 21600"/>
              <a:gd name="T39" fmla="*/ 1715997902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089185553 w 21600"/>
              <a:gd name="T47" fmla="*/ 2147483646 h 21600"/>
              <a:gd name="T48" fmla="*/ 1985706392 w 21600"/>
              <a:gd name="T49" fmla="*/ 2147483646 h 21600"/>
              <a:gd name="T50" fmla="*/ 1974221568 w 21600"/>
              <a:gd name="T51" fmla="*/ 2147483646 h 21600"/>
              <a:gd name="T52" fmla="*/ 2002987066 w 21600"/>
              <a:gd name="T53" fmla="*/ 2147483646 h 21600"/>
              <a:gd name="T54" fmla="*/ 1859255343 w 21600"/>
              <a:gd name="T55" fmla="*/ 2147483646 h 21600"/>
              <a:gd name="T56" fmla="*/ 1821849532 w 21600"/>
              <a:gd name="T57" fmla="*/ 2147483646 h 21600"/>
              <a:gd name="T58" fmla="*/ 1749984767 w 21600"/>
              <a:gd name="T59" fmla="*/ 2147483646 h 21600"/>
              <a:gd name="T60" fmla="*/ 1635018589 w 21600"/>
              <a:gd name="T61" fmla="*/ 2147483646 h 21600"/>
              <a:gd name="T62" fmla="*/ 1517107653 w 21600"/>
              <a:gd name="T63" fmla="*/ 2147483646 h 21600"/>
              <a:gd name="T64" fmla="*/ 1382016291 w 21600"/>
              <a:gd name="T65" fmla="*/ 2147483646 h 21600"/>
              <a:gd name="T66" fmla="*/ 1266949913 w 21600"/>
              <a:gd name="T67" fmla="*/ 2147483646 h 21600"/>
              <a:gd name="T68" fmla="*/ 1157677144 w 21600"/>
              <a:gd name="T69" fmla="*/ 2147483646 h 21600"/>
              <a:gd name="T70" fmla="*/ 1048506721 w 21600"/>
              <a:gd name="T71" fmla="*/ 2147483646 h 21600"/>
              <a:gd name="T72" fmla="*/ 936387247 w 21600"/>
              <a:gd name="T73" fmla="*/ 2147483646 h 21600"/>
              <a:gd name="T74" fmla="*/ 772427994 w 21600"/>
              <a:gd name="T75" fmla="*/ 2147483646 h 21600"/>
              <a:gd name="T76" fmla="*/ 620056004 w 21600"/>
              <a:gd name="T77" fmla="*/ 2147483646 h 21600"/>
              <a:gd name="T78" fmla="*/ 392974693 w 21600"/>
              <a:gd name="T79" fmla="*/ 2147483646 h 21600"/>
              <a:gd name="T80" fmla="*/ 226168735 w 21600"/>
              <a:gd name="T81" fmla="*/ 2147483646 h 21600"/>
              <a:gd name="T82" fmla="*/ 68105436 w 21600"/>
              <a:gd name="T83" fmla="*/ 2147483646 h 21600"/>
              <a:gd name="T84" fmla="*/ 42184450 w 21600"/>
              <a:gd name="T85" fmla="*/ 2147483646 h 21600"/>
              <a:gd name="T86" fmla="*/ 56618418 w 21600"/>
              <a:gd name="T87" fmla="*/ 2147483646 h 21600"/>
              <a:gd name="T88" fmla="*/ 0 w 21600"/>
              <a:gd name="T89" fmla="*/ 2147483646 h 21600"/>
              <a:gd name="T90" fmla="*/ 0 w 21600"/>
              <a:gd name="T91" fmla="*/ 2147483646 h 216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1600" h="21600">
                <a:moveTo>
                  <a:pt x="0" y="16288"/>
                </a:moveTo>
                <a:lnTo>
                  <a:pt x="453" y="14870"/>
                </a:lnTo>
                <a:lnTo>
                  <a:pt x="2206" y="14013"/>
                </a:lnTo>
                <a:lnTo>
                  <a:pt x="3762" y="12844"/>
                </a:lnTo>
                <a:lnTo>
                  <a:pt x="3932" y="11676"/>
                </a:lnTo>
                <a:lnTo>
                  <a:pt x="3649" y="10414"/>
                </a:lnTo>
                <a:lnTo>
                  <a:pt x="3451" y="8685"/>
                </a:lnTo>
                <a:lnTo>
                  <a:pt x="4752" y="7329"/>
                </a:lnTo>
                <a:lnTo>
                  <a:pt x="6421" y="6441"/>
                </a:lnTo>
                <a:lnTo>
                  <a:pt x="8910" y="6083"/>
                </a:lnTo>
                <a:lnTo>
                  <a:pt x="11257" y="5506"/>
                </a:lnTo>
                <a:lnTo>
                  <a:pt x="13228" y="4658"/>
                </a:lnTo>
                <a:lnTo>
                  <a:pt x="15293" y="3396"/>
                </a:lnTo>
                <a:lnTo>
                  <a:pt x="15406" y="2431"/>
                </a:lnTo>
                <a:lnTo>
                  <a:pt x="17471" y="2804"/>
                </a:lnTo>
                <a:lnTo>
                  <a:pt x="17782" y="1667"/>
                </a:lnTo>
                <a:lnTo>
                  <a:pt x="18291" y="717"/>
                </a:lnTo>
                <a:lnTo>
                  <a:pt x="19507" y="0"/>
                </a:lnTo>
                <a:lnTo>
                  <a:pt x="20553" y="1246"/>
                </a:lnTo>
                <a:lnTo>
                  <a:pt x="21034" y="2820"/>
                </a:lnTo>
                <a:lnTo>
                  <a:pt x="21345" y="4004"/>
                </a:lnTo>
                <a:lnTo>
                  <a:pt x="21176" y="5110"/>
                </a:lnTo>
                <a:lnTo>
                  <a:pt x="21600" y="6045"/>
                </a:lnTo>
                <a:lnTo>
                  <a:pt x="20553" y="6668"/>
                </a:lnTo>
                <a:lnTo>
                  <a:pt x="19535" y="5796"/>
                </a:lnTo>
                <a:lnTo>
                  <a:pt x="19422" y="7042"/>
                </a:lnTo>
                <a:lnTo>
                  <a:pt x="19705" y="8257"/>
                </a:lnTo>
                <a:lnTo>
                  <a:pt x="18291" y="8522"/>
                </a:lnTo>
                <a:lnTo>
                  <a:pt x="17923" y="9987"/>
                </a:lnTo>
                <a:lnTo>
                  <a:pt x="17216" y="11169"/>
                </a:lnTo>
                <a:lnTo>
                  <a:pt x="16085" y="12525"/>
                </a:lnTo>
                <a:lnTo>
                  <a:pt x="14925" y="13818"/>
                </a:lnTo>
                <a:lnTo>
                  <a:pt x="13596" y="15563"/>
                </a:lnTo>
                <a:lnTo>
                  <a:pt x="12464" y="16965"/>
                </a:lnTo>
                <a:lnTo>
                  <a:pt x="11389" y="18523"/>
                </a:lnTo>
                <a:lnTo>
                  <a:pt x="10315" y="19637"/>
                </a:lnTo>
                <a:lnTo>
                  <a:pt x="9212" y="20899"/>
                </a:lnTo>
                <a:lnTo>
                  <a:pt x="7599" y="21086"/>
                </a:lnTo>
                <a:lnTo>
                  <a:pt x="6100" y="21179"/>
                </a:lnTo>
                <a:lnTo>
                  <a:pt x="3866" y="21600"/>
                </a:lnTo>
                <a:lnTo>
                  <a:pt x="2225" y="21008"/>
                </a:lnTo>
                <a:lnTo>
                  <a:pt x="670" y="20198"/>
                </a:lnTo>
                <a:lnTo>
                  <a:pt x="415" y="18796"/>
                </a:lnTo>
                <a:lnTo>
                  <a:pt x="557" y="17549"/>
                </a:lnTo>
                <a:lnTo>
                  <a:pt x="0" y="16288"/>
                </a:lnTo>
                <a:close/>
                <a:moveTo>
                  <a:pt x="0" y="16288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7" name="Freeform 35">
            <a:extLst>
              <a:ext uri="{FF2B5EF4-FFF2-40B4-BE49-F238E27FC236}">
                <a16:creationId xmlns:a16="http://schemas.microsoft.com/office/drawing/2014/main" id="{C673BD92-227E-FF48-BAD8-D8F1EB950EFD}"/>
              </a:ext>
            </a:extLst>
          </p:cNvPr>
          <p:cNvSpPr>
            <a:spLocks/>
          </p:cNvSpPr>
          <p:nvPr/>
        </p:nvSpPr>
        <p:spPr bwMode="auto">
          <a:xfrm>
            <a:off x="4128121" y="2394273"/>
            <a:ext cx="284633" cy="574848"/>
          </a:xfrm>
          <a:custGeom>
            <a:avLst/>
            <a:gdLst>
              <a:gd name="T0" fmla="*/ 83046282 w 21600"/>
              <a:gd name="T1" fmla="*/ 1147188123 h 21600"/>
              <a:gd name="T2" fmla="*/ 85416082 w 21600"/>
              <a:gd name="T3" fmla="*/ 967268465 h 21600"/>
              <a:gd name="T4" fmla="*/ 87989936 w 21600"/>
              <a:gd name="T5" fmla="*/ 775582652 h 21600"/>
              <a:gd name="T6" fmla="*/ 93986589 w 21600"/>
              <a:gd name="T7" fmla="*/ 623752569 h 21600"/>
              <a:gd name="T8" fmla="*/ 131382709 w 21600"/>
              <a:gd name="T9" fmla="*/ 441555055 h 21600"/>
              <a:gd name="T10" fmla="*/ 142184630 w 21600"/>
              <a:gd name="T11" fmla="*/ 313800318 h 21600"/>
              <a:gd name="T12" fmla="*/ 128427057 w 21600"/>
              <a:gd name="T13" fmla="*/ 216900107 h 21600"/>
              <a:gd name="T14" fmla="*/ 131599771 w 21600"/>
              <a:gd name="T15" fmla="*/ 80957904 h 21600"/>
              <a:gd name="T16" fmla="*/ 102313703 w 21600"/>
              <a:gd name="T17" fmla="*/ 0 h 21600"/>
              <a:gd name="T18" fmla="*/ 72329709 w 21600"/>
              <a:gd name="T19" fmla="*/ 10140153 h 21600"/>
              <a:gd name="T20" fmla="*/ 66728198 w 21600"/>
              <a:gd name="T21" fmla="*/ 156276976 h 21600"/>
              <a:gd name="T22" fmla="*/ 37224712 w 21600"/>
              <a:gd name="T23" fmla="*/ 153511989 h 21600"/>
              <a:gd name="T24" fmla="*/ 7412145 w 21600"/>
              <a:gd name="T25" fmla="*/ 253068255 h 21600"/>
              <a:gd name="T26" fmla="*/ 0 w 21600"/>
              <a:gd name="T27" fmla="*/ 354253475 h 21600"/>
              <a:gd name="T28" fmla="*/ 24717896 w 21600"/>
              <a:gd name="T29" fmla="*/ 441067962 h 21600"/>
              <a:gd name="T30" fmla="*/ 30339422 w 21600"/>
              <a:gd name="T31" fmla="*/ 561067857 h 21600"/>
              <a:gd name="T32" fmla="*/ 33202699 w 21600"/>
              <a:gd name="T33" fmla="*/ 727864623 h 21600"/>
              <a:gd name="T34" fmla="*/ 33163361 w 21600"/>
              <a:gd name="T35" fmla="*/ 939885172 h 21600"/>
              <a:gd name="T36" fmla="*/ 33163361 w 21600"/>
              <a:gd name="T37" fmla="*/ 1068615532 h 21600"/>
              <a:gd name="T38" fmla="*/ 39160032 w 21600"/>
              <a:gd name="T39" fmla="*/ 1171263432 h 21600"/>
              <a:gd name="T40" fmla="*/ 83046282 w 21600"/>
              <a:gd name="T41" fmla="*/ 1147188123 h 21600"/>
              <a:gd name="T42" fmla="*/ 83046282 w 21600"/>
              <a:gd name="T43" fmla="*/ 1147188123 h 21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1600" h="21600">
                <a:moveTo>
                  <a:pt x="12616" y="21156"/>
                </a:moveTo>
                <a:lnTo>
                  <a:pt x="12976" y="17838"/>
                </a:lnTo>
                <a:lnTo>
                  <a:pt x="13367" y="14303"/>
                </a:lnTo>
                <a:lnTo>
                  <a:pt x="14278" y="11503"/>
                </a:lnTo>
                <a:lnTo>
                  <a:pt x="19959" y="8143"/>
                </a:lnTo>
                <a:lnTo>
                  <a:pt x="21600" y="5787"/>
                </a:lnTo>
                <a:lnTo>
                  <a:pt x="19510" y="4000"/>
                </a:lnTo>
                <a:lnTo>
                  <a:pt x="19992" y="1493"/>
                </a:lnTo>
                <a:lnTo>
                  <a:pt x="15543" y="0"/>
                </a:lnTo>
                <a:lnTo>
                  <a:pt x="10988" y="187"/>
                </a:lnTo>
                <a:lnTo>
                  <a:pt x="10137" y="2882"/>
                </a:lnTo>
                <a:lnTo>
                  <a:pt x="5655" y="2831"/>
                </a:lnTo>
                <a:lnTo>
                  <a:pt x="1126" y="4667"/>
                </a:lnTo>
                <a:lnTo>
                  <a:pt x="0" y="6533"/>
                </a:lnTo>
                <a:lnTo>
                  <a:pt x="3755" y="8134"/>
                </a:lnTo>
                <a:lnTo>
                  <a:pt x="4609" y="10347"/>
                </a:lnTo>
                <a:lnTo>
                  <a:pt x="5044" y="13423"/>
                </a:lnTo>
                <a:lnTo>
                  <a:pt x="5038" y="17333"/>
                </a:lnTo>
                <a:lnTo>
                  <a:pt x="5038" y="19707"/>
                </a:lnTo>
                <a:lnTo>
                  <a:pt x="5949" y="21600"/>
                </a:lnTo>
                <a:lnTo>
                  <a:pt x="12616" y="21156"/>
                </a:lnTo>
                <a:close/>
                <a:moveTo>
                  <a:pt x="12616" y="2115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8" name="Freeform 36">
            <a:extLst>
              <a:ext uri="{FF2B5EF4-FFF2-40B4-BE49-F238E27FC236}">
                <a16:creationId xmlns:a16="http://schemas.microsoft.com/office/drawing/2014/main" id="{D05E3940-99E6-CA41-9C44-166B475E343C}"/>
              </a:ext>
            </a:extLst>
          </p:cNvPr>
          <p:cNvSpPr>
            <a:spLocks/>
          </p:cNvSpPr>
          <p:nvPr/>
        </p:nvSpPr>
        <p:spPr bwMode="auto">
          <a:xfrm>
            <a:off x="2992934" y="2730252"/>
            <a:ext cx="359420" cy="406301"/>
          </a:xfrm>
          <a:custGeom>
            <a:avLst/>
            <a:gdLst>
              <a:gd name="T0" fmla="*/ 0 w 21600"/>
              <a:gd name="T1" fmla="*/ 156099784 h 21600"/>
              <a:gd name="T2" fmla="*/ 42611879 w 21600"/>
              <a:gd name="T3" fmla="*/ 95406005 h 21600"/>
              <a:gd name="T4" fmla="*/ 67197788 w 21600"/>
              <a:gd name="T5" fmla="*/ 61440249 h 21600"/>
              <a:gd name="T6" fmla="*/ 96277042 w 21600"/>
              <a:gd name="T7" fmla="*/ 0 h 21600"/>
              <a:gd name="T8" fmla="*/ 153057225 w 21600"/>
              <a:gd name="T9" fmla="*/ 6356725 h 21600"/>
              <a:gd name="T10" fmla="*/ 172302444 w 21600"/>
              <a:gd name="T11" fmla="*/ 72219907 h 21600"/>
              <a:gd name="T12" fmla="*/ 166550116 w 21600"/>
              <a:gd name="T13" fmla="*/ 135517355 h 21600"/>
              <a:gd name="T14" fmla="*/ 225609737 w 21600"/>
              <a:gd name="T15" fmla="*/ 95080375 h 21600"/>
              <a:gd name="T16" fmla="*/ 231958530 w 21600"/>
              <a:gd name="T17" fmla="*/ 160675152 h 21600"/>
              <a:gd name="T18" fmla="*/ 216239426 w 21600"/>
              <a:gd name="T19" fmla="*/ 205477842 h 21600"/>
              <a:gd name="T20" fmla="*/ 264841684 w 21600"/>
              <a:gd name="T21" fmla="*/ 231554581 h 21600"/>
              <a:gd name="T22" fmla="*/ 286286801 w 21600"/>
              <a:gd name="T23" fmla="*/ 280933361 h 21600"/>
              <a:gd name="T24" fmla="*/ 282204548 w 21600"/>
              <a:gd name="T25" fmla="*/ 345418131 h 21600"/>
              <a:gd name="T26" fmla="*/ 278267909 w 21600"/>
              <a:gd name="T27" fmla="*/ 413559353 h 21600"/>
              <a:gd name="T28" fmla="*/ 225371141 w 21600"/>
              <a:gd name="T29" fmla="*/ 384284910 h 21600"/>
              <a:gd name="T30" fmla="*/ 160678490 w 21600"/>
              <a:gd name="T31" fmla="*/ 340842040 h 21600"/>
              <a:gd name="T32" fmla="*/ 122082766 w 21600"/>
              <a:gd name="T33" fmla="*/ 286428420 h 21600"/>
              <a:gd name="T34" fmla="*/ 96701554 w 21600"/>
              <a:gd name="T35" fmla="*/ 241606415 h 21600"/>
              <a:gd name="T36" fmla="*/ 48098751 w 21600"/>
              <a:gd name="T37" fmla="*/ 226519741 h 21600"/>
              <a:gd name="T38" fmla="*/ 25222132 w 21600"/>
              <a:gd name="T39" fmla="*/ 189031375 h 21600"/>
              <a:gd name="T40" fmla="*/ 0 w 21600"/>
              <a:gd name="T41" fmla="*/ 156099784 h 21600"/>
              <a:gd name="T42" fmla="*/ 0 w 21600"/>
              <a:gd name="T43" fmla="*/ 156099784 h 21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1600" h="21600">
                <a:moveTo>
                  <a:pt x="0" y="8153"/>
                </a:moveTo>
                <a:lnTo>
                  <a:pt x="3215" y="4983"/>
                </a:lnTo>
                <a:lnTo>
                  <a:pt x="5070" y="3209"/>
                </a:lnTo>
                <a:lnTo>
                  <a:pt x="7264" y="0"/>
                </a:lnTo>
                <a:lnTo>
                  <a:pt x="11548" y="332"/>
                </a:lnTo>
                <a:lnTo>
                  <a:pt x="13000" y="3772"/>
                </a:lnTo>
                <a:lnTo>
                  <a:pt x="12566" y="7078"/>
                </a:lnTo>
                <a:lnTo>
                  <a:pt x="17022" y="4966"/>
                </a:lnTo>
                <a:lnTo>
                  <a:pt x="17501" y="8392"/>
                </a:lnTo>
                <a:lnTo>
                  <a:pt x="16315" y="10732"/>
                </a:lnTo>
                <a:lnTo>
                  <a:pt x="19982" y="12094"/>
                </a:lnTo>
                <a:lnTo>
                  <a:pt x="21600" y="14673"/>
                </a:lnTo>
                <a:lnTo>
                  <a:pt x="21292" y="18041"/>
                </a:lnTo>
                <a:lnTo>
                  <a:pt x="20995" y="21600"/>
                </a:lnTo>
                <a:lnTo>
                  <a:pt x="17004" y="20071"/>
                </a:lnTo>
                <a:lnTo>
                  <a:pt x="12123" y="17802"/>
                </a:lnTo>
                <a:lnTo>
                  <a:pt x="9211" y="14960"/>
                </a:lnTo>
                <a:lnTo>
                  <a:pt x="7296" y="12619"/>
                </a:lnTo>
                <a:lnTo>
                  <a:pt x="3629" y="11831"/>
                </a:lnTo>
                <a:lnTo>
                  <a:pt x="1903" y="9873"/>
                </a:lnTo>
                <a:lnTo>
                  <a:pt x="0" y="8153"/>
                </a:lnTo>
                <a:close/>
                <a:moveTo>
                  <a:pt x="0" y="8153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69" name="Freeform 37">
            <a:extLst>
              <a:ext uri="{FF2B5EF4-FFF2-40B4-BE49-F238E27FC236}">
                <a16:creationId xmlns:a16="http://schemas.microsoft.com/office/drawing/2014/main" id="{8CA6DC29-675E-C043-BABC-A43C309CBFCF}"/>
              </a:ext>
            </a:extLst>
          </p:cNvPr>
          <p:cNvSpPr>
            <a:spLocks/>
          </p:cNvSpPr>
          <p:nvPr/>
        </p:nvSpPr>
        <p:spPr bwMode="auto">
          <a:xfrm>
            <a:off x="4894957" y="95995"/>
            <a:ext cx="320353" cy="659681"/>
          </a:xfrm>
          <a:custGeom>
            <a:avLst/>
            <a:gdLst>
              <a:gd name="T0" fmla="*/ 80953719 w 21600"/>
              <a:gd name="T1" fmla="*/ 1770096062 h 21600"/>
              <a:gd name="T2" fmla="*/ 79705698 w 21600"/>
              <a:gd name="T3" fmla="*/ 1553668870 h 21600"/>
              <a:gd name="T4" fmla="*/ 77734686 w 21600"/>
              <a:gd name="T5" fmla="*/ 1303068486 h 21600"/>
              <a:gd name="T6" fmla="*/ 52151637 w 21600"/>
              <a:gd name="T7" fmla="*/ 1202844924 h 21600"/>
              <a:gd name="T8" fmla="*/ 26568566 w 21600"/>
              <a:gd name="T9" fmla="*/ 1052469969 h 21600"/>
              <a:gd name="T10" fmla="*/ 3932235 w 21600"/>
              <a:gd name="T11" fmla="*/ 956425365 h 21600"/>
              <a:gd name="T12" fmla="*/ 0 w 21600"/>
              <a:gd name="T13" fmla="*/ 793511627 h 21600"/>
              <a:gd name="T14" fmla="*/ 37389100 w 21600"/>
              <a:gd name="T15" fmla="*/ 639036942 h 21600"/>
              <a:gd name="T16" fmla="*/ 49204917 w 21600"/>
              <a:gd name="T17" fmla="*/ 434329767 h 21600"/>
              <a:gd name="T18" fmla="*/ 48219401 w 21600"/>
              <a:gd name="T19" fmla="*/ 271497124 h 21600"/>
              <a:gd name="T20" fmla="*/ 73802472 w 21600"/>
              <a:gd name="T21" fmla="*/ 121120301 h 21600"/>
              <a:gd name="T22" fmla="*/ 102341606 w 21600"/>
              <a:gd name="T23" fmla="*/ 16717783 h 21600"/>
              <a:gd name="T24" fmla="*/ 137769461 w 21600"/>
              <a:gd name="T25" fmla="*/ 0 h 21600"/>
              <a:gd name="T26" fmla="*/ 166299251 w 21600"/>
              <a:gd name="T27" fmla="*/ 70966996 h 21600"/>
              <a:gd name="T28" fmla="*/ 160396468 w 21600"/>
              <a:gd name="T29" fmla="*/ 200447123 h 21600"/>
              <a:gd name="T30" fmla="*/ 198780408 w 21600"/>
              <a:gd name="T31" fmla="*/ 100223561 h 21600"/>
              <a:gd name="T32" fmla="*/ 179090797 w 21600"/>
              <a:gd name="T33" fmla="*/ 242240559 h 21600"/>
              <a:gd name="T34" fmla="*/ 168270263 w 21600"/>
              <a:gd name="T35" fmla="*/ 355002903 h 21600"/>
              <a:gd name="T36" fmla="*/ 185979539 w 21600"/>
              <a:gd name="T37" fmla="*/ 480302161 h 21600"/>
              <a:gd name="T38" fmla="*/ 180076292 w 21600"/>
              <a:gd name="T39" fmla="*/ 613961245 h 21600"/>
              <a:gd name="T40" fmla="*/ 162367037 w 21600"/>
              <a:gd name="T41" fmla="*/ 710005849 h 21600"/>
              <a:gd name="T42" fmla="*/ 132842386 w 21600"/>
              <a:gd name="T43" fmla="*/ 764338111 h 21600"/>
              <a:gd name="T44" fmla="*/ 141701697 w 21600"/>
              <a:gd name="T45" fmla="*/ 914631928 h 21600"/>
              <a:gd name="T46" fmla="*/ 173187993 w 21600"/>
              <a:gd name="T47" fmla="*/ 939707625 h 21600"/>
              <a:gd name="T48" fmla="*/ 202712644 w 21600"/>
              <a:gd name="T49" fmla="*/ 1048291012 h 21600"/>
              <a:gd name="T50" fmla="*/ 198592658 w 21600"/>
              <a:gd name="T51" fmla="*/ 1226692388 h 21600"/>
              <a:gd name="T52" fmla="*/ 165623868 w 21600"/>
              <a:gd name="T53" fmla="*/ 1295693480 h 21600"/>
              <a:gd name="T54" fmla="*/ 126057317 w 21600"/>
              <a:gd name="T55" fmla="*/ 1389034510 h 21600"/>
              <a:gd name="T56" fmla="*/ 128731745 w 21600"/>
              <a:gd name="T57" fmla="*/ 1648402235 h 21600"/>
              <a:gd name="T58" fmla="*/ 80953719 w 21600"/>
              <a:gd name="T59" fmla="*/ 1770096062 h 21600"/>
              <a:gd name="T60" fmla="*/ 80953719 w 21600"/>
              <a:gd name="T61" fmla="*/ 1770096062 h 216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600" h="21600">
                <a:moveTo>
                  <a:pt x="8626" y="21600"/>
                </a:moveTo>
                <a:lnTo>
                  <a:pt x="8493" y="18959"/>
                </a:lnTo>
                <a:lnTo>
                  <a:pt x="8283" y="15901"/>
                </a:lnTo>
                <a:lnTo>
                  <a:pt x="5557" y="14678"/>
                </a:lnTo>
                <a:lnTo>
                  <a:pt x="2831" y="12843"/>
                </a:lnTo>
                <a:lnTo>
                  <a:pt x="419" y="11671"/>
                </a:lnTo>
                <a:lnTo>
                  <a:pt x="0" y="9683"/>
                </a:lnTo>
                <a:lnTo>
                  <a:pt x="3984" y="7798"/>
                </a:lnTo>
                <a:lnTo>
                  <a:pt x="5243" y="5300"/>
                </a:lnTo>
                <a:lnTo>
                  <a:pt x="5138" y="3313"/>
                </a:lnTo>
                <a:lnTo>
                  <a:pt x="7864" y="1478"/>
                </a:lnTo>
                <a:lnTo>
                  <a:pt x="10905" y="204"/>
                </a:lnTo>
                <a:lnTo>
                  <a:pt x="14680" y="0"/>
                </a:lnTo>
                <a:lnTo>
                  <a:pt x="17720" y="866"/>
                </a:lnTo>
                <a:lnTo>
                  <a:pt x="17091" y="2446"/>
                </a:lnTo>
                <a:lnTo>
                  <a:pt x="21181" y="1223"/>
                </a:lnTo>
                <a:lnTo>
                  <a:pt x="19083" y="2956"/>
                </a:lnTo>
                <a:lnTo>
                  <a:pt x="17930" y="4332"/>
                </a:lnTo>
                <a:lnTo>
                  <a:pt x="19817" y="5861"/>
                </a:lnTo>
                <a:lnTo>
                  <a:pt x="19188" y="7492"/>
                </a:lnTo>
                <a:lnTo>
                  <a:pt x="17301" y="8664"/>
                </a:lnTo>
                <a:lnTo>
                  <a:pt x="14155" y="9327"/>
                </a:lnTo>
                <a:lnTo>
                  <a:pt x="15099" y="11161"/>
                </a:lnTo>
                <a:lnTo>
                  <a:pt x="18454" y="11467"/>
                </a:lnTo>
                <a:lnTo>
                  <a:pt x="21600" y="12792"/>
                </a:lnTo>
                <a:lnTo>
                  <a:pt x="21161" y="14969"/>
                </a:lnTo>
                <a:lnTo>
                  <a:pt x="17648" y="15811"/>
                </a:lnTo>
                <a:lnTo>
                  <a:pt x="13432" y="16950"/>
                </a:lnTo>
                <a:lnTo>
                  <a:pt x="13717" y="20115"/>
                </a:lnTo>
                <a:lnTo>
                  <a:pt x="8626" y="21600"/>
                </a:lnTo>
                <a:close/>
                <a:moveTo>
                  <a:pt x="8626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0" name="Freeform 38">
            <a:extLst>
              <a:ext uri="{FF2B5EF4-FFF2-40B4-BE49-F238E27FC236}">
                <a16:creationId xmlns:a16="http://schemas.microsoft.com/office/drawing/2014/main" id="{7304A137-FAC8-FA4B-9E7F-2488B91A5440}"/>
              </a:ext>
            </a:extLst>
          </p:cNvPr>
          <p:cNvSpPr>
            <a:spLocks/>
          </p:cNvSpPr>
          <p:nvPr/>
        </p:nvSpPr>
        <p:spPr bwMode="auto">
          <a:xfrm>
            <a:off x="7924354" y="2354089"/>
            <a:ext cx="146224" cy="159618"/>
          </a:xfrm>
          <a:custGeom>
            <a:avLst/>
            <a:gdLst>
              <a:gd name="T0" fmla="*/ 17663000 w 21600"/>
              <a:gd name="T1" fmla="*/ 19452774 h 21600"/>
              <a:gd name="T2" fmla="*/ 12820428 w 21600"/>
              <a:gd name="T3" fmla="*/ 24175223 h 21600"/>
              <a:gd name="T4" fmla="*/ 1139705 w 21600"/>
              <a:gd name="T5" fmla="*/ 25074884 h 21600"/>
              <a:gd name="T6" fmla="*/ 0 w 21600"/>
              <a:gd name="T7" fmla="*/ 16191883 h 21600"/>
              <a:gd name="T8" fmla="*/ 2848756 w 21600"/>
              <a:gd name="T9" fmla="*/ 9108215 h 21600"/>
              <a:gd name="T10" fmla="*/ 5032695 w 21600"/>
              <a:gd name="T11" fmla="*/ 1686773 h 21600"/>
              <a:gd name="T12" fmla="*/ 13959208 w 21600"/>
              <a:gd name="T13" fmla="*/ 0 h 21600"/>
              <a:gd name="T14" fmla="*/ 19277496 w 21600"/>
              <a:gd name="T15" fmla="*/ 4160552 h 21600"/>
              <a:gd name="T16" fmla="*/ 14149331 w 21600"/>
              <a:gd name="T17" fmla="*/ 10007887 h 21600"/>
              <a:gd name="T18" fmla="*/ 6837227 w 21600"/>
              <a:gd name="T19" fmla="*/ 15742662 h 21600"/>
              <a:gd name="T20" fmla="*/ 17663000 w 21600"/>
              <a:gd name="T21" fmla="*/ 19452774 h 21600"/>
              <a:gd name="T22" fmla="*/ 17663000 w 21600"/>
              <a:gd name="T23" fmla="*/ 1945277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9791" y="16757"/>
                </a:moveTo>
                <a:lnTo>
                  <a:pt x="14365" y="20825"/>
                </a:lnTo>
                <a:lnTo>
                  <a:pt x="1277" y="21600"/>
                </a:lnTo>
                <a:lnTo>
                  <a:pt x="0" y="13948"/>
                </a:lnTo>
                <a:lnTo>
                  <a:pt x="3192" y="7846"/>
                </a:lnTo>
                <a:lnTo>
                  <a:pt x="5639" y="1453"/>
                </a:lnTo>
                <a:lnTo>
                  <a:pt x="15641" y="0"/>
                </a:lnTo>
                <a:lnTo>
                  <a:pt x="21600" y="3584"/>
                </a:lnTo>
                <a:lnTo>
                  <a:pt x="15854" y="8621"/>
                </a:lnTo>
                <a:lnTo>
                  <a:pt x="7661" y="13561"/>
                </a:lnTo>
                <a:lnTo>
                  <a:pt x="19791" y="16757"/>
                </a:lnTo>
                <a:close/>
                <a:moveTo>
                  <a:pt x="19791" y="1675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1" name="Freeform 39">
            <a:extLst>
              <a:ext uri="{FF2B5EF4-FFF2-40B4-BE49-F238E27FC236}">
                <a16:creationId xmlns:a16="http://schemas.microsoft.com/office/drawing/2014/main" id="{D5E0874A-23A8-714E-B40E-BCB599AAAC8E}"/>
              </a:ext>
            </a:extLst>
          </p:cNvPr>
          <p:cNvSpPr>
            <a:spLocks/>
          </p:cNvSpPr>
          <p:nvPr/>
        </p:nvSpPr>
        <p:spPr bwMode="auto">
          <a:xfrm>
            <a:off x="6744519" y="3664521"/>
            <a:ext cx="194221" cy="167432"/>
          </a:xfrm>
          <a:custGeom>
            <a:avLst/>
            <a:gdLst>
              <a:gd name="T0" fmla="*/ 0 w 21600"/>
              <a:gd name="T1" fmla="*/ 25975502 h 21600"/>
              <a:gd name="T2" fmla="*/ 1840451 w 21600"/>
              <a:gd name="T3" fmla="*/ 13059459 h 21600"/>
              <a:gd name="T4" fmla="*/ 12468617 w 21600"/>
              <a:gd name="T5" fmla="*/ 6070809 h 21600"/>
              <a:gd name="T6" fmla="*/ 24472960 w 21600"/>
              <a:gd name="T7" fmla="*/ 3659066 h 21600"/>
              <a:gd name="T8" fmla="*/ 39242237 w 21600"/>
              <a:gd name="T9" fmla="*/ 0 h 21600"/>
              <a:gd name="T10" fmla="*/ 44163083 w 21600"/>
              <a:gd name="T11" fmla="*/ 8482553 h 21600"/>
              <a:gd name="T12" fmla="*/ 45173261 w 21600"/>
              <a:gd name="T13" fmla="*/ 17314774 h 21600"/>
              <a:gd name="T14" fmla="*/ 24025513 w 21600"/>
              <a:gd name="T15" fmla="*/ 18627835 h 21600"/>
              <a:gd name="T16" fmla="*/ 22461121 w 21600"/>
              <a:gd name="T17" fmla="*/ 28940599 h 21600"/>
              <a:gd name="T18" fmla="*/ 0 w 21600"/>
              <a:gd name="T19" fmla="*/ 25975502 h 21600"/>
              <a:gd name="T20" fmla="*/ 0 w 21600"/>
              <a:gd name="T21" fmla="*/ 25975502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600" h="21600">
                <a:moveTo>
                  <a:pt x="0" y="19387"/>
                </a:moveTo>
                <a:lnTo>
                  <a:pt x="880" y="9747"/>
                </a:lnTo>
                <a:lnTo>
                  <a:pt x="5962" y="4531"/>
                </a:lnTo>
                <a:lnTo>
                  <a:pt x="11702" y="2731"/>
                </a:lnTo>
                <a:lnTo>
                  <a:pt x="18764" y="0"/>
                </a:lnTo>
                <a:lnTo>
                  <a:pt x="21117" y="6331"/>
                </a:lnTo>
                <a:lnTo>
                  <a:pt x="21600" y="12923"/>
                </a:lnTo>
                <a:lnTo>
                  <a:pt x="11488" y="13903"/>
                </a:lnTo>
                <a:lnTo>
                  <a:pt x="10740" y="21600"/>
                </a:lnTo>
                <a:lnTo>
                  <a:pt x="0" y="19387"/>
                </a:lnTo>
                <a:close/>
                <a:moveTo>
                  <a:pt x="0" y="1938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2" name="Freeform 40">
            <a:extLst>
              <a:ext uri="{FF2B5EF4-FFF2-40B4-BE49-F238E27FC236}">
                <a16:creationId xmlns:a16="http://schemas.microsoft.com/office/drawing/2014/main" id="{BE152A74-5F39-6C47-8E82-93371630BD70}"/>
              </a:ext>
            </a:extLst>
          </p:cNvPr>
          <p:cNvSpPr>
            <a:spLocks/>
          </p:cNvSpPr>
          <p:nvPr/>
        </p:nvSpPr>
        <p:spPr bwMode="auto">
          <a:xfrm>
            <a:off x="6757913" y="3764980"/>
            <a:ext cx="183059" cy="204266"/>
          </a:xfrm>
          <a:custGeom>
            <a:avLst/>
            <a:gdLst>
              <a:gd name="T0" fmla="*/ 5810204 w 21600"/>
              <a:gd name="T1" fmla="*/ 52142640 h 21600"/>
              <a:gd name="T2" fmla="*/ 2411227 w 21600"/>
              <a:gd name="T3" fmla="*/ 34172953 h 21600"/>
              <a:gd name="T4" fmla="*/ 0 w 21600"/>
              <a:gd name="T5" fmla="*/ 14295934 h 21600"/>
              <a:gd name="T6" fmla="*/ 16773808 w 21600"/>
              <a:gd name="T7" fmla="*/ 16745946 h 21600"/>
              <a:gd name="T8" fmla="*/ 18528362 w 21600"/>
              <a:gd name="T9" fmla="*/ 2450011 h 21600"/>
              <a:gd name="T10" fmla="*/ 37823805 w 21600"/>
              <a:gd name="T11" fmla="*/ 0 h 21600"/>
              <a:gd name="T12" fmla="*/ 30477981 w 21600"/>
              <a:gd name="T13" fmla="*/ 11164686 h 21600"/>
              <a:gd name="T14" fmla="*/ 34424972 w 21600"/>
              <a:gd name="T15" fmla="*/ 27774427 h 21600"/>
              <a:gd name="T16" fmla="*/ 30588256 w 21600"/>
              <a:gd name="T17" fmla="*/ 41114159 h 21600"/>
              <a:gd name="T18" fmla="*/ 21158524 w 21600"/>
              <a:gd name="T19" fmla="*/ 52551455 h 21600"/>
              <a:gd name="T20" fmla="*/ 5810204 w 21600"/>
              <a:gd name="T21" fmla="*/ 52142640 h 21600"/>
              <a:gd name="T22" fmla="*/ 5810204 w 21600"/>
              <a:gd name="T23" fmla="*/ 5214264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3318" y="21432"/>
                </a:moveTo>
                <a:lnTo>
                  <a:pt x="1377" y="14046"/>
                </a:lnTo>
                <a:lnTo>
                  <a:pt x="0" y="5876"/>
                </a:lnTo>
                <a:lnTo>
                  <a:pt x="9579" y="6883"/>
                </a:lnTo>
                <a:lnTo>
                  <a:pt x="10581" y="1007"/>
                </a:lnTo>
                <a:lnTo>
                  <a:pt x="21600" y="0"/>
                </a:lnTo>
                <a:lnTo>
                  <a:pt x="17405" y="4589"/>
                </a:lnTo>
                <a:lnTo>
                  <a:pt x="19659" y="11416"/>
                </a:lnTo>
                <a:lnTo>
                  <a:pt x="17468" y="16899"/>
                </a:lnTo>
                <a:lnTo>
                  <a:pt x="12083" y="21600"/>
                </a:lnTo>
                <a:lnTo>
                  <a:pt x="3318" y="21432"/>
                </a:lnTo>
                <a:close/>
                <a:moveTo>
                  <a:pt x="3318" y="21432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3" name="Freeform 41">
            <a:extLst>
              <a:ext uri="{FF2B5EF4-FFF2-40B4-BE49-F238E27FC236}">
                <a16:creationId xmlns:a16="http://schemas.microsoft.com/office/drawing/2014/main" id="{C562245D-C86A-564B-8FAA-E83693CD023F}"/>
              </a:ext>
            </a:extLst>
          </p:cNvPr>
          <p:cNvSpPr>
            <a:spLocks/>
          </p:cNvSpPr>
          <p:nvPr/>
        </p:nvSpPr>
        <p:spPr bwMode="auto">
          <a:xfrm>
            <a:off x="4934025" y="3333006"/>
            <a:ext cx="160734" cy="130597"/>
          </a:xfrm>
          <a:custGeom>
            <a:avLst/>
            <a:gdLst>
              <a:gd name="T0" fmla="*/ 0 w 21600"/>
              <a:gd name="T1" fmla="*/ 13733932 h 21600"/>
              <a:gd name="T2" fmla="*/ 25076118 w 21600"/>
              <a:gd name="T3" fmla="*/ 13387436 h 21600"/>
              <a:gd name="T4" fmla="*/ 25604788 w 21600"/>
              <a:gd name="T5" fmla="*/ 555090 h 21600"/>
              <a:gd name="T6" fmla="*/ 4655122 w 21600"/>
              <a:gd name="T7" fmla="*/ 0 h 21600"/>
              <a:gd name="T8" fmla="*/ 1692762 w 21600"/>
              <a:gd name="T9" fmla="*/ 5826739 h 21600"/>
              <a:gd name="T10" fmla="*/ 0 w 21600"/>
              <a:gd name="T11" fmla="*/ 13733932 h 21600"/>
              <a:gd name="T12" fmla="*/ 0 w 21600"/>
              <a:gd name="T13" fmla="*/ 13733932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154" y="21055"/>
                </a:lnTo>
                <a:lnTo>
                  <a:pt x="21600" y="873"/>
                </a:lnTo>
                <a:lnTo>
                  <a:pt x="3927" y="0"/>
                </a:lnTo>
                <a:lnTo>
                  <a:pt x="1428" y="9164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4" name="Freeform 42">
            <a:extLst>
              <a:ext uri="{FF2B5EF4-FFF2-40B4-BE49-F238E27FC236}">
                <a16:creationId xmlns:a16="http://schemas.microsoft.com/office/drawing/2014/main" id="{20E8042E-3C0A-5A4E-8618-AF73E7D283B9}"/>
              </a:ext>
            </a:extLst>
          </p:cNvPr>
          <p:cNvSpPr>
            <a:spLocks/>
          </p:cNvSpPr>
          <p:nvPr/>
        </p:nvSpPr>
        <p:spPr bwMode="auto">
          <a:xfrm>
            <a:off x="4053334" y="2508126"/>
            <a:ext cx="150689" cy="459879"/>
          </a:xfrm>
          <a:custGeom>
            <a:avLst/>
            <a:gdLst>
              <a:gd name="T0" fmla="*/ 21097845 w 21600"/>
              <a:gd name="T1" fmla="*/ 598772026 h 21600"/>
              <a:gd name="T2" fmla="*/ 20698359 w 21600"/>
              <a:gd name="T3" fmla="*/ 485858681 h 21600"/>
              <a:gd name="T4" fmla="*/ 20698359 w 21600"/>
              <a:gd name="T5" fmla="*/ 373888803 h 21600"/>
              <a:gd name="T6" fmla="*/ 19098443 w 21600"/>
              <a:gd name="T7" fmla="*/ 274857064 h 21600"/>
              <a:gd name="T8" fmla="*/ 18798584 w 21600"/>
              <a:gd name="T9" fmla="*/ 200812275 h 21600"/>
              <a:gd name="T10" fmla="*/ 17998631 w 21600"/>
              <a:gd name="T11" fmla="*/ 134180477 h 21600"/>
              <a:gd name="T12" fmla="*/ 10898640 w 21600"/>
              <a:gd name="T13" fmla="*/ 88842397 h 21600"/>
              <a:gd name="T14" fmla="*/ 13325784 w 21600"/>
              <a:gd name="T15" fmla="*/ 83422 h 21600"/>
              <a:gd name="T16" fmla="*/ 399485 w 21600"/>
              <a:gd name="T17" fmla="*/ 0 h 21600"/>
              <a:gd name="T18" fmla="*/ 0 w 21600"/>
              <a:gd name="T19" fmla="*/ 61995098 h 21600"/>
              <a:gd name="T20" fmla="*/ 5999176 w 21600"/>
              <a:gd name="T21" fmla="*/ 121242308 h 21600"/>
              <a:gd name="T22" fmla="*/ 3699925 w 21600"/>
              <a:gd name="T23" fmla="*/ 203588596 h 21600"/>
              <a:gd name="T24" fmla="*/ 6199420 w 21600"/>
              <a:gd name="T25" fmla="*/ 315585968 h 21600"/>
              <a:gd name="T26" fmla="*/ 6299046 w 21600"/>
              <a:gd name="T27" fmla="*/ 408120660 h 21600"/>
              <a:gd name="T28" fmla="*/ 6499280 w 21600"/>
              <a:gd name="T29" fmla="*/ 534916549 h 21600"/>
              <a:gd name="T30" fmla="*/ 11698603 w 21600"/>
              <a:gd name="T31" fmla="*/ 599687998 h 21600"/>
              <a:gd name="T32" fmla="*/ 21097845 w 21600"/>
              <a:gd name="T33" fmla="*/ 598772026 h 21600"/>
              <a:gd name="T34" fmla="*/ 21097845 w 21600"/>
              <a:gd name="T35" fmla="*/ 598772026 h 216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1600" h="21600">
                <a:moveTo>
                  <a:pt x="21600" y="21567"/>
                </a:moveTo>
                <a:lnTo>
                  <a:pt x="21191" y="17500"/>
                </a:lnTo>
                <a:lnTo>
                  <a:pt x="21191" y="13467"/>
                </a:lnTo>
                <a:lnTo>
                  <a:pt x="19553" y="9900"/>
                </a:lnTo>
                <a:lnTo>
                  <a:pt x="19246" y="7233"/>
                </a:lnTo>
                <a:lnTo>
                  <a:pt x="18427" y="4833"/>
                </a:lnTo>
                <a:lnTo>
                  <a:pt x="11158" y="3200"/>
                </a:lnTo>
                <a:lnTo>
                  <a:pt x="13643" y="3"/>
                </a:lnTo>
                <a:lnTo>
                  <a:pt x="409" y="0"/>
                </a:lnTo>
                <a:lnTo>
                  <a:pt x="0" y="2233"/>
                </a:lnTo>
                <a:lnTo>
                  <a:pt x="6142" y="4367"/>
                </a:lnTo>
                <a:lnTo>
                  <a:pt x="3788" y="7333"/>
                </a:lnTo>
                <a:lnTo>
                  <a:pt x="6347" y="11367"/>
                </a:lnTo>
                <a:lnTo>
                  <a:pt x="6449" y="14700"/>
                </a:lnTo>
                <a:lnTo>
                  <a:pt x="6654" y="19267"/>
                </a:lnTo>
                <a:lnTo>
                  <a:pt x="11977" y="21600"/>
                </a:lnTo>
                <a:lnTo>
                  <a:pt x="21600" y="21567"/>
                </a:lnTo>
                <a:close/>
                <a:moveTo>
                  <a:pt x="21600" y="21567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5" name="Freeform 43">
            <a:extLst>
              <a:ext uri="{FF2B5EF4-FFF2-40B4-BE49-F238E27FC236}">
                <a16:creationId xmlns:a16="http://schemas.microsoft.com/office/drawing/2014/main" id="{51B8465E-F412-3A4A-AD94-5E0CFE7A0810}"/>
              </a:ext>
            </a:extLst>
          </p:cNvPr>
          <p:cNvSpPr>
            <a:spLocks/>
          </p:cNvSpPr>
          <p:nvPr/>
        </p:nvSpPr>
        <p:spPr bwMode="auto">
          <a:xfrm>
            <a:off x="2840013" y="2576215"/>
            <a:ext cx="282401" cy="304726"/>
          </a:xfrm>
          <a:custGeom>
            <a:avLst/>
            <a:gdLst>
              <a:gd name="T0" fmla="*/ 75720233 w 21600"/>
              <a:gd name="T1" fmla="*/ 174470953 h 21600"/>
              <a:gd name="T2" fmla="*/ 101249601 w 21600"/>
              <a:gd name="T3" fmla="*/ 146337431 h 21600"/>
              <a:gd name="T4" fmla="*/ 117617666 w 21600"/>
              <a:gd name="T5" fmla="*/ 118357701 h 21600"/>
              <a:gd name="T6" fmla="*/ 138865268 w 21600"/>
              <a:gd name="T7" fmla="*/ 92913792 h 21600"/>
              <a:gd name="T8" fmla="*/ 117019859 w 21600"/>
              <a:gd name="T9" fmla="*/ 82461758 h 21600"/>
              <a:gd name="T10" fmla="*/ 115933171 w 21600"/>
              <a:gd name="T11" fmla="*/ 39215595 h 21600"/>
              <a:gd name="T12" fmla="*/ 100349618 w 21600"/>
              <a:gd name="T13" fmla="*/ 2818828 h 21600"/>
              <a:gd name="T14" fmla="*/ 64958128 w 21600"/>
              <a:gd name="T15" fmla="*/ 0 h 21600"/>
              <a:gd name="T16" fmla="*/ 40354347 w 21600"/>
              <a:gd name="T17" fmla="*/ 7027346 h 21600"/>
              <a:gd name="T18" fmla="*/ 27232848 w 21600"/>
              <a:gd name="T19" fmla="*/ 39942643 h 21600"/>
              <a:gd name="T20" fmla="*/ 0 w 21600"/>
              <a:gd name="T21" fmla="*/ 50047265 h 21600"/>
              <a:gd name="T22" fmla="*/ 2995915 w 21600"/>
              <a:gd name="T23" fmla="*/ 93261205 h 21600"/>
              <a:gd name="T24" fmla="*/ 17647335 w 21600"/>
              <a:gd name="T25" fmla="*/ 128381404 h 21600"/>
              <a:gd name="T26" fmla="*/ 40990868 w 21600"/>
              <a:gd name="T27" fmla="*/ 155909046 h 21600"/>
              <a:gd name="T28" fmla="*/ 75720233 w 21600"/>
              <a:gd name="T29" fmla="*/ 174470953 h 21600"/>
              <a:gd name="T30" fmla="*/ 75720233 w 21600"/>
              <a:gd name="T31" fmla="*/ 174470953 h 216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600" h="21600">
                <a:moveTo>
                  <a:pt x="11778" y="21600"/>
                </a:moveTo>
                <a:lnTo>
                  <a:pt x="15749" y="18117"/>
                </a:lnTo>
                <a:lnTo>
                  <a:pt x="18295" y="14653"/>
                </a:lnTo>
                <a:lnTo>
                  <a:pt x="21600" y="11503"/>
                </a:lnTo>
                <a:lnTo>
                  <a:pt x="18202" y="10209"/>
                </a:lnTo>
                <a:lnTo>
                  <a:pt x="18033" y="4855"/>
                </a:lnTo>
                <a:lnTo>
                  <a:pt x="15609" y="349"/>
                </a:lnTo>
                <a:lnTo>
                  <a:pt x="10104" y="0"/>
                </a:lnTo>
                <a:lnTo>
                  <a:pt x="6277" y="870"/>
                </a:lnTo>
                <a:lnTo>
                  <a:pt x="4236" y="4945"/>
                </a:lnTo>
                <a:lnTo>
                  <a:pt x="0" y="6196"/>
                </a:lnTo>
                <a:lnTo>
                  <a:pt x="466" y="11546"/>
                </a:lnTo>
                <a:lnTo>
                  <a:pt x="2745" y="15894"/>
                </a:lnTo>
                <a:lnTo>
                  <a:pt x="6376" y="19302"/>
                </a:lnTo>
                <a:lnTo>
                  <a:pt x="11778" y="21600"/>
                </a:lnTo>
                <a:close/>
                <a:moveTo>
                  <a:pt x="11778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6" name="Freeform 44">
            <a:extLst>
              <a:ext uri="{FF2B5EF4-FFF2-40B4-BE49-F238E27FC236}">
                <a16:creationId xmlns:a16="http://schemas.microsoft.com/office/drawing/2014/main" id="{5A0B4972-30C5-DF49-B72B-92AE0C41048E}"/>
              </a:ext>
            </a:extLst>
          </p:cNvPr>
          <p:cNvSpPr>
            <a:spLocks/>
          </p:cNvSpPr>
          <p:nvPr/>
        </p:nvSpPr>
        <p:spPr bwMode="auto">
          <a:xfrm>
            <a:off x="2569890" y="2315022"/>
            <a:ext cx="279053" cy="164083"/>
          </a:xfrm>
          <a:custGeom>
            <a:avLst/>
            <a:gdLst>
              <a:gd name="T0" fmla="*/ 66496020 w 21600"/>
              <a:gd name="T1" fmla="*/ 27238832 h 21600"/>
              <a:gd name="T2" fmla="*/ 88255905 w 21600"/>
              <a:gd name="T3" fmla="*/ 18043163 h 21600"/>
              <a:gd name="T4" fmla="*/ 120418196 w 21600"/>
              <a:gd name="T5" fmla="*/ 16706446 h 21600"/>
              <a:gd name="T6" fmla="*/ 117515202 w 21600"/>
              <a:gd name="T7" fmla="*/ 8764380 h 21600"/>
              <a:gd name="T8" fmla="*/ 133984247 w 21600"/>
              <a:gd name="T9" fmla="*/ 144966 h 21600"/>
              <a:gd name="T10" fmla="*/ 101573817 w 21600"/>
              <a:gd name="T11" fmla="*/ 0 h 21600"/>
              <a:gd name="T12" fmla="*/ 63350951 w 21600"/>
              <a:gd name="T13" fmla="*/ 572528 h 21600"/>
              <a:gd name="T14" fmla="*/ 36268844 w 21600"/>
              <a:gd name="T15" fmla="*/ 4417497 h 21600"/>
              <a:gd name="T16" fmla="*/ 0 w 21600"/>
              <a:gd name="T17" fmla="*/ 5838721 h 21600"/>
              <a:gd name="T18" fmla="*/ 16927840 w 21600"/>
              <a:gd name="T19" fmla="*/ 12275175 h 21600"/>
              <a:gd name="T20" fmla="*/ 55857639 w 21600"/>
              <a:gd name="T21" fmla="*/ 12359564 h 21600"/>
              <a:gd name="T22" fmla="*/ 37962233 w 21600"/>
              <a:gd name="T23" fmla="*/ 20885600 h 21600"/>
              <a:gd name="T24" fmla="*/ 66496020 w 21600"/>
              <a:gd name="T25" fmla="*/ 27238832 h 21600"/>
              <a:gd name="T26" fmla="*/ 66496020 w 21600"/>
              <a:gd name="T27" fmla="*/ 27238832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600" h="21600">
                <a:moveTo>
                  <a:pt x="10720" y="21600"/>
                </a:moveTo>
                <a:lnTo>
                  <a:pt x="14228" y="14308"/>
                </a:lnTo>
                <a:lnTo>
                  <a:pt x="19413" y="13248"/>
                </a:lnTo>
                <a:lnTo>
                  <a:pt x="18945" y="6950"/>
                </a:lnTo>
                <a:lnTo>
                  <a:pt x="21600" y="115"/>
                </a:lnTo>
                <a:lnTo>
                  <a:pt x="16375" y="0"/>
                </a:lnTo>
                <a:lnTo>
                  <a:pt x="10213" y="454"/>
                </a:lnTo>
                <a:lnTo>
                  <a:pt x="5847" y="3503"/>
                </a:lnTo>
                <a:lnTo>
                  <a:pt x="0" y="4630"/>
                </a:lnTo>
                <a:lnTo>
                  <a:pt x="2729" y="9734"/>
                </a:lnTo>
                <a:lnTo>
                  <a:pt x="9005" y="9801"/>
                </a:lnTo>
                <a:lnTo>
                  <a:pt x="6120" y="16562"/>
                </a:lnTo>
                <a:lnTo>
                  <a:pt x="10720" y="21600"/>
                </a:lnTo>
                <a:close/>
                <a:moveTo>
                  <a:pt x="1072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7" name="Freeform 45">
            <a:extLst>
              <a:ext uri="{FF2B5EF4-FFF2-40B4-BE49-F238E27FC236}">
                <a16:creationId xmlns:a16="http://schemas.microsoft.com/office/drawing/2014/main" id="{FE9E7711-A65B-DE4A-B3D6-37179115615B}"/>
              </a:ext>
            </a:extLst>
          </p:cNvPr>
          <p:cNvSpPr>
            <a:spLocks/>
          </p:cNvSpPr>
          <p:nvPr/>
        </p:nvSpPr>
        <p:spPr bwMode="auto">
          <a:xfrm>
            <a:off x="2569891" y="2201168"/>
            <a:ext cx="261193" cy="72554"/>
          </a:xfrm>
          <a:custGeom>
            <a:avLst/>
            <a:gdLst>
              <a:gd name="T0" fmla="*/ 0 w 21600"/>
              <a:gd name="T1" fmla="*/ 2354941 h 21600"/>
              <a:gd name="T2" fmla="*/ 25585736 w 21600"/>
              <a:gd name="T3" fmla="*/ 2078775 h 21600"/>
              <a:gd name="T4" fmla="*/ 54747022 w 21600"/>
              <a:gd name="T5" fmla="*/ 1540840 h 21600"/>
              <a:gd name="T6" fmla="*/ 82026616 w 21600"/>
              <a:gd name="T7" fmla="*/ 1715290 h 21600"/>
              <a:gd name="T8" fmla="*/ 109870542 w 21600"/>
              <a:gd name="T9" fmla="*/ 1933332 h 21600"/>
              <a:gd name="T10" fmla="*/ 97454196 w 21600"/>
              <a:gd name="T11" fmla="*/ 683262 h 21600"/>
              <a:gd name="T12" fmla="*/ 72621471 w 21600"/>
              <a:gd name="T13" fmla="*/ 0 h 21600"/>
              <a:gd name="T14" fmla="*/ 44965656 w 21600"/>
              <a:gd name="T15" fmla="*/ 174450 h 21600"/>
              <a:gd name="T16" fmla="*/ 12228252 w 21600"/>
              <a:gd name="T17" fmla="*/ 668658 h 21600"/>
              <a:gd name="T18" fmla="*/ 0 w 21600"/>
              <a:gd name="T19" fmla="*/ 2354941 h 21600"/>
              <a:gd name="T20" fmla="*/ 0 w 21600"/>
              <a:gd name="T21" fmla="*/ 2354941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030" y="19067"/>
                </a:lnTo>
                <a:lnTo>
                  <a:pt x="10763" y="14133"/>
                </a:lnTo>
                <a:lnTo>
                  <a:pt x="16126" y="15733"/>
                </a:lnTo>
                <a:lnTo>
                  <a:pt x="21600" y="17733"/>
                </a:lnTo>
                <a:lnTo>
                  <a:pt x="19159" y="6267"/>
                </a:lnTo>
                <a:lnTo>
                  <a:pt x="14277" y="0"/>
                </a:lnTo>
                <a:lnTo>
                  <a:pt x="8840" y="1600"/>
                </a:lnTo>
                <a:lnTo>
                  <a:pt x="2404" y="6133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8" name="Freeform 46">
            <a:extLst>
              <a:ext uri="{FF2B5EF4-FFF2-40B4-BE49-F238E27FC236}">
                <a16:creationId xmlns:a16="http://schemas.microsoft.com/office/drawing/2014/main" id="{FE9610AD-3DDB-004A-B18F-4C46D6CBE50F}"/>
              </a:ext>
            </a:extLst>
          </p:cNvPr>
          <p:cNvSpPr>
            <a:spLocks/>
          </p:cNvSpPr>
          <p:nvPr/>
        </p:nvSpPr>
        <p:spPr bwMode="auto">
          <a:xfrm>
            <a:off x="6511231" y="6218412"/>
            <a:ext cx="207615" cy="184174"/>
          </a:xfrm>
          <a:custGeom>
            <a:avLst/>
            <a:gdLst>
              <a:gd name="T0" fmla="*/ 10861978 w 21600"/>
              <a:gd name="T1" fmla="*/ 38519715 h 21600"/>
              <a:gd name="T2" fmla="*/ 0 w 21600"/>
              <a:gd name="T3" fmla="*/ 21248293 h 21600"/>
              <a:gd name="T4" fmla="*/ 13613298 w 21600"/>
              <a:gd name="T5" fmla="*/ 9658418 h 21600"/>
              <a:gd name="T6" fmla="*/ 23172594 w 21600"/>
              <a:gd name="T7" fmla="*/ 2271891 h 21600"/>
              <a:gd name="T8" fmla="*/ 37508906 w 21600"/>
              <a:gd name="T9" fmla="*/ 0 h 21600"/>
              <a:gd name="T10" fmla="*/ 48227922 w 21600"/>
              <a:gd name="T11" fmla="*/ 6136396 h 21600"/>
              <a:gd name="T12" fmla="*/ 55178832 w 21600"/>
              <a:gd name="T13" fmla="*/ 17385535 h 21600"/>
              <a:gd name="T14" fmla="*/ 46053837 w 21600"/>
              <a:gd name="T15" fmla="*/ 24884427 h 21600"/>
              <a:gd name="T16" fmla="*/ 30269078 w 21600"/>
              <a:gd name="T17" fmla="*/ 30225541 h 21600"/>
              <a:gd name="T18" fmla="*/ 10861978 w 21600"/>
              <a:gd name="T19" fmla="*/ 38519715 h 21600"/>
              <a:gd name="T20" fmla="*/ 10861978 w 21600"/>
              <a:gd name="T21" fmla="*/ 38519715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600" h="21600">
                <a:moveTo>
                  <a:pt x="4252" y="21600"/>
                </a:moveTo>
                <a:lnTo>
                  <a:pt x="0" y="11915"/>
                </a:lnTo>
                <a:lnTo>
                  <a:pt x="5329" y="5416"/>
                </a:lnTo>
                <a:lnTo>
                  <a:pt x="9071" y="1274"/>
                </a:lnTo>
                <a:lnTo>
                  <a:pt x="14683" y="0"/>
                </a:lnTo>
                <a:lnTo>
                  <a:pt x="18879" y="3441"/>
                </a:lnTo>
                <a:lnTo>
                  <a:pt x="21600" y="9749"/>
                </a:lnTo>
                <a:lnTo>
                  <a:pt x="18028" y="13954"/>
                </a:lnTo>
                <a:lnTo>
                  <a:pt x="11849" y="16949"/>
                </a:lnTo>
                <a:lnTo>
                  <a:pt x="4252" y="21600"/>
                </a:lnTo>
                <a:close/>
                <a:moveTo>
                  <a:pt x="4252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79" name="Freeform 47">
            <a:extLst>
              <a:ext uri="{FF2B5EF4-FFF2-40B4-BE49-F238E27FC236}">
                <a16:creationId xmlns:a16="http://schemas.microsoft.com/office/drawing/2014/main" id="{4931740A-5F1E-AE44-9DAD-16A68FF355CD}"/>
              </a:ext>
            </a:extLst>
          </p:cNvPr>
          <p:cNvSpPr>
            <a:spLocks/>
          </p:cNvSpPr>
          <p:nvPr/>
        </p:nvSpPr>
        <p:spPr bwMode="auto">
          <a:xfrm>
            <a:off x="6830467" y="5963915"/>
            <a:ext cx="146224" cy="147340"/>
          </a:xfrm>
          <a:custGeom>
            <a:avLst/>
            <a:gdLst>
              <a:gd name="T0" fmla="*/ 0 w 21600"/>
              <a:gd name="T1" fmla="*/ 14504925 h 21600"/>
              <a:gd name="T2" fmla="*/ 2261521 w 21600"/>
              <a:gd name="T3" fmla="*/ 6260850 h 21600"/>
              <a:gd name="T4" fmla="*/ 8840026 w 21600"/>
              <a:gd name="T5" fmla="*/ 0 h 21600"/>
              <a:gd name="T6" fmla="*/ 19277496 w 21600"/>
              <a:gd name="T7" fmla="*/ 1130348 h 21600"/>
              <a:gd name="T8" fmla="*/ 18868704 w 21600"/>
              <a:gd name="T9" fmla="*/ 11320201 h 21600"/>
              <a:gd name="T10" fmla="*/ 15418444 w 21600"/>
              <a:gd name="T11" fmla="*/ 19722206 h 21600"/>
              <a:gd name="T12" fmla="*/ 7503989 w 21600"/>
              <a:gd name="T13" fmla="*/ 18574454 h 21600"/>
              <a:gd name="T14" fmla="*/ 0 w 21600"/>
              <a:gd name="T15" fmla="*/ 14504925 h 21600"/>
              <a:gd name="T16" fmla="*/ 0 w 21600"/>
              <a:gd name="T17" fmla="*/ 14504925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600" h="21600">
                <a:moveTo>
                  <a:pt x="0" y="15886"/>
                </a:moveTo>
                <a:lnTo>
                  <a:pt x="2534" y="6857"/>
                </a:lnTo>
                <a:lnTo>
                  <a:pt x="9905" y="0"/>
                </a:lnTo>
                <a:lnTo>
                  <a:pt x="21600" y="1238"/>
                </a:lnTo>
                <a:lnTo>
                  <a:pt x="21142" y="12398"/>
                </a:lnTo>
                <a:lnTo>
                  <a:pt x="17276" y="21600"/>
                </a:lnTo>
                <a:lnTo>
                  <a:pt x="8408" y="20343"/>
                </a:lnTo>
                <a:lnTo>
                  <a:pt x="0" y="15886"/>
                </a:lnTo>
                <a:close/>
                <a:moveTo>
                  <a:pt x="0" y="15886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80" name="Freeform 48">
            <a:extLst>
              <a:ext uri="{FF2B5EF4-FFF2-40B4-BE49-F238E27FC236}">
                <a16:creationId xmlns:a16="http://schemas.microsoft.com/office/drawing/2014/main" id="{6F2C0D66-C54C-834D-A35D-BD14D94F651D}"/>
              </a:ext>
            </a:extLst>
          </p:cNvPr>
          <p:cNvSpPr>
            <a:spLocks/>
          </p:cNvSpPr>
          <p:nvPr/>
        </p:nvSpPr>
        <p:spPr bwMode="auto">
          <a:xfrm>
            <a:off x="7706693" y="4093146"/>
            <a:ext cx="34602" cy="98227"/>
          </a:xfrm>
          <a:custGeom>
            <a:avLst/>
            <a:gdLst>
              <a:gd name="T0" fmla="*/ 255449 w 21600"/>
              <a:gd name="T1" fmla="*/ 5843619 h 21600"/>
              <a:gd name="T2" fmla="*/ 243470 w 21600"/>
              <a:gd name="T3" fmla="*/ 2711862 h 21600"/>
              <a:gd name="T4" fmla="*/ 99793 w 21600"/>
              <a:gd name="T5" fmla="*/ 0 h 21600"/>
              <a:gd name="T6" fmla="*/ 0 w 21600"/>
              <a:gd name="T7" fmla="*/ 4035610 h 21600"/>
              <a:gd name="T8" fmla="*/ 255449 w 21600"/>
              <a:gd name="T9" fmla="*/ 5843619 h 21600"/>
              <a:gd name="T10" fmla="*/ 255449 w 21600"/>
              <a:gd name="T11" fmla="*/ 584361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20587" y="10024"/>
                </a:lnTo>
                <a:lnTo>
                  <a:pt x="8438" y="0"/>
                </a:lnTo>
                <a:lnTo>
                  <a:pt x="0" y="14917"/>
                </a:lnTo>
                <a:lnTo>
                  <a:pt x="21600" y="21600"/>
                </a:lnTo>
                <a:close/>
                <a:moveTo>
                  <a:pt x="21600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81" name="Freeform 49">
            <a:extLst>
              <a:ext uri="{FF2B5EF4-FFF2-40B4-BE49-F238E27FC236}">
                <a16:creationId xmlns:a16="http://schemas.microsoft.com/office/drawing/2014/main" id="{8399870E-7934-0449-B91C-6724FAA772DC}"/>
              </a:ext>
            </a:extLst>
          </p:cNvPr>
          <p:cNvSpPr>
            <a:spLocks/>
          </p:cNvSpPr>
          <p:nvPr/>
        </p:nvSpPr>
        <p:spPr bwMode="auto">
          <a:xfrm>
            <a:off x="7742411" y="4012779"/>
            <a:ext cx="47997" cy="80367"/>
          </a:xfrm>
          <a:custGeom>
            <a:avLst/>
            <a:gdLst>
              <a:gd name="T0" fmla="*/ 161756 w 21600"/>
              <a:gd name="T1" fmla="*/ 3200601 h 21600"/>
              <a:gd name="T2" fmla="*/ 681757 w 21600"/>
              <a:gd name="T3" fmla="*/ 0 h 21600"/>
              <a:gd name="T4" fmla="*/ 0 w 21600"/>
              <a:gd name="T5" fmla="*/ 1002268 h 21600"/>
              <a:gd name="T6" fmla="*/ 161756 w 21600"/>
              <a:gd name="T7" fmla="*/ 3200601 h 21600"/>
              <a:gd name="T8" fmla="*/ 161756 w 21600"/>
              <a:gd name="T9" fmla="*/ 3200601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125" y="21600"/>
                </a:moveTo>
                <a:lnTo>
                  <a:pt x="21600" y="0"/>
                </a:lnTo>
                <a:lnTo>
                  <a:pt x="0" y="6764"/>
                </a:lnTo>
                <a:lnTo>
                  <a:pt x="5125" y="21600"/>
                </a:lnTo>
                <a:close/>
                <a:moveTo>
                  <a:pt x="5125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82" name="Freeform 50">
            <a:extLst>
              <a:ext uri="{FF2B5EF4-FFF2-40B4-BE49-F238E27FC236}">
                <a16:creationId xmlns:a16="http://schemas.microsoft.com/office/drawing/2014/main" id="{2BB0FA87-9B74-E44B-B6AB-9D057CDBCD2E}"/>
              </a:ext>
            </a:extLst>
          </p:cNvPr>
          <p:cNvSpPr>
            <a:spLocks/>
          </p:cNvSpPr>
          <p:nvPr/>
        </p:nvSpPr>
        <p:spPr bwMode="auto">
          <a:xfrm>
            <a:off x="8049369" y="4626695"/>
            <a:ext cx="31254" cy="90413"/>
          </a:xfrm>
          <a:custGeom>
            <a:avLst/>
            <a:gdLst>
              <a:gd name="T0" fmla="*/ 121015 w 21600"/>
              <a:gd name="T1" fmla="*/ 4557052 h 21600"/>
              <a:gd name="T2" fmla="*/ 188238 w 21600"/>
              <a:gd name="T3" fmla="*/ 0 h 21600"/>
              <a:gd name="T4" fmla="*/ 0 w 21600"/>
              <a:gd name="T5" fmla="*/ 2525592 h 21600"/>
              <a:gd name="T6" fmla="*/ 121015 w 21600"/>
              <a:gd name="T7" fmla="*/ 4557052 h 21600"/>
              <a:gd name="T8" fmla="*/ 121015 w 21600"/>
              <a:gd name="T9" fmla="*/ 4557052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13886" y="21600"/>
                </a:moveTo>
                <a:lnTo>
                  <a:pt x="21600" y="0"/>
                </a:lnTo>
                <a:lnTo>
                  <a:pt x="0" y="11971"/>
                </a:lnTo>
                <a:lnTo>
                  <a:pt x="13886" y="21600"/>
                </a:lnTo>
                <a:close/>
                <a:moveTo>
                  <a:pt x="13886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83" name="Freeform 51">
            <a:extLst>
              <a:ext uri="{FF2B5EF4-FFF2-40B4-BE49-F238E27FC236}">
                <a16:creationId xmlns:a16="http://schemas.microsoft.com/office/drawing/2014/main" id="{A5943A82-FE5F-6C4F-971F-976801827BE1}"/>
              </a:ext>
            </a:extLst>
          </p:cNvPr>
          <p:cNvSpPr>
            <a:spLocks/>
          </p:cNvSpPr>
          <p:nvPr/>
        </p:nvSpPr>
        <p:spPr bwMode="auto">
          <a:xfrm>
            <a:off x="5168430" y="3977060"/>
            <a:ext cx="126131" cy="132829"/>
          </a:xfrm>
          <a:custGeom>
            <a:avLst/>
            <a:gdLst>
              <a:gd name="T0" fmla="*/ 1755069 w 21600"/>
              <a:gd name="T1" fmla="*/ 14450106 h 21600"/>
              <a:gd name="T2" fmla="*/ 4475407 w 21600"/>
              <a:gd name="T3" fmla="*/ 10358596 h 21600"/>
              <a:gd name="T4" fmla="*/ 4826540 w 21600"/>
              <a:gd name="T5" fmla="*/ 5389345 h 21600"/>
              <a:gd name="T6" fmla="*/ 12372728 w 21600"/>
              <a:gd name="T7" fmla="*/ 2223066 h 21600"/>
              <a:gd name="T8" fmla="*/ 6377108 w 21600"/>
              <a:gd name="T9" fmla="*/ 0 h 21600"/>
              <a:gd name="T10" fmla="*/ 0 w 21600"/>
              <a:gd name="T11" fmla="*/ 5194669 h 21600"/>
              <a:gd name="T12" fmla="*/ 1755069 w 21600"/>
              <a:gd name="T13" fmla="*/ 14450106 h 21600"/>
              <a:gd name="T14" fmla="*/ 1755069 w 21600"/>
              <a:gd name="T15" fmla="*/ 1445010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3064" y="21600"/>
                </a:moveTo>
                <a:lnTo>
                  <a:pt x="7813" y="15484"/>
                </a:lnTo>
                <a:lnTo>
                  <a:pt x="8426" y="8056"/>
                </a:lnTo>
                <a:lnTo>
                  <a:pt x="21600" y="3323"/>
                </a:lnTo>
                <a:lnTo>
                  <a:pt x="11133" y="0"/>
                </a:lnTo>
                <a:lnTo>
                  <a:pt x="0" y="7765"/>
                </a:lnTo>
                <a:lnTo>
                  <a:pt x="3064" y="21600"/>
                </a:lnTo>
                <a:close/>
                <a:moveTo>
                  <a:pt x="3064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84" name="Freeform 52">
            <a:extLst>
              <a:ext uri="{FF2B5EF4-FFF2-40B4-BE49-F238E27FC236}">
                <a16:creationId xmlns:a16="http://schemas.microsoft.com/office/drawing/2014/main" id="{AC5EBBDA-5C2B-F94E-85DC-9EFC4E6FA338}"/>
              </a:ext>
            </a:extLst>
          </p:cNvPr>
          <p:cNvSpPr>
            <a:spLocks/>
          </p:cNvSpPr>
          <p:nvPr/>
        </p:nvSpPr>
        <p:spPr bwMode="auto">
          <a:xfrm>
            <a:off x="6245572" y="2395389"/>
            <a:ext cx="1151930" cy="82934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689919875 w 21600"/>
              <a:gd name="T9" fmla="*/ 2090633605 h 21600"/>
              <a:gd name="T10" fmla="*/ 1455608237 w 21600"/>
              <a:gd name="T11" fmla="*/ 1958086651 h 21600"/>
              <a:gd name="T12" fmla="*/ 908885076 w 21600"/>
              <a:gd name="T13" fmla="*/ 1713183438 h 21600"/>
              <a:gd name="T14" fmla="*/ 449857536 w 21600"/>
              <a:gd name="T15" fmla="*/ 1531133416 h 21600"/>
              <a:gd name="T16" fmla="*/ 0 w 21600"/>
              <a:gd name="T17" fmla="*/ 1453462976 h 21600"/>
              <a:gd name="T18" fmla="*/ 0 w 21600"/>
              <a:gd name="T19" fmla="*/ 1076173846 h 21600"/>
              <a:gd name="T20" fmla="*/ 299761192 w 21600"/>
              <a:gd name="T21" fmla="*/ 932065971 h 21600"/>
              <a:gd name="T22" fmla="*/ 728241340 w 21600"/>
              <a:gd name="T23" fmla="*/ 920994057 h 21600"/>
              <a:gd name="T24" fmla="*/ 942481376 w 21600"/>
              <a:gd name="T25" fmla="*/ 754414276 h 21600"/>
              <a:gd name="T26" fmla="*/ 1499243220 w 21600"/>
              <a:gd name="T27" fmla="*/ 754414276 h 21600"/>
              <a:gd name="T28" fmla="*/ 1756243872 w 21600"/>
              <a:gd name="T29" fmla="*/ 987428543 h 21600"/>
              <a:gd name="T30" fmla="*/ 2147483646 w 21600"/>
              <a:gd name="T31" fmla="*/ 1109556575 h 21600"/>
              <a:gd name="T32" fmla="*/ 2147483646 w 21600"/>
              <a:gd name="T33" fmla="*/ 1076173846 h 21600"/>
              <a:gd name="T34" fmla="*/ 2147483646 w 21600"/>
              <a:gd name="T35" fmla="*/ 1142775320 h 21600"/>
              <a:gd name="T36" fmla="*/ 2147483646 w 21600"/>
              <a:gd name="T37" fmla="*/ 1020811273 h 21600"/>
              <a:gd name="T38" fmla="*/ 2147483646 w 21600"/>
              <a:gd name="T39" fmla="*/ 776722143 h 21600"/>
              <a:gd name="T40" fmla="*/ 2147483646 w 21600"/>
              <a:gd name="T41" fmla="*/ 987428543 h 21600"/>
              <a:gd name="T42" fmla="*/ 2147483646 w 21600"/>
              <a:gd name="T43" fmla="*/ 987428543 h 21600"/>
              <a:gd name="T44" fmla="*/ 2147483646 w 21600"/>
              <a:gd name="T45" fmla="*/ 587995531 h 21600"/>
              <a:gd name="T46" fmla="*/ 2147483646 w 21600"/>
              <a:gd name="T47" fmla="*/ 310687656 h 21600"/>
              <a:gd name="T48" fmla="*/ 2147483646 w 21600"/>
              <a:gd name="T49" fmla="*/ 110889184 h 21600"/>
              <a:gd name="T50" fmla="*/ 2147483646 w 21600"/>
              <a:gd name="T51" fmla="*/ 0 h 21600"/>
              <a:gd name="T52" fmla="*/ 2147483646 w 21600"/>
              <a:gd name="T53" fmla="*/ 66598526 h 21600"/>
              <a:gd name="T54" fmla="*/ 2147483646 w 21600"/>
              <a:gd name="T55" fmla="*/ 388361044 h 21600"/>
              <a:gd name="T56" fmla="*/ 2147483646 w 21600"/>
              <a:gd name="T57" fmla="*/ 621378315 h 21600"/>
              <a:gd name="T58" fmla="*/ 2147483646 w 21600"/>
              <a:gd name="T59" fmla="*/ 776722143 h 21600"/>
              <a:gd name="T60" fmla="*/ 2147483646 w 21600"/>
              <a:gd name="T61" fmla="*/ 1098481713 h 21600"/>
              <a:gd name="T62" fmla="*/ 2147483646 w 21600"/>
              <a:gd name="T63" fmla="*/ 1497917674 h 21600"/>
              <a:gd name="T64" fmla="*/ 2147483646 w 21600"/>
              <a:gd name="T65" fmla="*/ 1553280247 h 21600"/>
              <a:gd name="T66" fmla="*/ 2147483646 w 21600"/>
              <a:gd name="T67" fmla="*/ 1852895989 h 21600"/>
              <a:gd name="T68" fmla="*/ 2147483646 w 21600"/>
              <a:gd name="T69" fmla="*/ 1894419379 h 21600"/>
              <a:gd name="T70" fmla="*/ 2147483646 w 21600"/>
              <a:gd name="T71" fmla="*/ 211929298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2147483646 w 21600"/>
              <a:gd name="T97" fmla="*/ 2147483646 h 21600"/>
              <a:gd name="T98" fmla="*/ 2147483646 w 21600"/>
              <a:gd name="T99" fmla="*/ 2147483646 h 21600"/>
              <a:gd name="T100" fmla="*/ 2147483646 w 21600"/>
              <a:gd name="T101" fmla="*/ 2147483646 h 21600"/>
              <a:gd name="T102" fmla="*/ 2147483646 w 21600"/>
              <a:gd name="T103" fmla="*/ 2147483646 h 216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1600" h="21600">
                <a:moveTo>
                  <a:pt x="7939" y="19590"/>
                </a:moveTo>
                <a:lnTo>
                  <a:pt x="6971" y="18125"/>
                </a:lnTo>
                <a:lnTo>
                  <a:pt x="5989" y="16626"/>
                </a:lnTo>
                <a:lnTo>
                  <a:pt x="5105" y="15195"/>
                </a:lnTo>
                <a:lnTo>
                  <a:pt x="3873" y="12839"/>
                </a:lnTo>
                <a:lnTo>
                  <a:pt x="3336" y="12025"/>
                </a:lnTo>
                <a:lnTo>
                  <a:pt x="2083" y="10521"/>
                </a:lnTo>
                <a:lnTo>
                  <a:pt x="1031" y="9403"/>
                </a:lnTo>
                <a:lnTo>
                  <a:pt x="0" y="8926"/>
                </a:lnTo>
                <a:lnTo>
                  <a:pt x="0" y="6609"/>
                </a:lnTo>
                <a:lnTo>
                  <a:pt x="687" y="5724"/>
                </a:lnTo>
                <a:lnTo>
                  <a:pt x="1669" y="5656"/>
                </a:lnTo>
                <a:lnTo>
                  <a:pt x="2160" y="4633"/>
                </a:lnTo>
                <a:lnTo>
                  <a:pt x="3436" y="4633"/>
                </a:lnTo>
                <a:lnTo>
                  <a:pt x="4025" y="6064"/>
                </a:lnTo>
                <a:lnTo>
                  <a:pt x="5253" y="6814"/>
                </a:lnTo>
                <a:lnTo>
                  <a:pt x="6824" y="6609"/>
                </a:lnTo>
                <a:lnTo>
                  <a:pt x="8002" y="7018"/>
                </a:lnTo>
                <a:lnTo>
                  <a:pt x="9475" y="6269"/>
                </a:lnTo>
                <a:lnTo>
                  <a:pt x="10456" y="4770"/>
                </a:lnTo>
                <a:lnTo>
                  <a:pt x="11880" y="6064"/>
                </a:lnTo>
                <a:lnTo>
                  <a:pt x="13500" y="6064"/>
                </a:lnTo>
                <a:lnTo>
                  <a:pt x="14531" y="3611"/>
                </a:lnTo>
                <a:lnTo>
                  <a:pt x="15415" y="1908"/>
                </a:lnTo>
                <a:lnTo>
                  <a:pt x="14776" y="681"/>
                </a:lnTo>
                <a:lnTo>
                  <a:pt x="15905" y="0"/>
                </a:lnTo>
                <a:lnTo>
                  <a:pt x="16740" y="409"/>
                </a:lnTo>
                <a:lnTo>
                  <a:pt x="16691" y="2385"/>
                </a:lnTo>
                <a:lnTo>
                  <a:pt x="16936" y="3816"/>
                </a:lnTo>
                <a:lnTo>
                  <a:pt x="17575" y="4770"/>
                </a:lnTo>
                <a:lnTo>
                  <a:pt x="18115" y="6746"/>
                </a:lnTo>
                <a:lnTo>
                  <a:pt x="18311" y="9199"/>
                </a:lnTo>
                <a:lnTo>
                  <a:pt x="16936" y="9539"/>
                </a:lnTo>
                <a:lnTo>
                  <a:pt x="16445" y="11379"/>
                </a:lnTo>
                <a:lnTo>
                  <a:pt x="17907" y="11634"/>
                </a:lnTo>
                <a:lnTo>
                  <a:pt x="18753" y="13015"/>
                </a:lnTo>
                <a:lnTo>
                  <a:pt x="19636" y="14445"/>
                </a:lnTo>
                <a:lnTo>
                  <a:pt x="20716" y="17103"/>
                </a:lnTo>
                <a:lnTo>
                  <a:pt x="21551" y="17239"/>
                </a:lnTo>
                <a:lnTo>
                  <a:pt x="21600" y="18874"/>
                </a:lnTo>
                <a:lnTo>
                  <a:pt x="20373" y="18943"/>
                </a:lnTo>
                <a:lnTo>
                  <a:pt x="19195" y="19079"/>
                </a:lnTo>
                <a:lnTo>
                  <a:pt x="18262" y="20578"/>
                </a:lnTo>
                <a:lnTo>
                  <a:pt x="17133" y="21123"/>
                </a:lnTo>
                <a:lnTo>
                  <a:pt x="15365" y="21259"/>
                </a:lnTo>
                <a:lnTo>
                  <a:pt x="13991" y="21191"/>
                </a:lnTo>
                <a:lnTo>
                  <a:pt x="13009" y="21600"/>
                </a:lnTo>
                <a:lnTo>
                  <a:pt x="12171" y="20506"/>
                </a:lnTo>
                <a:lnTo>
                  <a:pt x="10898" y="19147"/>
                </a:lnTo>
                <a:lnTo>
                  <a:pt x="9564" y="18956"/>
                </a:lnTo>
                <a:lnTo>
                  <a:pt x="7939" y="19590"/>
                </a:lnTo>
                <a:close/>
                <a:moveTo>
                  <a:pt x="7939" y="1959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85" name="Oval 53">
            <a:extLst>
              <a:ext uri="{FF2B5EF4-FFF2-40B4-BE49-F238E27FC236}">
                <a16:creationId xmlns:a16="http://schemas.microsoft.com/office/drawing/2014/main" id="{41CC89FC-572D-C745-90DD-4D49187ABE0B}"/>
              </a:ext>
            </a:extLst>
          </p:cNvPr>
          <p:cNvSpPr>
            <a:spLocks/>
          </p:cNvSpPr>
          <p:nvPr/>
        </p:nvSpPr>
        <p:spPr bwMode="auto">
          <a:xfrm rot="18196973">
            <a:off x="4810125" y="3205758"/>
            <a:ext cx="71438" cy="3571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486" name="Oval 54">
            <a:extLst>
              <a:ext uri="{FF2B5EF4-FFF2-40B4-BE49-F238E27FC236}">
                <a16:creationId xmlns:a16="http://schemas.microsoft.com/office/drawing/2014/main" id="{F51D51D4-71B0-E242-842C-1D7399F87E8F}"/>
              </a:ext>
            </a:extLst>
          </p:cNvPr>
          <p:cNvSpPr>
            <a:spLocks/>
          </p:cNvSpPr>
          <p:nvPr/>
        </p:nvSpPr>
        <p:spPr bwMode="auto">
          <a:xfrm rot="17652526">
            <a:off x="4635996" y="3511600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487" name="Oval 55">
            <a:extLst>
              <a:ext uri="{FF2B5EF4-FFF2-40B4-BE49-F238E27FC236}">
                <a16:creationId xmlns:a16="http://schemas.microsoft.com/office/drawing/2014/main" id="{5707FFE8-0BAF-214B-878F-AE7121A1A0EC}"/>
              </a:ext>
            </a:extLst>
          </p:cNvPr>
          <p:cNvSpPr>
            <a:spLocks/>
          </p:cNvSpPr>
          <p:nvPr/>
        </p:nvSpPr>
        <p:spPr bwMode="auto">
          <a:xfrm rot="16412833">
            <a:off x="4719712" y="3405560"/>
            <a:ext cx="35719" cy="1785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488" name="Oval 56">
            <a:extLst>
              <a:ext uri="{FF2B5EF4-FFF2-40B4-BE49-F238E27FC236}">
                <a16:creationId xmlns:a16="http://schemas.microsoft.com/office/drawing/2014/main" id="{9A69B119-823D-F54B-A8EC-1A91A7713302}"/>
              </a:ext>
            </a:extLst>
          </p:cNvPr>
          <p:cNvSpPr>
            <a:spLocks/>
          </p:cNvSpPr>
          <p:nvPr/>
        </p:nvSpPr>
        <p:spPr bwMode="auto">
          <a:xfrm rot="17652526">
            <a:off x="8130853" y="4718224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489" name="Oval 57">
            <a:extLst>
              <a:ext uri="{FF2B5EF4-FFF2-40B4-BE49-F238E27FC236}">
                <a16:creationId xmlns:a16="http://schemas.microsoft.com/office/drawing/2014/main" id="{044A6450-0CBC-3745-9D33-BF6D4901920F}"/>
              </a:ext>
            </a:extLst>
          </p:cNvPr>
          <p:cNvSpPr>
            <a:spLocks/>
          </p:cNvSpPr>
          <p:nvPr/>
        </p:nvSpPr>
        <p:spPr bwMode="auto">
          <a:xfrm rot="15817739">
            <a:off x="8202291" y="4762872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490" name="Oval 58">
            <a:extLst>
              <a:ext uri="{FF2B5EF4-FFF2-40B4-BE49-F238E27FC236}">
                <a16:creationId xmlns:a16="http://schemas.microsoft.com/office/drawing/2014/main" id="{196E640B-DE49-984C-A083-165F5AB2A40D}"/>
              </a:ext>
            </a:extLst>
          </p:cNvPr>
          <p:cNvSpPr>
            <a:spLocks/>
          </p:cNvSpPr>
          <p:nvPr/>
        </p:nvSpPr>
        <p:spPr bwMode="auto">
          <a:xfrm rot="10936610">
            <a:off x="8068345" y="4727154"/>
            <a:ext cx="44648" cy="26789"/>
          </a:xfrm>
          <a:prstGeom prst="ellipse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491" name="Freeform 59">
            <a:extLst>
              <a:ext uri="{FF2B5EF4-FFF2-40B4-BE49-F238E27FC236}">
                <a16:creationId xmlns:a16="http://schemas.microsoft.com/office/drawing/2014/main" id="{25353B02-2A3E-A444-80BC-CDD014119FD3}"/>
              </a:ext>
            </a:extLst>
          </p:cNvPr>
          <p:cNvSpPr>
            <a:spLocks/>
          </p:cNvSpPr>
          <p:nvPr/>
        </p:nvSpPr>
        <p:spPr bwMode="auto">
          <a:xfrm>
            <a:off x="7026920" y="3529459"/>
            <a:ext cx="269007" cy="283518"/>
          </a:xfrm>
          <a:custGeom>
            <a:avLst/>
            <a:gdLst>
              <a:gd name="T0" fmla="*/ 4423266 w 21600"/>
              <a:gd name="T1" fmla="*/ 140518928 h 21600"/>
              <a:gd name="T2" fmla="*/ 0 w 21600"/>
              <a:gd name="T3" fmla="*/ 106078940 h 21600"/>
              <a:gd name="T4" fmla="*/ 3745306 w 21600"/>
              <a:gd name="T5" fmla="*/ 72438737 h 21600"/>
              <a:gd name="T6" fmla="*/ 1022449 w 21600"/>
              <a:gd name="T7" fmla="*/ 32885388 h 21600"/>
              <a:gd name="T8" fmla="*/ 16298249 w 21600"/>
              <a:gd name="T9" fmla="*/ 13336275 h 21600"/>
              <a:gd name="T10" fmla="*/ 47144743 w 21600"/>
              <a:gd name="T11" fmla="*/ 7988727 h 21600"/>
              <a:gd name="T12" fmla="*/ 73651113 w 21600"/>
              <a:gd name="T13" fmla="*/ 0 h 21600"/>
              <a:gd name="T14" fmla="*/ 93945015 w 21600"/>
              <a:gd name="T15" fmla="*/ 11261029 h 21600"/>
              <a:gd name="T16" fmla="*/ 120029103 w 21600"/>
              <a:gd name="T17" fmla="*/ 25553563 h 21600"/>
              <a:gd name="T18" fmla="*/ 104458710 w 21600"/>
              <a:gd name="T19" fmla="*/ 44432520 h 21600"/>
              <a:gd name="T20" fmla="*/ 94584078 w 21600"/>
              <a:gd name="T21" fmla="*/ 79913800 h 21600"/>
              <a:gd name="T22" fmla="*/ 75951689 w 21600"/>
              <a:gd name="T23" fmla="*/ 102487773 h 21600"/>
              <a:gd name="T24" fmla="*/ 62976465 w 21600"/>
              <a:gd name="T25" fmla="*/ 139913960 h 21600"/>
              <a:gd name="T26" fmla="*/ 37831364 w 21600"/>
              <a:gd name="T27" fmla="*/ 129316442 h 21600"/>
              <a:gd name="T28" fmla="*/ 4423266 w 21600"/>
              <a:gd name="T29" fmla="*/ 140518928 h 21600"/>
              <a:gd name="T30" fmla="*/ 4423266 w 21600"/>
              <a:gd name="T31" fmla="*/ 140518928 h 216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600" h="21600">
                <a:moveTo>
                  <a:pt x="796" y="21600"/>
                </a:moveTo>
                <a:lnTo>
                  <a:pt x="0" y="16306"/>
                </a:lnTo>
                <a:lnTo>
                  <a:pt x="674" y="11135"/>
                </a:lnTo>
                <a:lnTo>
                  <a:pt x="184" y="5055"/>
                </a:lnTo>
                <a:lnTo>
                  <a:pt x="2933" y="2050"/>
                </a:lnTo>
                <a:lnTo>
                  <a:pt x="8484" y="1228"/>
                </a:lnTo>
                <a:lnTo>
                  <a:pt x="13254" y="0"/>
                </a:lnTo>
                <a:lnTo>
                  <a:pt x="16906" y="1731"/>
                </a:lnTo>
                <a:lnTo>
                  <a:pt x="21600" y="3928"/>
                </a:lnTo>
                <a:lnTo>
                  <a:pt x="18798" y="6830"/>
                </a:lnTo>
                <a:lnTo>
                  <a:pt x="17021" y="12284"/>
                </a:lnTo>
                <a:lnTo>
                  <a:pt x="13668" y="15754"/>
                </a:lnTo>
                <a:lnTo>
                  <a:pt x="11333" y="21507"/>
                </a:lnTo>
                <a:lnTo>
                  <a:pt x="6808" y="19878"/>
                </a:lnTo>
                <a:lnTo>
                  <a:pt x="796" y="21600"/>
                </a:lnTo>
                <a:close/>
                <a:moveTo>
                  <a:pt x="796" y="21600"/>
                </a:moveTo>
              </a:path>
            </a:pathLst>
          </a:custGeom>
          <a:solidFill>
            <a:srgbClr val="C0EDFE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492" name="Rectangle 60">
            <a:extLst>
              <a:ext uri="{FF2B5EF4-FFF2-40B4-BE49-F238E27FC236}">
                <a16:creationId xmlns:a16="http://schemas.microsoft.com/office/drawing/2014/main" id="{318B353E-E1DA-A94C-B8A6-2C805BB1D312}"/>
              </a:ext>
            </a:extLst>
          </p:cNvPr>
          <p:cNvSpPr>
            <a:spLocks/>
          </p:cNvSpPr>
          <p:nvPr/>
        </p:nvSpPr>
        <p:spPr bwMode="auto">
          <a:xfrm>
            <a:off x="4256485" y="785989"/>
            <a:ext cx="429605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Algeria</a:t>
            </a:r>
          </a:p>
        </p:txBody>
      </p:sp>
      <p:sp>
        <p:nvSpPr>
          <p:cNvPr id="18493" name="Rectangle 61">
            <a:extLst>
              <a:ext uri="{FF2B5EF4-FFF2-40B4-BE49-F238E27FC236}">
                <a16:creationId xmlns:a16="http://schemas.microsoft.com/office/drawing/2014/main" id="{E64435B6-5772-5A40-BF4B-9F6F17EB50CE}"/>
              </a:ext>
            </a:extLst>
          </p:cNvPr>
          <p:cNvSpPr>
            <a:spLocks/>
          </p:cNvSpPr>
          <p:nvPr/>
        </p:nvSpPr>
        <p:spPr bwMode="auto">
          <a:xfrm>
            <a:off x="5479852" y="4625754"/>
            <a:ext cx="42800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Angola</a:t>
            </a:r>
          </a:p>
        </p:txBody>
      </p:sp>
      <p:sp>
        <p:nvSpPr>
          <p:cNvPr id="18494" name="Rectangle 62">
            <a:extLst>
              <a:ext uri="{FF2B5EF4-FFF2-40B4-BE49-F238E27FC236}">
                <a16:creationId xmlns:a16="http://schemas.microsoft.com/office/drawing/2014/main" id="{C6D7B362-E2C3-A746-85DF-E18D98A352AD}"/>
              </a:ext>
            </a:extLst>
          </p:cNvPr>
          <p:cNvSpPr>
            <a:spLocks/>
          </p:cNvSpPr>
          <p:nvPr/>
        </p:nvSpPr>
        <p:spPr bwMode="auto">
          <a:xfrm rot="16734410">
            <a:off x="4159100" y="2552072"/>
            <a:ext cx="226024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Benin</a:t>
            </a:r>
          </a:p>
        </p:txBody>
      </p:sp>
      <p:sp>
        <p:nvSpPr>
          <p:cNvPr id="18495" name="Rectangle 63">
            <a:extLst>
              <a:ext uri="{FF2B5EF4-FFF2-40B4-BE49-F238E27FC236}">
                <a16:creationId xmlns:a16="http://schemas.microsoft.com/office/drawing/2014/main" id="{7DB591F8-7A1B-234D-BCC3-5E6BD1E6210A}"/>
              </a:ext>
            </a:extLst>
          </p:cNvPr>
          <p:cNvSpPr>
            <a:spLocks/>
          </p:cNvSpPr>
          <p:nvPr/>
        </p:nvSpPr>
        <p:spPr bwMode="auto">
          <a:xfrm>
            <a:off x="5962055" y="5565214"/>
            <a:ext cx="512961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Botswana</a:t>
            </a:r>
          </a:p>
        </p:txBody>
      </p:sp>
      <p:sp>
        <p:nvSpPr>
          <p:cNvPr id="18496" name="Rectangle 64">
            <a:extLst>
              <a:ext uri="{FF2B5EF4-FFF2-40B4-BE49-F238E27FC236}">
                <a16:creationId xmlns:a16="http://schemas.microsoft.com/office/drawing/2014/main" id="{204E73CA-82E2-9C47-AD35-2611D6864CAC}"/>
              </a:ext>
            </a:extLst>
          </p:cNvPr>
          <p:cNvSpPr>
            <a:spLocks/>
          </p:cNvSpPr>
          <p:nvPr/>
        </p:nvSpPr>
        <p:spPr bwMode="auto">
          <a:xfrm>
            <a:off x="3756422" y="2256008"/>
            <a:ext cx="434414" cy="21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Burkina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Faso</a:t>
            </a:r>
          </a:p>
        </p:txBody>
      </p:sp>
      <p:sp>
        <p:nvSpPr>
          <p:cNvPr id="18497" name="Rectangle 65">
            <a:extLst>
              <a:ext uri="{FF2B5EF4-FFF2-40B4-BE49-F238E27FC236}">
                <a16:creationId xmlns:a16="http://schemas.microsoft.com/office/drawing/2014/main" id="{06564E1B-13FA-594A-802C-635B81536DF7}"/>
              </a:ext>
            </a:extLst>
          </p:cNvPr>
          <p:cNvSpPr>
            <a:spLocks/>
          </p:cNvSpPr>
          <p:nvPr/>
        </p:nvSpPr>
        <p:spPr bwMode="auto">
          <a:xfrm>
            <a:off x="4872633" y="3064902"/>
            <a:ext cx="535403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Cameroon</a:t>
            </a:r>
          </a:p>
        </p:txBody>
      </p:sp>
      <p:sp>
        <p:nvSpPr>
          <p:cNvPr id="18498" name="Rectangle 66">
            <a:extLst>
              <a:ext uri="{FF2B5EF4-FFF2-40B4-BE49-F238E27FC236}">
                <a16:creationId xmlns:a16="http://schemas.microsoft.com/office/drawing/2014/main" id="{5AE60FA9-7DAD-4C4B-804F-DD476D25CCCA}"/>
              </a:ext>
            </a:extLst>
          </p:cNvPr>
          <p:cNvSpPr>
            <a:spLocks/>
          </p:cNvSpPr>
          <p:nvPr/>
        </p:nvSpPr>
        <p:spPr bwMode="auto">
          <a:xfrm>
            <a:off x="5649516" y="2823389"/>
            <a:ext cx="737381" cy="23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Central African </a:t>
            </a:r>
          </a:p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Republic</a:t>
            </a:r>
          </a:p>
        </p:txBody>
      </p:sp>
      <p:sp>
        <p:nvSpPr>
          <p:cNvPr id="18499" name="Rectangle 67">
            <a:extLst>
              <a:ext uri="{FF2B5EF4-FFF2-40B4-BE49-F238E27FC236}">
                <a16:creationId xmlns:a16="http://schemas.microsoft.com/office/drawing/2014/main" id="{9F61CD20-00AB-FB4F-9E20-CD94E3818759}"/>
              </a:ext>
            </a:extLst>
          </p:cNvPr>
          <p:cNvSpPr>
            <a:spLocks/>
          </p:cNvSpPr>
          <p:nvPr/>
        </p:nvSpPr>
        <p:spPr bwMode="auto">
          <a:xfrm>
            <a:off x="5631656" y="2170090"/>
            <a:ext cx="31579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Chad</a:t>
            </a:r>
          </a:p>
        </p:txBody>
      </p:sp>
      <p:sp>
        <p:nvSpPr>
          <p:cNvPr id="18500" name="Rectangle 68">
            <a:extLst>
              <a:ext uri="{FF2B5EF4-FFF2-40B4-BE49-F238E27FC236}">
                <a16:creationId xmlns:a16="http://schemas.microsoft.com/office/drawing/2014/main" id="{63DCB52F-3090-D443-824A-2348F1DF64FA}"/>
              </a:ext>
            </a:extLst>
          </p:cNvPr>
          <p:cNvSpPr>
            <a:spLocks/>
          </p:cNvSpPr>
          <p:nvPr/>
        </p:nvSpPr>
        <p:spPr bwMode="auto">
          <a:xfrm>
            <a:off x="7935516" y="4454486"/>
            <a:ext cx="436017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Comoros</a:t>
            </a:r>
          </a:p>
        </p:txBody>
      </p:sp>
      <p:sp>
        <p:nvSpPr>
          <p:cNvPr id="18501" name="Rectangle 69">
            <a:extLst>
              <a:ext uri="{FF2B5EF4-FFF2-40B4-BE49-F238E27FC236}">
                <a16:creationId xmlns:a16="http://schemas.microsoft.com/office/drawing/2014/main" id="{7613FF2B-22A7-1243-973A-A2514A83CD27}"/>
              </a:ext>
            </a:extLst>
          </p:cNvPr>
          <p:cNvSpPr>
            <a:spLocks/>
          </p:cNvSpPr>
          <p:nvPr/>
        </p:nvSpPr>
        <p:spPr bwMode="auto">
          <a:xfrm>
            <a:off x="6765726" y="3824943"/>
            <a:ext cx="72136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</a:t>
            </a:r>
          </a:p>
        </p:txBody>
      </p:sp>
      <p:sp>
        <p:nvSpPr>
          <p:cNvPr id="18502" name="Rectangle 70">
            <a:extLst>
              <a:ext uri="{FF2B5EF4-FFF2-40B4-BE49-F238E27FC236}">
                <a16:creationId xmlns:a16="http://schemas.microsoft.com/office/drawing/2014/main" id="{AD660FEC-9A0B-DD48-9F7C-72B097233760}"/>
              </a:ext>
            </a:extLst>
          </p:cNvPr>
          <p:cNvSpPr>
            <a:spLocks/>
          </p:cNvSpPr>
          <p:nvPr/>
        </p:nvSpPr>
        <p:spPr bwMode="auto">
          <a:xfrm>
            <a:off x="5845969" y="3670278"/>
            <a:ext cx="61715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DR Congo</a:t>
            </a:r>
          </a:p>
        </p:txBody>
      </p:sp>
      <p:sp>
        <p:nvSpPr>
          <p:cNvPr id="18503" name="Rectangle 71">
            <a:extLst>
              <a:ext uri="{FF2B5EF4-FFF2-40B4-BE49-F238E27FC236}">
                <a16:creationId xmlns:a16="http://schemas.microsoft.com/office/drawing/2014/main" id="{912C2C1D-DBFE-FE47-B686-D6DA8938BFB6}"/>
              </a:ext>
            </a:extLst>
          </p:cNvPr>
          <p:cNvSpPr>
            <a:spLocks/>
          </p:cNvSpPr>
          <p:nvPr/>
        </p:nvSpPr>
        <p:spPr bwMode="auto">
          <a:xfrm rot="17980179">
            <a:off x="5130742" y="3586996"/>
            <a:ext cx="689291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Congo Republic</a:t>
            </a:r>
          </a:p>
        </p:txBody>
      </p:sp>
      <p:sp>
        <p:nvSpPr>
          <p:cNvPr id="18504" name="Rectangle 72">
            <a:extLst>
              <a:ext uri="{FF2B5EF4-FFF2-40B4-BE49-F238E27FC236}">
                <a16:creationId xmlns:a16="http://schemas.microsoft.com/office/drawing/2014/main" id="{5C571313-4424-044D-8FF9-66BB6EE3D9EB}"/>
              </a:ext>
            </a:extLst>
          </p:cNvPr>
          <p:cNvSpPr>
            <a:spLocks/>
          </p:cNvSpPr>
          <p:nvPr/>
        </p:nvSpPr>
        <p:spPr bwMode="auto">
          <a:xfrm>
            <a:off x="8069462" y="2104039"/>
            <a:ext cx="436017" cy="14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1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Djibouti</a:t>
            </a:r>
          </a:p>
        </p:txBody>
      </p:sp>
      <p:sp>
        <p:nvSpPr>
          <p:cNvPr id="18505" name="Rectangle 73">
            <a:extLst>
              <a:ext uri="{FF2B5EF4-FFF2-40B4-BE49-F238E27FC236}">
                <a16:creationId xmlns:a16="http://schemas.microsoft.com/office/drawing/2014/main" id="{43AADDBF-3766-AB47-9040-8C2793E2CC0B}"/>
              </a:ext>
            </a:extLst>
          </p:cNvPr>
          <p:cNvSpPr>
            <a:spLocks/>
          </p:cNvSpPr>
          <p:nvPr/>
        </p:nvSpPr>
        <p:spPr bwMode="auto">
          <a:xfrm>
            <a:off x="6488906" y="1000301"/>
            <a:ext cx="35105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Egypt</a:t>
            </a:r>
          </a:p>
        </p:txBody>
      </p:sp>
      <p:sp>
        <p:nvSpPr>
          <p:cNvPr id="18506" name="Rectangle 74">
            <a:extLst>
              <a:ext uri="{FF2B5EF4-FFF2-40B4-BE49-F238E27FC236}">
                <a16:creationId xmlns:a16="http://schemas.microsoft.com/office/drawing/2014/main" id="{2913DD90-0C27-DC4B-A62B-40D6F9D12870}"/>
              </a:ext>
            </a:extLst>
          </p:cNvPr>
          <p:cNvSpPr>
            <a:spLocks/>
          </p:cNvSpPr>
          <p:nvPr/>
        </p:nvSpPr>
        <p:spPr bwMode="auto">
          <a:xfrm>
            <a:off x="4944070" y="3354497"/>
            <a:ext cx="104196" cy="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562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EG</a:t>
            </a:r>
          </a:p>
        </p:txBody>
      </p:sp>
      <p:sp>
        <p:nvSpPr>
          <p:cNvPr id="18507" name="Rectangle 75">
            <a:extLst>
              <a:ext uri="{FF2B5EF4-FFF2-40B4-BE49-F238E27FC236}">
                <a16:creationId xmlns:a16="http://schemas.microsoft.com/office/drawing/2014/main" id="{153A8284-562D-FA44-8D05-723E38F83D1C}"/>
              </a:ext>
            </a:extLst>
          </p:cNvPr>
          <p:cNvSpPr>
            <a:spLocks/>
          </p:cNvSpPr>
          <p:nvPr/>
        </p:nvSpPr>
        <p:spPr bwMode="auto">
          <a:xfrm rot="1909263">
            <a:off x="7435453" y="2009180"/>
            <a:ext cx="482203" cy="18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Eritrea</a:t>
            </a:r>
          </a:p>
        </p:txBody>
      </p:sp>
      <p:sp>
        <p:nvSpPr>
          <p:cNvPr id="18508" name="Rectangle 76">
            <a:extLst>
              <a:ext uri="{FF2B5EF4-FFF2-40B4-BE49-F238E27FC236}">
                <a16:creationId xmlns:a16="http://schemas.microsoft.com/office/drawing/2014/main" id="{3999EF2F-E511-4E44-8285-E775FFB38A37}"/>
              </a:ext>
            </a:extLst>
          </p:cNvPr>
          <p:cNvSpPr>
            <a:spLocks/>
          </p:cNvSpPr>
          <p:nvPr/>
        </p:nvSpPr>
        <p:spPr bwMode="auto">
          <a:xfrm>
            <a:off x="7462242" y="2679083"/>
            <a:ext cx="49853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Ethiopia</a:t>
            </a:r>
          </a:p>
        </p:txBody>
      </p:sp>
      <p:sp>
        <p:nvSpPr>
          <p:cNvPr id="18509" name="Rectangle 77">
            <a:extLst>
              <a:ext uri="{FF2B5EF4-FFF2-40B4-BE49-F238E27FC236}">
                <a16:creationId xmlns:a16="http://schemas.microsoft.com/office/drawing/2014/main" id="{2278EEBB-FB4C-2144-A52D-9D8D63CC921D}"/>
              </a:ext>
            </a:extLst>
          </p:cNvPr>
          <p:cNvSpPr>
            <a:spLocks/>
          </p:cNvSpPr>
          <p:nvPr/>
        </p:nvSpPr>
        <p:spPr bwMode="auto">
          <a:xfrm>
            <a:off x="4917282" y="3538175"/>
            <a:ext cx="343043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Gabon</a:t>
            </a:r>
          </a:p>
        </p:txBody>
      </p:sp>
      <p:sp>
        <p:nvSpPr>
          <p:cNvPr id="18510" name="Rectangle 78">
            <a:extLst>
              <a:ext uri="{FF2B5EF4-FFF2-40B4-BE49-F238E27FC236}">
                <a16:creationId xmlns:a16="http://schemas.microsoft.com/office/drawing/2014/main" id="{9CCA365F-C4C4-5641-9102-E9C0BE9C2873}"/>
              </a:ext>
            </a:extLst>
          </p:cNvPr>
          <p:cNvSpPr>
            <a:spLocks/>
          </p:cNvSpPr>
          <p:nvPr/>
        </p:nvSpPr>
        <p:spPr bwMode="auto">
          <a:xfrm>
            <a:off x="1854399" y="2177416"/>
            <a:ext cx="565861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The Gambia</a:t>
            </a:r>
          </a:p>
        </p:txBody>
      </p:sp>
      <p:sp>
        <p:nvSpPr>
          <p:cNvPr id="18511" name="Rectangle 79">
            <a:extLst>
              <a:ext uri="{FF2B5EF4-FFF2-40B4-BE49-F238E27FC236}">
                <a16:creationId xmlns:a16="http://schemas.microsoft.com/office/drawing/2014/main" id="{F1F6ECF1-07E0-454C-81A8-9C7F43161B91}"/>
              </a:ext>
            </a:extLst>
          </p:cNvPr>
          <p:cNvSpPr>
            <a:spLocks/>
          </p:cNvSpPr>
          <p:nvPr/>
        </p:nvSpPr>
        <p:spPr bwMode="auto">
          <a:xfrm>
            <a:off x="3738562" y="2856072"/>
            <a:ext cx="335028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Ghana</a:t>
            </a:r>
            <a:r>
              <a:rPr lang="en-US" altLang="en-US" sz="773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</a:t>
            </a:r>
          </a:p>
        </p:txBody>
      </p:sp>
      <p:sp>
        <p:nvSpPr>
          <p:cNvPr id="18512" name="Rectangle 80">
            <a:extLst>
              <a:ext uri="{FF2B5EF4-FFF2-40B4-BE49-F238E27FC236}">
                <a16:creationId xmlns:a16="http://schemas.microsoft.com/office/drawing/2014/main" id="{6EA21BEA-C02C-3649-932C-05F3931330B8}"/>
              </a:ext>
            </a:extLst>
          </p:cNvPr>
          <p:cNvSpPr>
            <a:spLocks/>
          </p:cNvSpPr>
          <p:nvPr/>
        </p:nvSpPr>
        <p:spPr bwMode="auto">
          <a:xfrm>
            <a:off x="2800946" y="2413035"/>
            <a:ext cx="368691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Guinea</a:t>
            </a:r>
          </a:p>
        </p:txBody>
      </p:sp>
      <p:sp>
        <p:nvSpPr>
          <p:cNvPr id="18513" name="Rectangle 81">
            <a:extLst>
              <a:ext uri="{FF2B5EF4-FFF2-40B4-BE49-F238E27FC236}">
                <a16:creationId xmlns:a16="http://schemas.microsoft.com/office/drawing/2014/main" id="{000B85E2-E04A-BB48-9273-86981ADD702E}"/>
              </a:ext>
            </a:extLst>
          </p:cNvPr>
          <p:cNvSpPr>
            <a:spLocks/>
          </p:cNvSpPr>
          <p:nvPr/>
        </p:nvSpPr>
        <p:spPr bwMode="auto">
          <a:xfrm>
            <a:off x="3318867" y="2693563"/>
            <a:ext cx="411972" cy="21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Côte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d'Ivoire</a:t>
            </a:r>
          </a:p>
        </p:txBody>
      </p:sp>
      <p:sp>
        <p:nvSpPr>
          <p:cNvPr id="18514" name="Rectangle 82">
            <a:extLst>
              <a:ext uri="{FF2B5EF4-FFF2-40B4-BE49-F238E27FC236}">
                <a16:creationId xmlns:a16="http://schemas.microsoft.com/office/drawing/2014/main" id="{05644857-50B2-FD49-8C3C-A40958B200E1}"/>
              </a:ext>
            </a:extLst>
          </p:cNvPr>
          <p:cNvSpPr>
            <a:spLocks/>
          </p:cNvSpPr>
          <p:nvPr/>
        </p:nvSpPr>
        <p:spPr bwMode="auto">
          <a:xfrm>
            <a:off x="1836539" y="2409588"/>
            <a:ext cx="692497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Guinea-Bissau</a:t>
            </a:r>
          </a:p>
        </p:txBody>
      </p:sp>
      <p:sp>
        <p:nvSpPr>
          <p:cNvPr id="18515" name="Rectangle 83">
            <a:extLst>
              <a:ext uri="{FF2B5EF4-FFF2-40B4-BE49-F238E27FC236}">
                <a16:creationId xmlns:a16="http://schemas.microsoft.com/office/drawing/2014/main" id="{A92FABDF-6A8E-474F-9287-1816E29718D1}"/>
              </a:ext>
            </a:extLst>
          </p:cNvPr>
          <p:cNvSpPr>
            <a:spLocks/>
          </p:cNvSpPr>
          <p:nvPr/>
        </p:nvSpPr>
        <p:spPr bwMode="auto">
          <a:xfrm>
            <a:off x="7337226" y="3429176"/>
            <a:ext cx="37991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Kenya</a:t>
            </a:r>
          </a:p>
        </p:txBody>
      </p:sp>
      <p:sp>
        <p:nvSpPr>
          <p:cNvPr id="18516" name="Rectangle 84">
            <a:extLst>
              <a:ext uri="{FF2B5EF4-FFF2-40B4-BE49-F238E27FC236}">
                <a16:creationId xmlns:a16="http://schemas.microsoft.com/office/drawing/2014/main" id="{6DCC8797-689B-AE4D-87A4-E6D899FA9384}"/>
              </a:ext>
            </a:extLst>
          </p:cNvPr>
          <p:cNvSpPr>
            <a:spLocks/>
          </p:cNvSpPr>
          <p:nvPr/>
        </p:nvSpPr>
        <p:spPr bwMode="auto">
          <a:xfrm flipH="1">
            <a:off x="6573738" y="6206133"/>
            <a:ext cx="20538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</a:t>
            </a:r>
          </a:p>
        </p:txBody>
      </p:sp>
      <p:sp>
        <p:nvSpPr>
          <p:cNvPr id="18517" name="Rectangle 85">
            <a:extLst>
              <a:ext uri="{FF2B5EF4-FFF2-40B4-BE49-F238E27FC236}">
                <a16:creationId xmlns:a16="http://schemas.microsoft.com/office/drawing/2014/main" id="{C782F40B-462D-4043-A1E9-473098D9A2B6}"/>
              </a:ext>
            </a:extLst>
          </p:cNvPr>
          <p:cNvSpPr>
            <a:spLocks/>
          </p:cNvSpPr>
          <p:nvPr/>
        </p:nvSpPr>
        <p:spPr bwMode="auto">
          <a:xfrm rot="2309957">
            <a:off x="3033539" y="2887131"/>
            <a:ext cx="294953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Liberia</a:t>
            </a:r>
          </a:p>
        </p:txBody>
      </p:sp>
      <p:sp>
        <p:nvSpPr>
          <p:cNvPr id="18518" name="Rectangle 86">
            <a:extLst>
              <a:ext uri="{FF2B5EF4-FFF2-40B4-BE49-F238E27FC236}">
                <a16:creationId xmlns:a16="http://schemas.microsoft.com/office/drawing/2014/main" id="{6F23348F-9B95-394A-9154-E9324F07E645}"/>
              </a:ext>
            </a:extLst>
          </p:cNvPr>
          <p:cNvSpPr>
            <a:spLocks/>
          </p:cNvSpPr>
          <p:nvPr/>
        </p:nvSpPr>
        <p:spPr bwMode="auto">
          <a:xfrm>
            <a:off x="5426274" y="893145"/>
            <a:ext cx="330219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Libya</a:t>
            </a:r>
          </a:p>
        </p:txBody>
      </p:sp>
      <p:sp>
        <p:nvSpPr>
          <p:cNvPr id="18519" name="Rectangle 87">
            <a:extLst>
              <a:ext uri="{FF2B5EF4-FFF2-40B4-BE49-F238E27FC236}">
                <a16:creationId xmlns:a16="http://schemas.microsoft.com/office/drawing/2014/main" id="{CA55FB04-299C-8A44-9B12-8CFD1AB7DAAD}"/>
              </a:ext>
            </a:extLst>
          </p:cNvPr>
          <p:cNvSpPr>
            <a:spLocks/>
          </p:cNvSpPr>
          <p:nvPr/>
        </p:nvSpPr>
        <p:spPr bwMode="auto">
          <a:xfrm rot="17502747">
            <a:off x="7916372" y="5375291"/>
            <a:ext cx="732573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Madagascar</a:t>
            </a:r>
          </a:p>
        </p:txBody>
      </p:sp>
      <p:sp>
        <p:nvSpPr>
          <p:cNvPr id="18520" name="Rectangle 88">
            <a:extLst>
              <a:ext uri="{FF2B5EF4-FFF2-40B4-BE49-F238E27FC236}">
                <a16:creationId xmlns:a16="http://schemas.microsoft.com/office/drawing/2014/main" id="{E02A2AE0-61FB-BD4A-B5D3-C1E42BDA9978}"/>
              </a:ext>
            </a:extLst>
          </p:cNvPr>
          <p:cNvSpPr>
            <a:spLocks/>
          </p:cNvSpPr>
          <p:nvPr/>
        </p:nvSpPr>
        <p:spPr bwMode="auto">
          <a:xfrm rot="4205332">
            <a:off x="7101171" y="4758822"/>
            <a:ext cx="264496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Malawi</a:t>
            </a:r>
          </a:p>
        </p:txBody>
      </p:sp>
      <p:sp>
        <p:nvSpPr>
          <p:cNvPr id="18521" name="Rectangle 89">
            <a:extLst>
              <a:ext uri="{FF2B5EF4-FFF2-40B4-BE49-F238E27FC236}">
                <a16:creationId xmlns:a16="http://schemas.microsoft.com/office/drawing/2014/main" id="{3E0A7D06-9345-504A-BA88-99038177186A}"/>
              </a:ext>
            </a:extLst>
          </p:cNvPr>
          <p:cNvSpPr>
            <a:spLocks/>
          </p:cNvSpPr>
          <p:nvPr/>
        </p:nvSpPr>
        <p:spPr bwMode="auto">
          <a:xfrm>
            <a:off x="3309937" y="2152231"/>
            <a:ext cx="24686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Mali</a:t>
            </a:r>
          </a:p>
        </p:txBody>
      </p:sp>
      <p:sp>
        <p:nvSpPr>
          <p:cNvPr id="18522" name="Rectangle 90">
            <a:extLst>
              <a:ext uri="{FF2B5EF4-FFF2-40B4-BE49-F238E27FC236}">
                <a16:creationId xmlns:a16="http://schemas.microsoft.com/office/drawing/2014/main" id="{6C8B257C-C186-A046-8E75-D11EE90635E6}"/>
              </a:ext>
            </a:extLst>
          </p:cNvPr>
          <p:cNvSpPr>
            <a:spLocks/>
          </p:cNvSpPr>
          <p:nvPr/>
        </p:nvSpPr>
        <p:spPr bwMode="auto">
          <a:xfrm>
            <a:off x="2792016" y="1598590"/>
            <a:ext cx="63318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Mauritania</a:t>
            </a:r>
          </a:p>
        </p:txBody>
      </p:sp>
      <p:sp>
        <p:nvSpPr>
          <p:cNvPr id="18523" name="Rectangle 91">
            <a:extLst>
              <a:ext uri="{FF2B5EF4-FFF2-40B4-BE49-F238E27FC236}">
                <a16:creationId xmlns:a16="http://schemas.microsoft.com/office/drawing/2014/main" id="{67B1175A-C66D-1F46-942E-B869FD0EF4C9}"/>
              </a:ext>
            </a:extLst>
          </p:cNvPr>
          <p:cNvSpPr>
            <a:spLocks/>
          </p:cNvSpPr>
          <p:nvPr/>
        </p:nvSpPr>
        <p:spPr bwMode="auto">
          <a:xfrm rot="18474764">
            <a:off x="7153404" y="4991483"/>
            <a:ext cx="655629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Mozambique</a:t>
            </a:r>
          </a:p>
        </p:txBody>
      </p:sp>
      <p:sp>
        <p:nvSpPr>
          <p:cNvPr id="18524" name="Rectangle 92">
            <a:extLst>
              <a:ext uri="{FF2B5EF4-FFF2-40B4-BE49-F238E27FC236}">
                <a16:creationId xmlns:a16="http://schemas.microsoft.com/office/drawing/2014/main" id="{5CF83EBB-EA4A-C54B-AB2F-157638A4589B}"/>
              </a:ext>
            </a:extLst>
          </p:cNvPr>
          <p:cNvSpPr>
            <a:spLocks/>
          </p:cNvSpPr>
          <p:nvPr/>
        </p:nvSpPr>
        <p:spPr bwMode="auto">
          <a:xfrm>
            <a:off x="5372695" y="5366919"/>
            <a:ext cx="49212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Namibia</a:t>
            </a:r>
          </a:p>
        </p:txBody>
      </p:sp>
      <p:sp>
        <p:nvSpPr>
          <p:cNvPr id="18525" name="Rectangle 93">
            <a:extLst>
              <a:ext uri="{FF2B5EF4-FFF2-40B4-BE49-F238E27FC236}">
                <a16:creationId xmlns:a16="http://schemas.microsoft.com/office/drawing/2014/main" id="{D94C6D0F-299E-1640-9D24-7555FD2B1FB4}"/>
              </a:ext>
            </a:extLst>
          </p:cNvPr>
          <p:cNvSpPr>
            <a:spLocks/>
          </p:cNvSpPr>
          <p:nvPr/>
        </p:nvSpPr>
        <p:spPr bwMode="auto">
          <a:xfrm>
            <a:off x="4747617" y="1973637"/>
            <a:ext cx="32380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Niger</a:t>
            </a:r>
          </a:p>
        </p:txBody>
      </p:sp>
      <p:sp>
        <p:nvSpPr>
          <p:cNvPr id="18526" name="Rectangle 94">
            <a:extLst>
              <a:ext uri="{FF2B5EF4-FFF2-40B4-BE49-F238E27FC236}">
                <a16:creationId xmlns:a16="http://schemas.microsoft.com/office/drawing/2014/main" id="{FD4C208B-A3CC-FE47-88D2-B814EC9FB599}"/>
              </a:ext>
            </a:extLst>
          </p:cNvPr>
          <p:cNvSpPr>
            <a:spLocks/>
          </p:cNvSpPr>
          <p:nvPr/>
        </p:nvSpPr>
        <p:spPr bwMode="auto">
          <a:xfrm>
            <a:off x="4488657" y="2652294"/>
            <a:ext cx="429605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Nigeria</a:t>
            </a:r>
          </a:p>
        </p:txBody>
      </p:sp>
      <p:sp>
        <p:nvSpPr>
          <p:cNvPr id="18527" name="Rectangle 95">
            <a:extLst>
              <a:ext uri="{FF2B5EF4-FFF2-40B4-BE49-F238E27FC236}">
                <a16:creationId xmlns:a16="http://schemas.microsoft.com/office/drawing/2014/main" id="{45B8880C-768D-C647-BAA6-F010FCCE710D}"/>
              </a:ext>
            </a:extLst>
          </p:cNvPr>
          <p:cNvSpPr>
            <a:spLocks/>
          </p:cNvSpPr>
          <p:nvPr/>
        </p:nvSpPr>
        <p:spPr bwMode="auto">
          <a:xfrm>
            <a:off x="6730008" y="3714243"/>
            <a:ext cx="65724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R</a:t>
            </a:r>
          </a:p>
        </p:txBody>
      </p:sp>
      <p:sp>
        <p:nvSpPr>
          <p:cNvPr id="18528" name="Rectangle 96">
            <a:extLst>
              <a:ext uri="{FF2B5EF4-FFF2-40B4-BE49-F238E27FC236}">
                <a16:creationId xmlns:a16="http://schemas.microsoft.com/office/drawing/2014/main" id="{9C5E98B6-AE75-174A-83DF-E784B3CE8312}"/>
              </a:ext>
            </a:extLst>
          </p:cNvPr>
          <p:cNvSpPr>
            <a:spLocks/>
          </p:cNvSpPr>
          <p:nvPr/>
        </p:nvSpPr>
        <p:spPr bwMode="auto">
          <a:xfrm>
            <a:off x="4095750" y="3452424"/>
            <a:ext cx="540212" cy="17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São Tomé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and Príncipe</a:t>
            </a:r>
          </a:p>
        </p:txBody>
      </p:sp>
      <p:sp>
        <p:nvSpPr>
          <p:cNvPr id="18529" name="Rectangle 97">
            <a:extLst>
              <a:ext uri="{FF2B5EF4-FFF2-40B4-BE49-F238E27FC236}">
                <a16:creationId xmlns:a16="http://schemas.microsoft.com/office/drawing/2014/main" id="{5A4B9225-DCE3-5749-8521-A68014EDEA86}"/>
              </a:ext>
            </a:extLst>
          </p:cNvPr>
          <p:cNvSpPr>
            <a:spLocks/>
          </p:cNvSpPr>
          <p:nvPr/>
        </p:nvSpPr>
        <p:spPr bwMode="auto">
          <a:xfrm>
            <a:off x="2550914" y="2048856"/>
            <a:ext cx="344646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Senegal</a:t>
            </a:r>
          </a:p>
        </p:txBody>
      </p:sp>
      <p:sp>
        <p:nvSpPr>
          <p:cNvPr id="18530" name="Rectangle 98">
            <a:extLst>
              <a:ext uri="{FF2B5EF4-FFF2-40B4-BE49-F238E27FC236}">
                <a16:creationId xmlns:a16="http://schemas.microsoft.com/office/drawing/2014/main" id="{5C2F5661-70C6-0846-B895-2D025AC1C3C1}"/>
              </a:ext>
            </a:extLst>
          </p:cNvPr>
          <p:cNvSpPr>
            <a:spLocks/>
          </p:cNvSpPr>
          <p:nvPr/>
        </p:nvSpPr>
        <p:spPr bwMode="auto">
          <a:xfrm>
            <a:off x="2149079" y="2775705"/>
            <a:ext cx="597921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Sierra Leone</a:t>
            </a:r>
          </a:p>
        </p:txBody>
      </p:sp>
      <p:sp>
        <p:nvSpPr>
          <p:cNvPr id="18531" name="Rectangle 99">
            <a:extLst>
              <a:ext uri="{FF2B5EF4-FFF2-40B4-BE49-F238E27FC236}">
                <a16:creationId xmlns:a16="http://schemas.microsoft.com/office/drawing/2014/main" id="{8351A862-C4C5-0F45-BF30-7BD3AA43C12D}"/>
              </a:ext>
            </a:extLst>
          </p:cNvPr>
          <p:cNvSpPr>
            <a:spLocks/>
          </p:cNvSpPr>
          <p:nvPr/>
        </p:nvSpPr>
        <p:spPr bwMode="auto">
          <a:xfrm rot="19399379">
            <a:off x="7936553" y="3170215"/>
            <a:ext cx="485710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Somalia</a:t>
            </a:r>
          </a:p>
        </p:txBody>
      </p:sp>
      <p:sp>
        <p:nvSpPr>
          <p:cNvPr id="18532" name="Rectangle 100">
            <a:extLst>
              <a:ext uri="{FF2B5EF4-FFF2-40B4-BE49-F238E27FC236}">
                <a16:creationId xmlns:a16="http://schemas.microsoft.com/office/drawing/2014/main" id="{408D91D3-1ABA-9A4B-8410-7F73670AD219}"/>
              </a:ext>
            </a:extLst>
          </p:cNvPr>
          <p:cNvSpPr>
            <a:spLocks/>
          </p:cNvSpPr>
          <p:nvPr/>
        </p:nvSpPr>
        <p:spPr bwMode="auto">
          <a:xfrm>
            <a:off x="5783461" y="6411692"/>
            <a:ext cx="751809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South Africa</a:t>
            </a:r>
          </a:p>
        </p:txBody>
      </p:sp>
      <p:sp>
        <p:nvSpPr>
          <p:cNvPr id="18533" name="Rectangle 101">
            <a:extLst>
              <a:ext uri="{FF2B5EF4-FFF2-40B4-BE49-F238E27FC236}">
                <a16:creationId xmlns:a16="http://schemas.microsoft.com/office/drawing/2014/main" id="{1425E251-C0A3-714A-871D-EA0FA4D9BB93}"/>
              </a:ext>
            </a:extLst>
          </p:cNvPr>
          <p:cNvSpPr>
            <a:spLocks/>
          </p:cNvSpPr>
          <p:nvPr/>
        </p:nvSpPr>
        <p:spPr bwMode="auto">
          <a:xfrm>
            <a:off x="6524625" y="2886308"/>
            <a:ext cx="665247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South Sudan</a:t>
            </a:r>
          </a:p>
        </p:txBody>
      </p:sp>
      <p:sp>
        <p:nvSpPr>
          <p:cNvPr id="18534" name="Rectangle 102">
            <a:extLst>
              <a:ext uri="{FF2B5EF4-FFF2-40B4-BE49-F238E27FC236}">
                <a16:creationId xmlns:a16="http://schemas.microsoft.com/office/drawing/2014/main" id="{152A404B-74E3-7B42-ACBD-4FDDE3133A52}"/>
              </a:ext>
            </a:extLst>
          </p:cNvPr>
          <p:cNvSpPr>
            <a:spLocks/>
          </p:cNvSpPr>
          <p:nvPr/>
        </p:nvSpPr>
        <p:spPr bwMode="auto">
          <a:xfrm>
            <a:off x="6596063" y="2080794"/>
            <a:ext cx="38632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Sudan</a:t>
            </a:r>
          </a:p>
        </p:txBody>
      </p:sp>
      <p:sp>
        <p:nvSpPr>
          <p:cNvPr id="18535" name="Rectangle 103">
            <a:extLst>
              <a:ext uri="{FF2B5EF4-FFF2-40B4-BE49-F238E27FC236}">
                <a16:creationId xmlns:a16="http://schemas.microsoft.com/office/drawing/2014/main" id="{4B5AC6B7-2036-5645-AB25-6C9DFA52B165}"/>
              </a:ext>
            </a:extLst>
          </p:cNvPr>
          <p:cNvSpPr>
            <a:spLocks/>
          </p:cNvSpPr>
          <p:nvPr/>
        </p:nvSpPr>
        <p:spPr bwMode="auto">
          <a:xfrm>
            <a:off x="6855024" y="5976998"/>
            <a:ext cx="65724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</a:t>
            </a:r>
          </a:p>
        </p:txBody>
      </p:sp>
      <p:sp>
        <p:nvSpPr>
          <p:cNvPr id="18536" name="Rectangle 104">
            <a:extLst>
              <a:ext uri="{FF2B5EF4-FFF2-40B4-BE49-F238E27FC236}">
                <a16:creationId xmlns:a16="http://schemas.microsoft.com/office/drawing/2014/main" id="{8CC84E02-46EB-5349-A998-DE5E9F9FC3A6}"/>
              </a:ext>
            </a:extLst>
          </p:cNvPr>
          <p:cNvSpPr>
            <a:spLocks/>
          </p:cNvSpPr>
          <p:nvPr/>
        </p:nvSpPr>
        <p:spPr bwMode="auto">
          <a:xfrm>
            <a:off x="6962179" y="4036395"/>
            <a:ext cx="540212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Tanzania</a:t>
            </a:r>
          </a:p>
        </p:txBody>
      </p:sp>
      <p:sp>
        <p:nvSpPr>
          <p:cNvPr id="18537" name="Rectangle 105">
            <a:extLst>
              <a:ext uri="{FF2B5EF4-FFF2-40B4-BE49-F238E27FC236}">
                <a16:creationId xmlns:a16="http://schemas.microsoft.com/office/drawing/2014/main" id="{D5C22E3B-983B-B649-A377-1C7E9D39178F}"/>
              </a:ext>
            </a:extLst>
          </p:cNvPr>
          <p:cNvSpPr>
            <a:spLocks/>
          </p:cNvSpPr>
          <p:nvPr/>
        </p:nvSpPr>
        <p:spPr bwMode="auto">
          <a:xfrm rot="5186741">
            <a:off x="4059988" y="2723970"/>
            <a:ext cx="198772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Togo</a:t>
            </a:r>
          </a:p>
        </p:txBody>
      </p:sp>
      <p:sp>
        <p:nvSpPr>
          <p:cNvPr id="18538" name="Rectangle 106">
            <a:extLst>
              <a:ext uri="{FF2B5EF4-FFF2-40B4-BE49-F238E27FC236}">
                <a16:creationId xmlns:a16="http://schemas.microsoft.com/office/drawing/2014/main" id="{CE2C3CAD-B998-2644-B33A-DCBE7C7C2432}"/>
              </a:ext>
            </a:extLst>
          </p:cNvPr>
          <p:cNvSpPr>
            <a:spLocks/>
          </p:cNvSpPr>
          <p:nvPr/>
        </p:nvSpPr>
        <p:spPr bwMode="auto">
          <a:xfrm rot="17602798">
            <a:off x="4880335" y="297159"/>
            <a:ext cx="346249" cy="1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7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Tunisia</a:t>
            </a:r>
          </a:p>
        </p:txBody>
      </p:sp>
      <p:sp>
        <p:nvSpPr>
          <p:cNvPr id="18539" name="Rectangle 107">
            <a:extLst>
              <a:ext uri="{FF2B5EF4-FFF2-40B4-BE49-F238E27FC236}">
                <a16:creationId xmlns:a16="http://schemas.microsoft.com/office/drawing/2014/main" id="{5C60BFBE-CA2D-664B-B3AE-F2E628E0481E}"/>
              </a:ext>
            </a:extLst>
          </p:cNvPr>
          <p:cNvSpPr>
            <a:spLocks/>
          </p:cNvSpPr>
          <p:nvPr/>
        </p:nvSpPr>
        <p:spPr bwMode="auto">
          <a:xfrm rot="18686377">
            <a:off x="6866099" y="3359582"/>
            <a:ext cx="397545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Uganda</a:t>
            </a:r>
          </a:p>
        </p:txBody>
      </p:sp>
      <p:sp>
        <p:nvSpPr>
          <p:cNvPr id="18540" name="Rectangle 108">
            <a:extLst>
              <a:ext uri="{FF2B5EF4-FFF2-40B4-BE49-F238E27FC236}">
                <a16:creationId xmlns:a16="http://schemas.microsoft.com/office/drawing/2014/main" id="{A10FED4E-0E89-4541-B0F0-723B7EBCB6CD}"/>
              </a:ext>
            </a:extLst>
          </p:cNvPr>
          <p:cNvSpPr>
            <a:spLocks/>
          </p:cNvSpPr>
          <p:nvPr/>
        </p:nvSpPr>
        <p:spPr bwMode="auto">
          <a:xfrm>
            <a:off x="6247805" y="4813278"/>
            <a:ext cx="442429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Zambia</a:t>
            </a:r>
          </a:p>
        </p:txBody>
      </p:sp>
      <p:sp>
        <p:nvSpPr>
          <p:cNvPr id="18541" name="Rectangle 109">
            <a:extLst>
              <a:ext uri="{FF2B5EF4-FFF2-40B4-BE49-F238E27FC236}">
                <a16:creationId xmlns:a16="http://schemas.microsoft.com/office/drawing/2014/main" id="{FFEF16FB-0ACA-EE4C-9734-1D5212C42336}"/>
              </a:ext>
            </a:extLst>
          </p:cNvPr>
          <p:cNvSpPr>
            <a:spLocks/>
          </p:cNvSpPr>
          <p:nvPr/>
        </p:nvSpPr>
        <p:spPr bwMode="auto">
          <a:xfrm>
            <a:off x="6488906" y="5252675"/>
            <a:ext cx="530594" cy="12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84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Zimbabwe</a:t>
            </a:r>
          </a:p>
        </p:txBody>
      </p:sp>
      <p:sp>
        <p:nvSpPr>
          <p:cNvPr id="18542" name="Rectangle 110">
            <a:extLst>
              <a:ext uri="{FF2B5EF4-FFF2-40B4-BE49-F238E27FC236}">
                <a16:creationId xmlns:a16="http://schemas.microsoft.com/office/drawing/2014/main" id="{F017F24A-4C04-D347-88AC-083B14FAAE87}"/>
              </a:ext>
            </a:extLst>
          </p:cNvPr>
          <p:cNvSpPr>
            <a:spLocks/>
          </p:cNvSpPr>
          <p:nvPr/>
        </p:nvSpPr>
        <p:spPr bwMode="auto">
          <a:xfrm rot="19775888">
            <a:off x="8252034" y="4560005"/>
            <a:ext cx="580287" cy="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562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Mayotte</a:t>
            </a:r>
            <a:r>
              <a:rPr lang="en-US" altLang="en-US" sz="562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 (France)</a:t>
            </a:r>
          </a:p>
        </p:txBody>
      </p:sp>
      <p:sp>
        <p:nvSpPr>
          <p:cNvPr id="18543" name="Rectangle 111">
            <a:extLst>
              <a:ext uri="{FF2B5EF4-FFF2-40B4-BE49-F238E27FC236}">
                <a16:creationId xmlns:a16="http://schemas.microsoft.com/office/drawing/2014/main" id="{56497DC7-0C77-304F-BEEA-B1A1F78B56E4}"/>
              </a:ext>
            </a:extLst>
          </p:cNvPr>
          <p:cNvSpPr>
            <a:spLocks/>
          </p:cNvSpPr>
          <p:nvPr/>
        </p:nvSpPr>
        <p:spPr bwMode="auto">
          <a:xfrm>
            <a:off x="8739188" y="3045200"/>
            <a:ext cx="649217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B=Burundi</a:t>
            </a:r>
          </a:p>
        </p:txBody>
      </p:sp>
      <p:sp>
        <p:nvSpPr>
          <p:cNvPr id="18544" name="Rectangle 112">
            <a:extLst>
              <a:ext uri="{FF2B5EF4-FFF2-40B4-BE49-F238E27FC236}">
                <a16:creationId xmlns:a16="http://schemas.microsoft.com/office/drawing/2014/main" id="{5BD064D5-D69C-EC4D-B69F-73F5954AA15E}"/>
              </a:ext>
            </a:extLst>
          </p:cNvPr>
          <p:cNvSpPr>
            <a:spLocks/>
          </p:cNvSpPr>
          <p:nvPr/>
        </p:nvSpPr>
        <p:spPr bwMode="auto">
          <a:xfrm>
            <a:off x="8739188" y="3268442"/>
            <a:ext cx="133850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EG=Equatorial Guinea</a:t>
            </a:r>
          </a:p>
        </p:txBody>
      </p:sp>
      <p:sp>
        <p:nvSpPr>
          <p:cNvPr id="18545" name="Rectangle 113">
            <a:extLst>
              <a:ext uri="{FF2B5EF4-FFF2-40B4-BE49-F238E27FC236}">
                <a16:creationId xmlns:a16="http://schemas.microsoft.com/office/drawing/2014/main" id="{8AC145C7-8DF5-9B4D-9C0E-11556BEB1546}"/>
              </a:ext>
            </a:extLst>
          </p:cNvPr>
          <p:cNvSpPr>
            <a:spLocks/>
          </p:cNvSpPr>
          <p:nvPr/>
        </p:nvSpPr>
        <p:spPr bwMode="auto">
          <a:xfrm>
            <a:off x="8739188" y="3491684"/>
            <a:ext cx="641201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L=Lesotho</a:t>
            </a:r>
          </a:p>
        </p:txBody>
      </p:sp>
      <p:sp>
        <p:nvSpPr>
          <p:cNvPr id="18546" name="Rectangle 114">
            <a:extLst>
              <a:ext uri="{FF2B5EF4-FFF2-40B4-BE49-F238E27FC236}">
                <a16:creationId xmlns:a16="http://schemas.microsoft.com/office/drawing/2014/main" id="{61F3827E-2439-CB4F-A4B5-15287E89DE25}"/>
              </a:ext>
            </a:extLst>
          </p:cNvPr>
          <p:cNvSpPr>
            <a:spLocks/>
          </p:cNvSpPr>
          <p:nvPr/>
        </p:nvSpPr>
        <p:spPr bwMode="auto">
          <a:xfrm>
            <a:off x="8739188" y="3714926"/>
            <a:ext cx="684483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R=Rwanda</a:t>
            </a:r>
            <a:r>
              <a:rPr lang="en-US" altLang="en-US" sz="984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 </a:t>
            </a:r>
          </a:p>
        </p:txBody>
      </p:sp>
      <p:sp>
        <p:nvSpPr>
          <p:cNvPr id="18547" name="Rectangle 115">
            <a:extLst>
              <a:ext uri="{FF2B5EF4-FFF2-40B4-BE49-F238E27FC236}">
                <a16:creationId xmlns:a16="http://schemas.microsoft.com/office/drawing/2014/main" id="{9814A399-D206-1A46-BCA0-28EA4F17E79F}"/>
              </a:ext>
            </a:extLst>
          </p:cNvPr>
          <p:cNvSpPr>
            <a:spLocks/>
          </p:cNvSpPr>
          <p:nvPr/>
        </p:nvSpPr>
        <p:spPr bwMode="auto">
          <a:xfrm>
            <a:off x="8739188" y="3938169"/>
            <a:ext cx="769441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S=Swaziland</a:t>
            </a:r>
          </a:p>
        </p:txBody>
      </p:sp>
      <p:sp>
        <p:nvSpPr>
          <p:cNvPr id="18548" name="Line 116">
            <a:extLst>
              <a:ext uri="{FF2B5EF4-FFF2-40B4-BE49-F238E27FC236}">
                <a16:creationId xmlns:a16="http://schemas.microsoft.com/office/drawing/2014/main" id="{3853AEDC-0F7B-5A41-98CC-766650AC8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2541" y="3233664"/>
            <a:ext cx="100459" cy="148456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49" name="Line 117">
            <a:extLst>
              <a:ext uri="{FF2B5EF4-FFF2-40B4-BE49-F238E27FC236}">
                <a16:creationId xmlns:a16="http://schemas.microsoft.com/office/drawing/2014/main" id="{13591720-4474-FF4E-AD90-5A7CD1064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7336" y="2241351"/>
            <a:ext cx="142875" cy="1117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0" name="Line 118">
            <a:extLst>
              <a:ext uri="{FF2B5EF4-FFF2-40B4-BE49-F238E27FC236}">
                <a16:creationId xmlns:a16="http://schemas.microsoft.com/office/drawing/2014/main" id="{8209E1C1-EBF5-334C-B40C-161EE8C4A8CD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566541" y="2414365"/>
            <a:ext cx="139527" cy="30137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1" name="Line 119">
            <a:extLst>
              <a:ext uri="{FF2B5EF4-FFF2-40B4-BE49-F238E27FC236}">
                <a16:creationId xmlns:a16="http://schemas.microsoft.com/office/drawing/2014/main" id="{FC7B68F8-5E6A-F441-86C7-A441040B1054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998024" y="2277070"/>
            <a:ext cx="127248" cy="133945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2" name="Line 120">
            <a:extLst>
              <a:ext uri="{FF2B5EF4-FFF2-40B4-BE49-F238E27FC236}">
                <a16:creationId xmlns:a16="http://schemas.microsoft.com/office/drawing/2014/main" id="{5E588C61-048F-4749-AFC4-3728030AFFDB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827734" y="2760390"/>
            <a:ext cx="151805" cy="79251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3" name="Freeform 121">
            <a:extLst>
              <a:ext uri="{FF2B5EF4-FFF2-40B4-BE49-F238E27FC236}">
                <a16:creationId xmlns:a16="http://schemas.microsoft.com/office/drawing/2014/main" id="{562044E9-37AD-6748-9532-BAC8098EB138}"/>
              </a:ext>
            </a:extLst>
          </p:cNvPr>
          <p:cNvSpPr>
            <a:spLocks/>
          </p:cNvSpPr>
          <p:nvPr/>
        </p:nvSpPr>
        <p:spPr bwMode="auto">
          <a:xfrm>
            <a:off x="8020348" y="2454548"/>
            <a:ext cx="571500" cy="347141"/>
          </a:xfrm>
          <a:custGeom>
            <a:avLst/>
            <a:gdLst>
              <a:gd name="T0" fmla="*/ 952222895 w 21600"/>
              <a:gd name="T1" fmla="*/ 257936932 h 21600"/>
              <a:gd name="T2" fmla="*/ 1122729220 w 21600"/>
              <a:gd name="T3" fmla="*/ 143286582 h 21600"/>
              <a:gd name="T4" fmla="*/ 1150915882 w 21600"/>
              <a:gd name="T5" fmla="*/ 0 h 21600"/>
              <a:gd name="T6" fmla="*/ 1049784521 w 21600"/>
              <a:gd name="T7" fmla="*/ 12885037 h 21600"/>
              <a:gd name="T8" fmla="*/ 778679258 w 21600"/>
              <a:gd name="T9" fmla="*/ 23751867 h 21600"/>
              <a:gd name="T10" fmla="*/ 644566694 w 21600"/>
              <a:gd name="T11" fmla="*/ 53545832 h 21600"/>
              <a:gd name="T12" fmla="*/ 523986722 w 21600"/>
              <a:gd name="T13" fmla="*/ 44637622 h 21600"/>
              <a:gd name="T14" fmla="*/ 377991172 w 21600"/>
              <a:gd name="T15" fmla="*/ 80844060 h 21600"/>
              <a:gd name="T16" fmla="*/ 299664346 w 21600"/>
              <a:gd name="T17" fmla="*/ 98230997 h 21600"/>
              <a:gd name="T18" fmla="*/ 85252447 w 21600"/>
              <a:gd name="T19" fmla="*/ 17064584 h 21600"/>
              <a:gd name="T20" fmla="*/ 10869130 w 21600"/>
              <a:gd name="T21" fmla="*/ 42571369 h 21600"/>
              <a:gd name="T22" fmla="*/ 0 w 21600"/>
              <a:gd name="T23" fmla="*/ 89286741 h 21600"/>
              <a:gd name="T24" fmla="*/ 89035956 w 21600"/>
              <a:gd name="T25" fmla="*/ 127308668 h 21600"/>
              <a:gd name="T26" fmla="*/ 327212396 w 21600"/>
              <a:gd name="T27" fmla="*/ 198217391 h 21600"/>
              <a:gd name="T28" fmla="*/ 952222895 w 21600"/>
              <a:gd name="T29" fmla="*/ 257936932 h 21600"/>
              <a:gd name="T30" fmla="*/ 952222895 w 21600"/>
              <a:gd name="T31" fmla="*/ 257936932 h 216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600" h="21600">
                <a:moveTo>
                  <a:pt x="17871" y="21600"/>
                </a:moveTo>
                <a:lnTo>
                  <a:pt x="21071" y="11999"/>
                </a:lnTo>
                <a:lnTo>
                  <a:pt x="21600" y="0"/>
                </a:lnTo>
                <a:lnTo>
                  <a:pt x="19702" y="1079"/>
                </a:lnTo>
                <a:lnTo>
                  <a:pt x="14614" y="1989"/>
                </a:lnTo>
                <a:lnTo>
                  <a:pt x="12097" y="4484"/>
                </a:lnTo>
                <a:lnTo>
                  <a:pt x="9834" y="3738"/>
                </a:lnTo>
                <a:lnTo>
                  <a:pt x="7094" y="6770"/>
                </a:lnTo>
                <a:lnTo>
                  <a:pt x="5624" y="8226"/>
                </a:lnTo>
                <a:lnTo>
                  <a:pt x="1600" y="1429"/>
                </a:lnTo>
                <a:lnTo>
                  <a:pt x="204" y="3565"/>
                </a:lnTo>
                <a:lnTo>
                  <a:pt x="0" y="7477"/>
                </a:lnTo>
                <a:lnTo>
                  <a:pt x="1671" y="10661"/>
                </a:lnTo>
                <a:lnTo>
                  <a:pt x="6141" y="16599"/>
                </a:lnTo>
                <a:lnTo>
                  <a:pt x="17871" y="21600"/>
                </a:lnTo>
                <a:close/>
                <a:moveTo>
                  <a:pt x="17871" y="21600"/>
                </a:moveTo>
              </a:path>
            </a:pathLst>
          </a:custGeom>
          <a:noFill/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4" name="Rectangle 122">
            <a:extLst>
              <a:ext uri="{FF2B5EF4-FFF2-40B4-BE49-F238E27FC236}">
                <a16:creationId xmlns:a16="http://schemas.microsoft.com/office/drawing/2014/main" id="{50AA2DBE-C643-E94F-B5FE-6C89DD694B71}"/>
              </a:ext>
            </a:extLst>
          </p:cNvPr>
          <p:cNvSpPr>
            <a:spLocks/>
          </p:cNvSpPr>
          <p:nvPr/>
        </p:nvSpPr>
        <p:spPr bwMode="auto">
          <a:xfrm rot="21535221">
            <a:off x="8126528" y="2573281"/>
            <a:ext cx="432811" cy="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63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Somaliland</a:t>
            </a:r>
          </a:p>
        </p:txBody>
      </p:sp>
      <p:sp>
        <p:nvSpPr>
          <p:cNvPr id="18555" name="Freeform 123">
            <a:extLst>
              <a:ext uri="{FF2B5EF4-FFF2-40B4-BE49-F238E27FC236}">
                <a16:creationId xmlns:a16="http://schemas.microsoft.com/office/drawing/2014/main" id="{F88E7164-A7DE-C445-A6D4-0F860EE9F3E5}"/>
              </a:ext>
            </a:extLst>
          </p:cNvPr>
          <p:cNvSpPr>
            <a:spLocks/>
          </p:cNvSpPr>
          <p:nvPr/>
        </p:nvSpPr>
        <p:spPr bwMode="auto">
          <a:xfrm>
            <a:off x="2673698" y="175246"/>
            <a:ext cx="1506885" cy="1305967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2147483646 h 21600"/>
              <a:gd name="T4" fmla="*/ 730609073 w 21600"/>
              <a:gd name="T5" fmla="*/ 2147483646 h 21600"/>
              <a:gd name="T6" fmla="*/ 1636044063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2147483646 h 21600"/>
              <a:gd name="T26" fmla="*/ 2147483646 w 21600"/>
              <a:gd name="T27" fmla="*/ 2147483646 h 21600"/>
              <a:gd name="T28" fmla="*/ 2147483646 w 21600"/>
              <a:gd name="T29" fmla="*/ 2147483646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1932905240 h 21600"/>
              <a:gd name="T38" fmla="*/ 2147483646 w 21600"/>
              <a:gd name="T39" fmla="*/ 1311074492 h 21600"/>
              <a:gd name="T40" fmla="*/ 2147483646 w 21600"/>
              <a:gd name="T41" fmla="*/ 717208674 h 21600"/>
              <a:gd name="T42" fmla="*/ 2147483646 w 21600"/>
              <a:gd name="T43" fmla="*/ 73121328 h 21600"/>
              <a:gd name="T44" fmla="*/ 2147483646 w 21600"/>
              <a:gd name="T45" fmla="*/ 0 h 21600"/>
              <a:gd name="T46" fmla="*/ 2147483646 w 21600"/>
              <a:gd name="T47" fmla="*/ 551896366 h 21600"/>
              <a:gd name="T48" fmla="*/ 2147483646 w 21600"/>
              <a:gd name="T49" fmla="*/ 715300909 h 21600"/>
              <a:gd name="T50" fmla="*/ 2147483646 w 21600"/>
              <a:gd name="T51" fmla="*/ 791601788 h 21600"/>
              <a:gd name="T52" fmla="*/ 2147483646 w 21600"/>
              <a:gd name="T53" fmla="*/ 868538474 h 21600"/>
              <a:gd name="T54" fmla="*/ 2147483646 w 21600"/>
              <a:gd name="T55" fmla="*/ 1605460089 h 21600"/>
              <a:gd name="T56" fmla="*/ 2147483646 w 21600"/>
              <a:gd name="T57" fmla="*/ 1913199695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2147483646 w 21600"/>
              <a:gd name="T79" fmla="*/ 2147483646 h 21600"/>
              <a:gd name="T80" fmla="*/ 2147483646 w 21600"/>
              <a:gd name="T81" fmla="*/ 2147483646 h 21600"/>
              <a:gd name="T82" fmla="*/ 2147483646 w 21600"/>
              <a:gd name="T83" fmla="*/ 2147483646 h 21600"/>
              <a:gd name="T84" fmla="*/ 2147483646 w 21600"/>
              <a:gd name="T85" fmla="*/ 2147483646 h 21600"/>
              <a:gd name="T86" fmla="*/ 2147483646 w 21600"/>
              <a:gd name="T87" fmla="*/ 2147483646 h 21600"/>
              <a:gd name="T88" fmla="*/ 2147483646 w 21600"/>
              <a:gd name="T89" fmla="*/ 2147483646 h 21600"/>
              <a:gd name="T90" fmla="*/ 2147483646 w 21600"/>
              <a:gd name="T91" fmla="*/ 2147483646 h 21600"/>
              <a:gd name="T92" fmla="*/ 2147483646 w 21600"/>
              <a:gd name="T93" fmla="*/ 2147483646 h 21600"/>
              <a:gd name="T94" fmla="*/ 2147483646 w 21600"/>
              <a:gd name="T95" fmla="*/ 2147483646 h 216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1600" h="21600">
                <a:moveTo>
                  <a:pt x="4682" y="21600"/>
                </a:moveTo>
                <a:lnTo>
                  <a:pt x="0" y="21590"/>
                </a:lnTo>
                <a:lnTo>
                  <a:pt x="748" y="19131"/>
                </a:lnTo>
                <a:lnTo>
                  <a:pt x="1675" y="17589"/>
                </a:lnTo>
                <a:lnTo>
                  <a:pt x="2989" y="16572"/>
                </a:lnTo>
                <a:lnTo>
                  <a:pt x="3613" y="15377"/>
                </a:lnTo>
                <a:lnTo>
                  <a:pt x="4392" y="13885"/>
                </a:lnTo>
                <a:lnTo>
                  <a:pt x="5484" y="13225"/>
                </a:lnTo>
                <a:lnTo>
                  <a:pt x="6228" y="11993"/>
                </a:lnTo>
                <a:lnTo>
                  <a:pt x="6746" y="11338"/>
                </a:lnTo>
                <a:lnTo>
                  <a:pt x="8145" y="10883"/>
                </a:lnTo>
                <a:lnTo>
                  <a:pt x="9304" y="10206"/>
                </a:lnTo>
                <a:lnTo>
                  <a:pt x="10722" y="9151"/>
                </a:lnTo>
                <a:lnTo>
                  <a:pt x="11154" y="8123"/>
                </a:lnTo>
                <a:lnTo>
                  <a:pt x="11258" y="6609"/>
                </a:lnTo>
                <a:lnTo>
                  <a:pt x="11813" y="5116"/>
                </a:lnTo>
                <a:lnTo>
                  <a:pt x="12505" y="4019"/>
                </a:lnTo>
                <a:lnTo>
                  <a:pt x="13595" y="3400"/>
                </a:lnTo>
                <a:lnTo>
                  <a:pt x="14840" y="3040"/>
                </a:lnTo>
                <a:lnTo>
                  <a:pt x="15826" y="2062"/>
                </a:lnTo>
                <a:lnTo>
                  <a:pt x="16468" y="1128"/>
                </a:lnTo>
                <a:lnTo>
                  <a:pt x="16778" y="115"/>
                </a:lnTo>
                <a:lnTo>
                  <a:pt x="17619" y="0"/>
                </a:lnTo>
                <a:lnTo>
                  <a:pt x="17843" y="868"/>
                </a:lnTo>
                <a:lnTo>
                  <a:pt x="19089" y="1125"/>
                </a:lnTo>
                <a:lnTo>
                  <a:pt x="20332" y="1245"/>
                </a:lnTo>
                <a:lnTo>
                  <a:pt x="20799" y="1366"/>
                </a:lnTo>
                <a:lnTo>
                  <a:pt x="21241" y="2525"/>
                </a:lnTo>
                <a:lnTo>
                  <a:pt x="21155" y="3009"/>
                </a:lnTo>
                <a:lnTo>
                  <a:pt x="21137" y="3999"/>
                </a:lnTo>
                <a:lnTo>
                  <a:pt x="21201" y="4702"/>
                </a:lnTo>
                <a:lnTo>
                  <a:pt x="21600" y="5293"/>
                </a:lnTo>
                <a:lnTo>
                  <a:pt x="21083" y="5932"/>
                </a:lnTo>
                <a:lnTo>
                  <a:pt x="19196" y="6140"/>
                </a:lnTo>
                <a:lnTo>
                  <a:pt x="18150" y="6545"/>
                </a:lnTo>
                <a:lnTo>
                  <a:pt x="18066" y="7572"/>
                </a:lnTo>
                <a:lnTo>
                  <a:pt x="16671" y="8179"/>
                </a:lnTo>
                <a:lnTo>
                  <a:pt x="15795" y="8941"/>
                </a:lnTo>
                <a:lnTo>
                  <a:pt x="14711" y="9144"/>
                </a:lnTo>
                <a:lnTo>
                  <a:pt x="13262" y="9477"/>
                </a:lnTo>
                <a:lnTo>
                  <a:pt x="11690" y="10670"/>
                </a:lnTo>
                <a:lnTo>
                  <a:pt x="10979" y="14522"/>
                </a:lnTo>
                <a:lnTo>
                  <a:pt x="7180" y="14586"/>
                </a:lnTo>
                <a:lnTo>
                  <a:pt x="6437" y="18436"/>
                </a:lnTo>
                <a:lnTo>
                  <a:pt x="5425" y="18793"/>
                </a:lnTo>
                <a:lnTo>
                  <a:pt x="4656" y="19708"/>
                </a:lnTo>
                <a:lnTo>
                  <a:pt x="4682" y="21600"/>
                </a:lnTo>
                <a:close/>
                <a:moveTo>
                  <a:pt x="4682" y="21600"/>
                </a:moveTo>
              </a:path>
            </a:pathLst>
          </a:custGeom>
          <a:solidFill>
            <a:srgbClr val="E6E6E6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6" name="Rectangle 124">
            <a:extLst>
              <a:ext uri="{FF2B5EF4-FFF2-40B4-BE49-F238E27FC236}">
                <a16:creationId xmlns:a16="http://schemas.microsoft.com/office/drawing/2014/main" id="{949E096B-3EFD-E94B-9243-6B8FC5240DA3}"/>
              </a:ext>
            </a:extLst>
          </p:cNvPr>
          <p:cNvSpPr>
            <a:spLocks/>
          </p:cNvSpPr>
          <p:nvPr/>
        </p:nvSpPr>
        <p:spPr bwMode="auto">
          <a:xfrm rot="19240681">
            <a:off x="3456451" y="424337"/>
            <a:ext cx="5273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984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Morocco</a:t>
            </a:r>
          </a:p>
        </p:txBody>
      </p:sp>
      <p:sp>
        <p:nvSpPr>
          <p:cNvPr id="18557" name="Freeform 125">
            <a:extLst>
              <a:ext uri="{FF2B5EF4-FFF2-40B4-BE49-F238E27FC236}">
                <a16:creationId xmlns:a16="http://schemas.microsoft.com/office/drawing/2014/main" id="{B204D34E-B993-4942-B045-37F4BE655D39}"/>
              </a:ext>
            </a:extLst>
          </p:cNvPr>
          <p:cNvSpPr>
            <a:spLocks/>
          </p:cNvSpPr>
          <p:nvPr/>
        </p:nvSpPr>
        <p:spPr bwMode="auto">
          <a:xfrm>
            <a:off x="2685976" y="875110"/>
            <a:ext cx="782464" cy="606103"/>
          </a:xfrm>
          <a:custGeom>
            <a:avLst/>
            <a:gdLst>
              <a:gd name="T0" fmla="*/ 0 w 21600"/>
              <a:gd name="T1" fmla="*/ 1372884326 h 21600"/>
              <a:gd name="T2" fmla="*/ 1182357267 w 21600"/>
              <a:gd name="T3" fmla="*/ 1367163513 h 21600"/>
              <a:gd name="T4" fmla="*/ 1168408731 w 21600"/>
              <a:gd name="T5" fmla="*/ 1132502583 h 21600"/>
              <a:gd name="T6" fmla="*/ 1385159033 w 21600"/>
              <a:gd name="T7" fmla="*/ 982882747 h 21600"/>
              <a:gd name="T8" fmla="*/ 1658937698 w 21600"/>
              <a:gd name="T9" fmla="*/ 927460140 h 21600"/>
              <a:gd name="T10" fmla="*/ 1858047267 w 21600"/>
              <a:gd name="T11" fmla="*/ 422924809 h 21600"/>
              <a:gd name="T12" fmla="*/ 2147483646 w 21600"/>
              <a:gd name="T13" fmla="*/ 431060057 h 21600"/>
              <a:gd name="T14" fmla="*/ 2147483646 w 21600"/>
              <a:gd name="T15" fmla="*/ 182987441 h 21600"/>
              <a:gd name="T16" fmla="*/ 2147483646 w 21600"/>
              <a:gd name="T17" fmla="*/ 0 h 21600"/>
              <a:gd name="T18" fmla="*/ 2147483646 w 21600"/>
              <a:gd name="T19" fmla="*/ 110657247 h 21600"/>
              <a:gd name="T20" fmla="*/ 2147483646 w 21600"/>
              <a:gd name="T21" fmla="*/ 271081618 h 21600"/>
              <a:gd name="T22" fmla="*/ 1845877106 w 21600"/>
              <a:gd name="T23" fmla="*/ 348306010 h 21600"/>
              <a:gd name="T24" fmla="*/ 1627075062 w 21600"/>
              <a:gd name="T25" fmla="*/ 546420423 h 21600"/>
              <a:gd name="T26" fmla="*/ 1419073462 w 21600"/>
              <a:gd name="T27" fmla="*/ 736018945 h 21600"/>
              <a:gd name="T28" fmla="*/ 1105777080 w 21600"/>
              <a:gd name="T29" fmla="*/ 961590627 h 21600"/>
              <a:gd name="T30" fmla="*/ 1001435164 w 21600"/>
              <a:gd name="T31" fmla="*/ 1178010963 h 21600"/>
              <a:gd name="T32" fmla="*/ 1207108926 w 21600"/>
              <a:gd name="T33" fmla="*/ 1369770703 h 21600"/>
              <a:gd name="T34" fmla="*/ 0 w 21600"/>
              <a:gd name="T35" fmla="*/ 1372884326 h 21600"/>
              <a:gd name="T36" fmla="*/ 0 w 21600"/>
              <a:gd name="T37" fmla="*/ 1372884326 h 216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8646" y="21510"/>
                </a:lnTo>
                <a:lnTo>
                  <a:pt x="8544" y="17818"/>
                </a:lnTo>
                <a:lnTo>
                  <a:pt x="10129" y="15464"/>
                </a:lnTo>
                <a:lnTo>
                  <a:pt x="12131" y="14592"/>
                </a:lnTo>
                <a:lnTo>
                  <a:pt x="13587" y="6654"/>
                </a:lnTo>
                <a:lnTo>
                  <a:pt x="20627" y="6782"/>
                </a:lnTo>
                <a:lnTo>
                  <a:pt x="21600" y="2879"/>
                </a:lnTo>
                <a:lnTo>
                  <a:pt x="21600" y="0"/>
                </a:lnTo>
                <a:lnTo>
                  <a:pt x="21073" y="1741"/>
                </a:lnTo>
                <a:lnTo>
                  <a:pt x="18109" y="4265"/>
                </a:lnTo>
                <a:lnTo>
                  <a:pt x="13498" y="5480"/>
                </a:lnTo>
                <a:lnTo>
                  <a:pt x="11898" y="8597"/>
                </a:lnTo>
                <a:lnTo>
                  <a:pt x="10377" y="11580"/>
                </a:lnTo>
                <a:lnTo>
                  <a:pt x="8086" y="15129"/>
                </a:lnTo>
                <a:lnTo>
                  <a:pt x="7323" y="18534"/>
                </a:lnTo>
                <a:lnTo>
                  <a:pt x="8827" y="21551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58" name="Rectangle 126">
            <a:extLst>
              <a:ext uri="{FF2B5EF4-FFF2-40B4-BE49-F238E27FC236}">
                <a16:creationId xmlns:a16="http://schemas.microsoft.com/office/drawing/2014/main" id="{2340849E-91D6-E846-A5FA-B42DF6BA0324}"/>
              </a:ext>
            </a:extLst>
          </p:cNvPr>
          <p:cNvSpPr>
            <a:spLocks/>
          </p:cNvSpPr>
          <p:nvPr/>
        </p:nvSpPr>
        <p:spPr bwMode="auto">
          <a:xfrm>
            <a:off x="1943695" y="771404"/>
            <a:ext cx="896079" cy="21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Sahrawi Arab</a:t>
            </a:r>
          </a:p>
          <a:p>
            <a:pPr eaLnBrk="1" hangingPunct="1"/>
            <a:r>
              <a:rPr lang="en-US" altLang="en-US" sz="703" b="1">
                <a:solidFill>
                  <a:srgbClr val="1C1C1C"/>
                </a:solidFill>
                <a:latin typeface="Helvetica" pitchFamily="2" charset="0"/>
                <a:sym typeface="Helvetica" pitchFamily="2" charset="0"/>
              </a:rPr>
              <a:t>Democratic Republic</a:t>
            </a:r>
          </a:p>
        </p:txBody>
      </p:sp>
      <p:sp>
        <p:nvSpPr>
          <p:cNvPr id="18559" name="Line 127">
            <a:extLst>
              <a:ext uri="{FF2B5EF4-FFF2-40B4-BE49-F238E27FC236}">
                <a16:creationId xmlns:a16="http://schemas.microsoft.com/office/drawing/2014/main" id="{EA0B557A-3522-6541-8267-F0DCA4902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2383" y="978918"/>
            <a:ext cx="205383" cy="27682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8560" name="Rectangle 128">
            <a:extLst>
              <a:ext uri="{FF2B5EF4-FFF2-40B4-BE49-F238E27FC236}">
                <a16:creationId xmlns:a16="http://schemas.microsoft.com/office/drawing/2014/main" id="{3A045FC2-54FA-5649-AFE3-20746C9FA40A}"/>
              </a:ext>
            </a:extLst>
          </p:cNvPr>
          <p:cNvSpPr>
            <a:spLocks/>
          </p:cNvSpPr>
          <p:nvPr/>
        </p:nvSpPr>
        <p:spPr bwMode="auto">
          <a:xfrm>
            <a:off x="7548915" y="215805"/>
            <a:ext cx="2032288" cy="136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2953">
                <a:solidFill>
                  <a:schemeClr val="tx1"/>
                </a:solidFill>
              </a:rPr>
              <a:t>Africa</a:t>
            </a:r>
          </a:p>
          <a:p>
            <a:pPr algn="ctr" eaLnBrk="1" hangingPunct="1"/>
            <a:r>
              <a:rPr lang="en-US" altLang="en-US" sz="2953" i="1">
                <a:solidFill>
                  <a:schemeClr val="tx1"/>
                </a:solidFill>
              </a:rPr>
              <a:t>De Facto</a:t>
            </a:r>
          </a:p>
          <a:p>
            <a:pPr algn="ctr" eaLnBrk="1" hangingPunct="1"/>
            <a:r>
              <a:rPr lang="en-US" altLang="en-US" sz="2953">
                <a:solidFill>
                  <a:schemeClr val="tx1"/>
                </a:solidFill>
              </a:rPr>
              <a:t> Political Map</a:t>
            </a:r>
          </a:p>
        </p:txBody>
      </p:sp>
      <p:sp>
        <p:nvSpPr>
          <p:cNvPr id="18561" name="Rectangle 129">
            <a:extLst>
              <a:ext uri="{FF2B5EF4-FFF2-40B4-BE49-F238E27FC236}">
                <a16:creationId xmlns:a16="http://schemas.microsoft.com/office/drawing/2014/main" id="{729D3208-244F-5142-B3C4-0AC380270496}"/>
              </a:ext>
            </a:extLst>
          </p:cNvPr>
          <p:cNvSpPr>
            <a:spLocks/>
          </p:cNvSpPr>
          <p:nvPr/>
        </p:nvSpPr>
        <p:spPr bwMode="auto">
          <a:xfrm>
            <a:off x="1827609" y="5862340"/>
            <a:ext cx="35093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406">
                <a:solidFill>
                  <a:srgbClr val="640E2F"/>
                </a:solidFill>
                <a:latin typeface="Lucida Calligraphy" panose="03010101010101010101" pitchFamily="66" charset="77"/>
                <a:sym typeface="Lucida Calligraphy" panose="03010101010101010101" pitchFamily="66" charset="77"/>
              </a:rPr>
              <a:t>GeoCurrents Customizable </a:t>
            </a:r>
          </a:p>
          <a:p>
            <a:pPr algn="ctr" eaLnBrk="1" hangingPunct="1"/>
            <a:r>
              <a:rPr lang="en-US" altLang="en-US" sz="1406">
                <a:solidFill>
                  <a:srgbClr val="640E2F"/>
                </a:solidFill>
                <a:latin typeface="Lucida Calligraphy" panose="03010101010101010101" pitchFamily="66" charset="77"/>
                <a:sym typeface="Lucida Calligraphy" panose="03010101010101010101" pitchFamily="66" charset="77"/>
              </a:rPr>
              <a:t>Base Map</a:t>
            </a:r>
          </a:p>
        </p:txBody>
      </p:sp>
      <p:sp>
        <p:nvSpPr>
          <p:cNvPr id="18562" name="Rectangle 130">
            <a:extLst>
              <a:ext uri="{FF2B5EF4-FFF2-40B4-BE49-F238E27FC236}">
                <a16:creationId xmlns:a16="http://schemas.microsoft.com/office/drawing/2014/main" id="{BBF9D7C5-D785-CD49-817F-A8D40E2F99D9}"/>
              </a:ext>
            </a:extLst>
          </p:cNvPr>
          <p:cNvSpPr>
            <a:spLocks/>
          </p:cNvSpPr>
          <p:nvPr/>
        </p:nvSpPr>
        <p:spPr bwMode="auto">
          <a:xfrm>
            <a:off x="2675930" y="3554015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3" name="Rectangle 131">
            <a:extLst>
              <a:ext uri="{FF2B5EF4-FFF2-40B4-BE49-F238E27FC236}">
                <a16:creationId xmlns:a16="http://schemas.microsoft.com/office/drawing/2014/main" id="{8BB34416-D585-D04A-BCFA-80F9CAE5BBB7}"/>
              </a:ext>
            </a:extLst>
          </p:cNvPr>
          <p:cNvSpPr>
            <a:spLocks/>
          </p:cNvSpPr>
          <p:nvPr/>
        </p:nvSpPr>
        <p:spPr bwMode="auto">
          <a:xfrm>
            <a:off x="2675930" y="4232672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4" name="Rectangle 132">
            <a:extLst>
              <a:ext uri="{FF2B5EF4-FFF2-40B4-BE49-F238E27FC236}">
                <a16:creationId xmlns:a16="http://schemas.microsoft.com/office/drawing/2014/main" id="{9079D089-AAFA-EF44-89E7-53A3C562CB0C}"/>
              </a:ext>
            </a:extLst>
          </p:cNvPr>
          <p:cNvSpPr>
            <a:spLocks/>
          </p:cNvSpPr>
          <p:nvPr/>
        </p:nvSpPr>
        <p:spPr bwMode="auto">
          <a:xfrm>
            <a:off x="2675930" y="4063008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5" name="Rectangle 133">
            <a:extLst>
              <a:ext uri="{FF2B5EF4-FFF2-40B4-BE49-F238E27FC236}">
                <a16:creationId xmlns:a16="http://schemas.microsoft.com/office/drawing/2014/main" id="{4DDF2692-9994-524F-9F97-6537FFCE40DF}"/>
              </a:ext>
            </a:extLst>
          </p:cNvPr>
          <p:cNvSpPr>
            <a:spLocks/>
          </p:cNvSpPr>
          <p:nvPr/>
        </p:nvSpPr>
        <p:spPr bwMode="auto">
          <a:xfrm>
            <a:off x="2675930" y="3893344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6" name="Rectangle 134">
            <a:extLst>
              <a:ext uri="{FF2B5EF4-FFF2-40B4-BE49-F238E27FC236}">
                <a16:creationId xmlns:a16="http://schemas.microsoft.com/office/drawing/2014/main" id="{B4CBE029-3410-BA4C-9A86-F181CF08C1C8}"/>
              </a:ext>
            </a:extLst>
          </p:cNvPr>
          <p:cNvSpPr>
            <a:spLocks/>
          </p:cNvSpPr>
          <p:nvPr/>
        </p:nvSpPr>
        <p:spPr bwMode="auto">
          <a:xfrm>
            <a:off x="2675930" y="3723680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7" name="Rectangle 135">
            <a:extLst>
              <a:ext uri="{FF2B5EF4-FFF2-40B4-BE49-F238E27FC236}">
                <a16:creationId xmlns:a16="http://schemas.microsoft.com/office/drawing/2014/main" id="{D57A508B-AD86-264D-921C-F18BC6C8863E}"/>
              </a:ext>
            </a:extLst>
          </p:cNvPr>
          <p:cNvSpPr>
            <a:spLocks/>
          </p:cNvSpPr>
          <p:nvPr/>
        </p:nvSpPr>
        <p:spPr bwMode="auto">
          <a:xfrm>
            <a:off x="2675930" y="4402336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8" name="Rectangle 136">
            <a:extLst>
              <a:ext uri="{FF2B5EF4-FFF2-40B4-BE49-F238E27FC236}">
                <a16:creationId xmlns:a16="http://schemas.microsoft.com/office/drawing/2014/main" id="{193B202F-E18D-3540-88D8-C8BCE0DD4345}"/>
              </a:ext>
            </a:extLst>
          </p:cNvPr>
          <p:cNvSpPr>
            <a:spLocks/>
          </p:cNvSpPr>
          <p:nvPr/>
        </p:nvSpPr>
        <p:spPr bwMode="auto">
          <a:xfrm>
            <a:off x="2675930" y="4572000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69" name="Rectangle 137">
            <a:extLst>
              <a:ext uri="{FF2B5EF4-FFF2-40B4-BE49-F238E27FC236}">
                <a16:creationId xmlns:a16="http://schemas.microsoft.com/office/drawing/2014/main" id="{458EFB5D-E54E-9240-A064-425CA9303B2E}"/>
              </a:ext>
            </a:extLst>
          </p:cNvPr>
          <p:cNvSpPr>
            <a:spLocks/>
          </p:cNvSpPr>
          <p:nvPr/>
        </p:nvSpPr>
        <p:spPr bwMode="auto">
          <a:xfrm>
            <a:off x="2675930" y="4741664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70" name="Rectangle 138">
            <a:extLst>
              <a:ext uri="{FF2B5EF4-FFF2-40B4-BE49-F238E27FC236}">
                <a16:creationId xmlns:a16="http://schemas.microsoft.com/office/drawing/2014/main" id="{8AE8C7F5-94DB-DA4E-BEA3-9502C8DB749C}"/>
              </a:ext>
            </a:extLst>
          </p:cNvPr>
          <p:cNvSpPr>
            <a:spLocks/>
          </p:cNvSpPr>
          <p:nvPr/>
        </p:nvSpPr>
        <p:spPr bwMode="auto">
          <a:xfrm>
            <a:off x="2675930" y="4911328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71" name="Rectangle 139">
            <a:extLst>
              <a:ext uri="{FF2B5EF4-FFF2-40B4-BE49-F238E27FC236}">
                <a16:creationId xmlns:a16="http://schemas.microsoft.com/office/drawing/2014/main" id="{53C38430-A4DC-2F46-BB91-529CC67CCECA}"/>
              </a:ext>
            </a:extLst>
          </p:cNvPr>
          <p:cNvSpPr>
            <a:spLocks/>
          </p:cNvSpPr>
          <p:nvPr/>
        </p:nvSpPr>
        <p:spPr bwMode="auto">
          <a:xfrm>
            <a:off x="2675930" y="5080992"/>
            <a:ext cx="151805" cy="151805"/>
          </a:xfrm>
          <a:prstGeom prst="rect">
            <a:avLst/>
          </a:prstGeom>
          <a:solidFill>
            <a:srgbClr val="E6E6E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953"/>
          </a:p>
        </p:txBody>
      </p:sp>
      <p:sp>
        <p:nvSpPr>
          <p:cNvPr id="18572" name="Rectangle 140">
            <a:extLst>
              <a:ext uri="{FF2B5EF4-FFF2-40B4-BE49-F238E27FC236}">
                <a16:creationId xmlns:a16="http://schemas.microsoft.com/office/drawing/2014/main" id="{84AFA641-0C61-0C4D-8ED4-5753A24CDB81}"/>
              </a:ext>
            </a:extLst>
          </p:cNvPr>
          <p:cNvSpPr>
            <a:spLocks/>
          </p:cNvSpPr>
          <p:nvPr/>
        </p:nvSpPr>
        <p:spPr bwMode="auto">
          <a:xfrm>
            <a:off x="2871681" y="3554192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3" name="Rectangle 141">
            <a:extLst>
              <a:ext uri="{FF2B5EF4-FFF2-40B4-BE49-F238E27FC236}">
                <a16:creationId xmlns:a16="http://schemas.microsoft.com/office/drawing/2014/main" id="{F1A3A0F4-7BE4-D24F-97B1-654D052F775C}"/>
              </a:ext>
            </a:extLst>
          </p:cNvPr>
          <p:cNvSpPr>
            <a:spLocks/>
          </p:cNvSpPr>
          <p:nvPr/>
        </p:nvSpPr>
        <p:spPr bwMode="auto">
          <a:xfrm>
            <a:off x="2876146" y="3728321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4" name="Rectangle 142">
            <a:extLst>
              <a:ext uri="{FF2B5EF4-FFF2-40B4-BE49-F238E27FC236}">
                <a16:creationId xmlns:a16="http://schemas.microsoft.com/office/drawing/2014/main" id="{E1B7C7A4-E249-CF46-9AC6-8419DE7E9783}"/>
              </a:ext>
            </a:extLst>
          </p:cNvPr>
          <p:cNvSpPr>
            <a:spLocks/>
          </p:cNvSpPr>
          <p:nvPr/>
        </p:nvSpPr>
        <p:spPr bwMode="auto">
          <a:xfrm>
            <a:off x="2876146" y="3897985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5" name="Rectangle 143">
            <a:extLst>
              <a:ext uri="{FF2B5EF4-FFF2-40B4-BE49-F238E27FC236}">
                <a16:creationId xmlns:a16="http://schemas.microsoft.com/office/drawing/2014/main" id="{151E3E12-C467-BD44-8166-68790E185C5D}"/>
              </a:ext>
            </a:extLst>
          </p:cNvPr>
          <p:cNvSpPr>
            <a:spLocks/>
          </p:cNvSpPr>
          <p:nvPr/>
        </p:nvSpPr>
        <p:spPr bwMode="auto">
          <a:xfrm>
            <a:off x="2876146" y="4067649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6" name="Rectangle 144">
            <a:extLst>
              <a:ext uri="{FF2B5EF4-FFF2-40B4-BE49-F238E27FC236}">
                <a16:creationId xmlns:a16="http://schemas.microsoft.com/office/drawing/2014/main" id="{A9E9970B-8F20-5D4F-9E98-9898CCF3AE4C}"/>
              </a:ext>
            </a:extLst>
          </p:cNvPr>
          <p:cNvSpPr>
            <a:spLocks/>
          </p:cNvSpPr>
          <p:nvPr/>
        </p:nvSpPr>
        <p:spPr bwMode="auto">
          <a:xfrm>
            <a:off x="2876146" y="4237313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7" name="Rectangle 145">
            <a:extLst>
              <a:ext uri="{FF2B5EF4-FFF2-40B4-BE49-F238E27FC236}">
                <a16:creationId xmlns:a16="http://schemas.microsoft.com/office/drawing/2014/main" id="{F241BE7B-8C30-5747-8FC4-CB4BB4F493B4}"/>
              </a:ext>
            </a:extLst>
          </p:cNvPr>
          <p:cNvSpPr>
            <a:spLocks/>
          </p:cNvSpPr>
          <p:nvPr/>
        </p:nvSpPr>
        <p:spPr bwMode="auto">
          <a:xfrm>
            <a:off x="2876146" y="4406977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8" name="Rectangle 146">
            <a:extLst>
              <a:ext uri="{FF2B5EF4-FFF2-40B4-BE49-F238E27FC236}">
                <a16:creationId xmlns:a16="http://schemas.microsoft.com/office/drawing/2014/main" id="{DE3B4358-FCBD-8045-888F-75C0096AE1AD}"/>
              </a:ext>
            </a:extLst>
          </p:cNvPr>
          <p:cNvSpPr>
            <a:spLocks/>
          </p:cNvSpPr>
          <p:nvPr/>
        </p:nvSpPr>
        <p:spPr bwMode="auto">
          <a:xfrm>
            <a:off x="2876146" y="4576641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79" name="Rectangle 147">
            <a:extLst>
              <a:ext uri="{FF2B5EF4-FFF2-40B4-BE49-F238E27FC236}">
                <a16:creationId xmlns:a16="http://schemas.microsoft.com/office/drawing/2014/main" id="{EE981C1C-F06E-C84E-ABDA-630A66BAF652}"/>
              </a:ext>
            </a:extLst>
          </p:cNvPr>
          <p:cNvSpPr>
            <a:spLocks/>
          </p:cNvSpPr>
          <p:nvPr/>
        </p:nvSpPr>
        <p:spPr bwMode="auto">
          <a:xfrm>
            <a:off x="2876146" y="4746305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80" name="Rectangle 148">
            <a:extLst>
              <a:ext uri="{FF2B5EF4-FFF2-40B4-BE49-F238E27FC236}">
                <a16:creationId xmlns:a16="http://schemas.microsoft.com/office/drawing/2014/main" id="{6E27095B-6785-B84E-846F-72443764D525}"/>
              </a:ext>
            </a:extLst>
          </p:cNvPr>
          <p:cNvSpPr>
            <a:spLocks/>
          </p:cNvSpPr>
          <p:nvPr/>
        </p:nvSpPr>
        <p:spPr bwMode="auto">
          <a:xfrm>
            <a:off x="2876146" y="4915969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581" name="Rectangle 149">
            <a:extLst>
              <a:ext uri="{FF2B5EF4-FFF2-40B4-BE49-F238E27FC236}">
                <a16:creationId xmlns:a16="http://schemas.microsoft.com/office/drawing/2014/main" id="{6517E71E-2A88-CD43-99A1-D6F409805CC5}"/>
              </a:ext>
            </a:extLst>
          </p:cNvPr>
          <p:cNvSpPr>
            <a:spLocks/>
          </p:cNvSpPr>
          <p:nvPr/>
        </p:nvSpPr>
        <p:spPr bwMode="auto">
          <a:xfrm>
            <a:off x="2876146" y="5085633"/>
            <a:ext cx="206788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984">
                <a:solidFill>
                  <a:schemeClr val="tx1"/>
                </a:solidFill>
              </a:rPr>
              <a:t>text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343</Words>
  <Application>Microsoft Macintosh PowerPoint</Application>
  <PresentationFormat>Widescreen</PresentationFormat>
  <Paragraphs>199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Gill Sans</vt:lpstr>
      <vt:lpstr>Helvetica</vt:lpstr>
      <vt:lpstr>Lucida Calligraphy</vt:lpstr>
      <vt:lpstr>Wingdings</vt:lpstr>
      <vt:lpstr>Office Theme</vt:lpstr>
      <vt:lpstr>PowerPoint Presentation</vt:lpstr>
      <vt:lpstr>Outline map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Ayala Wineman</dc:creator>
  <cp:lastModifiedBy>Ayala Wineman</cp:lastModifiedBy>
  <cp:revision>12</cp:revision>
  <dcterms:created xsi:type="dcterms:W3CDTF">2021-07-16T20:29:01Z</dcterms:created>
  <dcterms:modified xsi:type="dcterms:W3CDTF">2021-08-31T16:38:09Z</dcterms:modified>
</cp:coreProperties>
</file>