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2"/>
    <p:sldId id="5945" r:id="rId3"/>
    <p:sldId id="5956" r:id="rId4"/>
    <p:sldId id="5947" r:id="rId5"/>
    <p:sldId id="5954" r:id="rId6"/>
    <p:sldId id="5938" r:id="rId7"/>
    <p:sldId id="5957" r:id="rId8"/>
    <p:sldId id="282" r:id="rId9"/>
  </p:sldIdLst>
  <p:sldSz cx="12192000" cy="6858000"/>
  <p:notesSz cx="6858000" cy="91440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3C3C79-BA89-8CF3-AB69-21523447823B}" name="Levison Chiwaula" initials="LC" userId="7cc3301d45f73e7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dza Chisanu" initials="NC" lastIdx="1" clrIdx="0">
    <p:extLst>
      <p:ext uri="{19B8F6BF-5375-455C-9EA6-DF929625EA0E}">
        <p15:presenceInfo xmlns:p15="http://schemas.microsoft.com/office/powerpoint/2012/main" userId="2d2d2490ce27007e" providerId="Windows Live"/>
      </p:ext>
    </p:extLst>
  </p:cmAuthor>
  <p:cmAuthor id="2" name="Joyce Minofu" initials="JM" lastIdx="2" clrIdx="1">
    <p:extLst>
      <p:ext uri="{19B8F6BF-5375-455C-9EA6-DF929625EA0E}">
        <p15:presenceInfo xmlns:p15="http://schemas.microsoft.com/office/powerpoint/2012/main" userId="S-1-5-21-2706503116-2682195609-2267363890-1134" providerId="AD"/>
      </p:ext>
    </p:extLst>
  </p:cmAuthor>
  <p:cmAuthor id="3" name="Levison Chiwaula" initials="LC" lastIdx="9" clrIdx="2">
    <p:extLst>
      <p:ext uri="{19B8F6BF-5375-455C-9EA6-DF929625EA0E}">
        <p15:presenceInfo xmlns:p15="http://schemas.microsoft.com/office/powerpoint/2012/main" userId="6fef48254d678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0B2"/>
    <a:srgbClr val="FFFFFF"/>
    <a:srgbClr val="66FF66"/>
    <a:srgbClr val="01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E2EFC-2B83-4131-AC22-63A043FC7AF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7A6CC-F865-45DF-825A-8552FE7F9017}">
      <dgm:prSet phldrT="[Text]" phldr="0"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latin typeface="Yu Gothic" panose="020B0400000000000000" pitchFamily="34" charset="-128"/>
              <a:ea typeface="Yu Gothic" panose="020B0400000000000000" pitchFamily="34" charset="-128"/>
            </a:rPr>
            <a:t>1. To coordinate stakeholders</a:t>
          </a:r>
        </a:p>
      </dgm:t>
    </dgm:pt>
    <dgm:pt modelId="{502C2F1C-4E0B-4F42-8F03-CAEF1561AA50}" type="parTrans" cxnId="{E0BF2A48-D859-4893-972E-74505A94277A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42DB9F9-AE61-469E-9127-5CE03FFBC683}" type="sibTrans" cxnId="{E0BF2A48-D859-4893-972E-74505A94277A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C14EF57-F51D-4065-9ECF-1A037B3163DF}">
      <dgm:prSet phldrT="[Text]" phldr="0"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latin typeface="Yu Gothic" panose="020B0400000000000000" pitchFamily="34" charset="-128"/>
              <a:ea typeface="Yu Gothic" panose="020B0400000000000000" pitchFamily="34" charset="-128"/>
            </a:rPr>
            <a:t>2. To track progress</a:t>
          </a:r>
        </a:p>
      </dgm:t>
    </dgm:pt>
    <dgm:pt modelId="{B38BD263-A553-41C7-B49C-4D3F0AC0D630}" type="parTrans" cxnId="{2D6379B9-D087-460C-8FC1-F0DBA74CA977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C7022AD3-EBF4-41B6-94A4-1CC5A3529618}" type="sibTrans" cxnId="{2D6379B9-D087-460C-8FC1-F0DBA74CA977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EB08BE09-17FA-405C-8CDE-F46B555F874E}">
      <dgm:prSet phldrT="[Text]" phldr="0"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latin typeface="Yu Gothic" panose="020B0400000000000000" pitchFamily="34" charset="-128"/>
              <a:ea typeface="Yu Gothic" panose="020B0400000000000000" pitchFamily="34" charset="-128"/>
            </a:rPr>
            <a:t>3. To support implementation</a:t>
          </a:r>
        </a:p>
      </dgm:t>
    </dgm:pt>
    <dgm:pt modelId="{E0948A43-1332-434A-A341-A924FEE138B1}" type="parTrans" cxnId="{02EF9049-BA5E-4A2C-8DF7-B2EDA0B077ED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7E675A28-1E52-4E13-8112-3F454CD8A401}" type="sibTrans" cxnId="{02EF9049-BA5E-4A2C-8DF7-B2EDA0B077ED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DB704BF3-23C6-4151-B43B-D80003A26185}" type="pres">
      <dgm:prSet presAssocID="{A42E2EFC-2B83-4131-AC22-63A043FC7AF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831DD13-F688-4054-90C0-F493CC743188}" type="pres">
      <dgm:prSet presAssocID="{A42E2EFC-2B83-4131-AC22-63A043FC7AFB}" presName="cycle" presStyleCnt="0"/>
      <dgm:spPr/>
    </dgm:pt>
    <dgm:pt modelId="{E6597215-89DA-4FA1-AC38-6C1859CB28C6}" type="pres">
      <dgm:prSet presAssocID="{A42E2EFC-2B83-4131-AC22-63A043FC7AFB}" presName="centerShape" presStyleCnt="0"/>
      <dgm:spPr/>
    </dgm:pt>
    <dgm:pt modelId="{BA8A502C-ABC9-44BD-9C78-205064ACD000}" type="pres">
      <dgm:prSet presAssocID="{A42E2EFC-2B83-4131-AC22-63A043FC7AFB}" presName="connSite" presStyleLbl="node1" presStyleIdx="0" presStyleCnt="4"/>
      <dgm:spPr/>
    </dgm:pt>
    <dgm:pt modelId="{47B9B223-7E68-4090-A2D7-CD8C8000EF5C}" type="pres">
      <dgm:prSet presAssocID="{A42E2EFC-2B83-4131-AC22-63A043FC7AFB}" presName="visible" presStyleLbl="node1" presStyleIdx="0" presStyleCnt="4"/>
      <dgm:spPr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3D9E5AB3-D500-4B10-BBA7-B7131E5675B1}" type="pres">
      <dgm:prSet presAssocID="{502C2F1C-4E0B-4F42-8F03-CAEF1561AA50}" presName="Name25" presStyleLbl="parChTrans1D1" presStyleIdx="0" presStyleCnt="3"/>
      <dgm:spPr/>
    </dgm:pt>
    <dgm:pt modelId="{F2757567-C8D5-45B1-88D3-F1F802909ACC}" type="pres">
      <dgm:prSet presAssocID="{2EE7A6CC-F865-45DF-825A-8552FE7F9017}" presName="node" presStyleCnt="0"/>
      <dgm:spPr/>
    </dgm:pt>
    <dgm:pt modelId="{6206D3F4-5CA9-45E3-9365-DE2C1BF1E827}" type="pres">
      <dgm:prSet presAssocID="{2EE7A6CC-F865-45DF-825A-8552FE7F9017}" presName="parentNode" presStyleLbl="node1" presStyleIdx="1" presStyleCnt="4" custScaleX="186306" custScaleY="113342" custLinFactNeighborX="2620" custLinFactNeighborY="9519">
        <dgm:presLayoutVars>
          <dgm:chMax val="1"/>
          <dgm:bulletEnabled val="1"/>
        </dgm:presLayoutVars>
      </dgm:prSet>
      <dgm:spPr/>
    </dgm:pt>
    <dgm:pt modelId="{C2AE983D-4693-4647-B1F4-800C5361E28B}" type="pres">
      <dgm:prSet presAssocID="{2EE7A6CC-F865-45DF-825A-8552FE7F9017}" presName="childNode" presStyleLbl="revTx" presStyleIdx="0" presStyleCnt="0">
        <dgm:presLayoutVars>
          <dgm:bulletEnabled val="1"/>
        </dgm:presLayoutVars>
      </dgm:prSet>
      <dgm:spPr/>
    </dgm:pt>
    <dgm:pt modelId="{A0793FFE-554F-4519-ACB6-00775B6E53A5}" type="pres">
      <dgm:prSet presAssocID="{B38BD263-A553-41C7-B49C-4D3F0AC0D630}" presName="Name25" presStyleLbl="parChTrans1D1" presStyleIdx="1" presStyleCnt="3"/>
      <dgm:spPr/>
    </dgm:pt>
    <dgm:pt modelId="{EDAF8C30-9EB6-4CF5-88C6-E9E0B7431D8C}" type="pres">
      <dgm:prSet presAssocID="{1C14EF57-F51D-4065-9ECF-1A037B3163DF}" presName="node" presStyleCnt="0"/>
      <dgm:spPr/>
    </dgm:pt>
    <dgm:pt modelId="{E28FE5D8-400E-4F05-A7F3-9C233761F416}" type="pres">
      <dgm:prSet presAssocID="{1C14EF57-F51D-4065-9ECF-1A037B3163DF}" presName="parentNode" presStyleLbl="node1" presStyleIdx="2" presStyleCnt="4" custScaleX="162702" custScaleY="141006" custLinFactNeighborX="71516" custLinFactNeighborY="-8601">
        <dgm:presLayoutVars>
          <dgm:chMax val="1"/>
          <dgm:bulletEnabled val="1"/>
        </dgm:presLayoutVars>
      </dgm:prSet>
      <dgm:spPr/>
    </dgm:pt>
    <dgm:pt modelId="{D9F14DB1-D1B8-44DA-931F-8312B2855FF9}" type="pres">
      <dgm:prSet presAssocID="{1C14EF57-F51D-4065-9ECF-1A037B3163DF}" presName="childNode" presStyleLbl="revTx" presStyleIdx="0" presStyleCnt="0">
        <dgm:presLayoutVars>
          <dgm:bulletEnabled val="1"/>
        </dgm:presLayoutVars>
      </dgm:prSet>
      <dgm:spPr/>
    </dgm:pt>
    <dgm:pt modelId="{DFA74976-FFC5-4F6C-ADBC-D4FE1E10C77C}" type="pres">
      <dgm:prSet presAssocID="{E0948A43-1332-434A-A341-A924FEE138B1}" presName="Name25" presStyleLbl="parChTrans1D1" presStyleIdx="2" presStyleCnt="3"/>
      <dgm:spPr/>
    </dgm:pt>
    <dgm:pt modelId="{79C1520D-235F-4A76-8A02-D1B2BE9CFEC4}" type="pres">
      <dgm:prSet presAssocID="{EB08BE09-17FA-405C-8CDE-F46B555F874E}" presName="node" presStyleCnt="0"/>
      <dgm:spPr/>
    </dgm:pt>
    <dgm:pt modelId="{52FEDCE9-AA03-4516-A01E-419CAC5F65CE}" type="pres">
      <dgm:prSet presAssocID="{EB08BE09-17FA-405C-8CDE-F46B555F874E}" presName="parentNode" presStyleLbl="node1" presStyleIdx="3" presStyleCnt="4" custScaleX="182242" custScaleY="131013" custLinFactNeighborX="76850" custLinFactNeighborY="9932">
        <dgm:presLayoutVars>
          <dgm:chMax val="1"/>
          <dgm:bulletEnabled val="1"/>
        </dgm:presLayoutVars>
      </dgm:prSet>
      <dgm:spPr/>
    </dgm:pt>
    <dgm:pt modelId="{3BC12136-4C81-43E7-B9AB-547231B5A998}" type="pres">
      <dgm:prSet presAssocID="{EB08BE09-17FA-405C-8CDE-F46B555F874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9E29013-0DBB-447E-8E8F-81F7D44C45E4}" type="presOf" srcId="{1C14EF57-F51D-4065-9ECF-1A037B3163DF}" destId="{E28FE5D8-400E-4F05-A7F3-9C233761F416}" srcOrd="0" destOrd="0" presId="urn:microsoft.com/office/officeart/2005/8/layout/radial2"/>
    <dgm:cxn modelId="{6A88D466-0D93-4AF7-885D-ADFB2B7FD7EC}" type="presOf" srcId="{E0948A43-1332-434A-A341-A924FEE138B1}" destId="{DFA74976-FFC5-4F6C-ADBC-D4FE1E10C77C}" srcOrd="0" destOrd="0" presId="urn:microsoft.com/office/officeart/2005/8/layout/radial2"/>
    <dgm:cxn modelId="{E0BF2A48-D859-4893-972E-74505A94277A}" srcId="{A42E2EFC-2B83-4131-AC22-63A043FC7AFB}" destId="{2EE7A6CC-F865-45DF-825A-8552FE7F9017}" srcOrd="0" destOrd="0" parTransId="{502C2F1C-4E0B-4F42-8F03-CAEF1561AA50}" sibTransId="{642DB9F9-AE61-469E-9127-5CE03FFBC683}"/>
    <dgm:cxn modelId="{02EF9049-BA5E-4A2C-8DF7-B2EDA0B077ED}" srcId="{A42E2EFC-2B83-4131-AC22-63A043FC7AFB}" destId="{EB08BE09-17FA-405C-8CDE-F46B555F874E}" srcOrd="2" destOrd="0" parTransId="{E0948A43-1332-434A-A341-A924FEE138B1}" sibTransId="{7E675A28-1E52-4E13-8112-3F454CD8A401}"/>
    <dgm:cxn modelId="{40F33372-FE7F-491E-8BEE-4E4F8FB9665A}" type="presOf" srcId="{502C2F1C-4E0B-4F42-8F03-CAEF1561AA50}" destId="{3D9E5AB3-D500-4B10-BBA7-B7131E5675B1}" srcOrd="0" destOrd="0" presId="urn:microsoft.com/office/officeart/2005/8/layout/radial2"/>
    <dgm:cxn modelId="{3EB979B5-F3B7-4614-8CD0-9E52FF487E4A}" type="presOf" srcId="{A42E2EFC-2B83-4131-AC22-63A043FC7AFB}" destId="{DB704BF3-23C6-4151-B43B-D80003A26185}" srcOrd="0" destOrd="0" presId="urn:microsoft.com/office/officeart/2005/8/layout/radial2"/>
    <dgm:cxn modelId="{2D6379B9-D087-460C-8FC1-F0DBA74CA977}" srcId="{A42E2EFC-2B83-4131-AC22-63A043FC7AFB}" destId="{1C14EF57-F51D-4065-9ECF-1A037B3163DF}" srcOrd="1" destOrd="0" parTransId="{B38BD263-A553-41C7-B49C-4D3F0AC0D630}" sibTransId="{C7022AD3-EBF4-41B6-94A4-1CC5A3529618}"/>
    <dgm:cxn modelId="{94A614D3-D68E-4EAC-B126-64D1CF717C17}" type="presOf" srcId="{EB08BE09-17FA-405C-8CDE-F46B555F874E}" destId="{52FEDCE9-AA03-4516-A01E-419CAC5F65CE}" srcOrd="0" destOrd="0" presId="urn:microsoft.com/office/officeart/2005/8/layout/radial2"/>
    <dgm:cxn modelId="{E8A39DFD-5A4D-4300-942D-014BB65DCA5D}" type="presOf" srcId="{2EE7A6CC-F865-45DF-825A-8552FE7F9017}" destId="{6206D3F4-5CA9-45E3-9365-DE2C1BF1E827}" srcOrd="0" destOrd="0" presId="urn:microsoft.com/office/officeart/2005/8/layout/radial2"/>
    <dgm:cxn modelId="{FB9433FF-75C6-41CB-9819-FB1E6FE61838}" type="presOf" srcId="{B38BD263-A553-41C7-B49C-4D3F0AC0D630}" destId="{A0793FFE-554F-4519-ACB6-00775B6E53A5}" srcOrd="0" destOrd="0" presId="urn:microsoft.com/office/officeart/2005/8/layout/radial2"/>
    <dgm:cxn modelId="{7328DC51-461E-43C9-9A91-4002E67E40C1}" type="presParOf" srcId="{DB704BF3-23C6-4151-B43B-D80003A26185}" destId="{4831DD13-F688-4054-90C0-F493CC743188}" srcOrd="0" destOrd="0" presId="urn:microsoft.com/office/officeart/2005/8/layout/radial2"/>
    <dgm:cxn modelId="{B4A8093A-6AA2-4E80-95F3-3898623364DB}" type="presParOf" srcId="{4831DD13-F688-4054-90C0-F493CC743188}" destId="{E6597215-89DA-4FA1-AC38-6C1859CB28C6}" srcOrd="0" destOrd="0" presId="urn:microsoft.com/office/officeart/2005/8/layout/radial2"/>
    <dgm:cxn modelId="{6EA35BA8-33AE-4956-A261-B05D7166E603}" type="presParOf" srcId="{E6597215-89DA-4FA1-AC38-6C1859CB28C6}" destId="{BA8A502C-ABC9-44BD-9C78-205064ACD000}" srcOrd="0" destOrd="0" presId="urn:microsoft.com/office/officeart/2005/8/layout/radial2"/>
    <dgm:cxn modelId="{FA1448A5-B9B0-44BF-BABE-29C4CFACB043}" type="presParOf" srcId="{E6597215-89DA-4FA1-AC38-6C1859CB28C6}" destId="{47B9B223-7E68-4090-A2D7-CD8C8000EF5C}" srcOrd="1" destOrd="0" presId="urn:microsoft.com/office/officeart/2005/8/layout/radial2"/>
    <dgm:cxn modelId="{3EE5A5E6-3171-4608-8849-F18103FFDB29}" type="presParOf" srcId="{4831DD13-F688-4054-90C0-F493CC743188}" destId="{3D9E5AB3-D500-4B10-BBA7-B7131E5675B1}" srcOrd="1" destOrd="0" presId="urn:microsoft.com/office/officeart/2005/8/layout/radial2"/>
    <dgm:cxn modelId="{2AD2F492-51C6-429D-A21D-6DC1C2791ABE}" type="presParOf" srcId="{4831DD13-F688-4054-90C0-F493CC743188}" destId="{F2757567-C8D5-45B1-88D3-F1F802909ACC}" srcOrd="2" destOrd="0" presId="urn:microsoft.com/office/officeart/2005/8/layout/radial2"/>
    <dgm:cxn modelId="{463DFF55-F888-4C44-B934-CDCD6FC361BE}" type="presParOf" srcId="{F2757567-C8D5-45B1-88D3-F1F802909ACC}" destId="{6206D3F4-5CA9-45E3-9365-DE2C1BF1E827}" srcOrd="0" destOrd="0" presId="urn:microsoft.com/office/officeart/2005/8/layout/radial2"/>
    <dgm:cxn modelId="{7D658F2C-063C-48AF-986C-FD7DFF7BC345}" type="presParOf" srcId="{F2757567-C8D5-45B1-88D3-F1F802909ACC}" destId="{C2AE983D-4693-4647-B1F4-800C5361E28B}" srcOrd="1" destOrd="0" presId="urn:microsoft.com/office/officeart/2005/8/layout/radial2"/>
    <dgm:cxn modelId="{D2C4A6F9-36C9-4334-AF3B-A6D9CF6DD49B}" type="presParOf" srcId="{4831DD13-F688-4054-90C0-F493CC743188}" destId="{A0793FFE-554F-4519-ACB6-00775B6E53A5}" srcOrd="3" destOrd="0" presId="urn:microsoft.com/office/officeart/2005/8/layout/radial2"/>
    <dgm:cxn modelId="{433E0424-2C64-432B-B18A-F93B766DE134}" type="presParOf" srcId="{4831DD13-F688-4054-90C0-F493CC743188}" destId="{EDAF8C30-9EB6-4CF5-88C6-E9E0B7431D8C}" srcOrd="4" destOrd="0" presId="urn:microsoft.com/office/officeart/2005/8/layout/radial2"/>
    <dgm:cxn modelId="{A7F26358-2002-4B89-9884-62E54F1198AA}" type="presParOf" srcId="{EDAF8C30-9EB6-4CF5-88C6-E9E0B7431D8C}" destId="{E28FE5D8-400E-4F05-A7F3-9C233761F416}" srcOrd="0" destOrd="0" presId="urn:microsoft.com/office/officeart/2005/8/layout/radial2"/>
    <dgm:cxn modelId="{A44937A4-3A71-4FAF-BA48-5C76A4E8AC99}" type="presParOf" srcId="{EDAF8C30-9EB6-4CF5-88C6-E9E0B7431D8C}" destId="{D9F14DB1-D1B8-44DA-931F-8312B2855FF9}" srcOrd="1" destOrd="0" presId="urn:microsoft.com/office/officeart/2005/8/layout/radial2"/>
    <dgm:cxn modelId="{DCE7B998-A6F8-4C29-BDC0-31C9F5B8F9F6}" type="presParOf" srcId="{4831DD13-F688-4054-90C0-F493CC743188}" destId="{DFA74976-FFC5-4F6C-ADBC-D4FE1E10C77C}" srcOrd="5" destOrd="0" presId="urn:microsoft.com/office/officeart/2005/8/layout/radial2"/>
    <dgm:cxn modelId="{50CFB78D-34B4-470C-960D-C0CA28ECE42B}" type="presParOf" srcId="{4831DD13-F688-4054-90C0-F493CC743188}" destId="{79C1520D-235F-4A76-8A02-D1B2BE9CFEC4}" srcOrd="6" destOrd="0" presId="urn:microsoft.com/office/officeart/2005/8/layout/radial2"/>
    <dgm:cxn modelId="{F4CAA206-E684-4936-9C15-028311083D50}" type="presParOf" srcId="{79C1520D-235F-4A76-8A02-D1B2BE9CFEC4}" destId="{52FEDCE9-AA03-4516-A01E-419CAC5F65CE}" srcOrd="0" destOrd="0" presId="urn:microsoft.com/office/officeart/2005/8/layout/radial2"/>
    <dgm:cxn modelId="{62B28A39-D782-49D3-B1CF-AB0459B611E3}" type="presParOf" srcId="{79C1520D-235F-4A76-8A02-D1B2BE9CFEC4}" destId="{3BC12136-4C81-43E7-B9AB-547231B5A99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ABF1C-25A5-4B27-88C1-0B5F9DB4B0D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5740B5-E9F6-4FBD-A921-30CFA2915CB3}">
      <dgm:prSet phldrT="[Text]"/>
      <dgm:spPr>
        <a:solidFill>
          <a:schemeClr val="accent2"/>
        </a:solidFill>
      </dgm:spPr>
      <dgm:t>
        <a:bodyPr/>
        <a:lstStyle/>
        <a:p>
          <a:pPr algn="l">
            <a:buNone/>
          </a:pPr>
          <a:r>
            <a:rPr lang="en-US" dirty="0">
              <a:latin typeface="Yu Gothic" panose="020B0400000000000000" pitchFamily="34" charset="-128"/>
              <a:ea typeface="Yu Gothic" panose="020B0400000000000000" pitchFamily="34" charset="-128"/>
            </a:rPr>
            <a:t>1. Implementation Tracking</a:t>
          </a:r>
          <a:endParaRPr lang="en-US" b="1" dirty="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BC241D7-BA29-4483-91E3-162EB4F600F8}" type="parTrans" cxnId="{8F70026B-1A41-4C61-ADC8-0E18B07192B7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D3EECBCF-9DE4-49AC-8CE6-807BF60F55F5}" type="sibTrans" cxnId="{8F70026B-1A41-4C61-ADC8-0E18B07192B7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41DEF533-F122-4C50-90FD-6C46AD0E2CDE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1750" dirty="0">
              <a:latin typeface="Yu Gothic" panose="020B0400000000000000" pitchFamily="34" charset="-128"/>
              <a:ea typeface="Yu Gothic" panose="020B0400000000000000" pitchFamily="34" charset="-128"/>
            </a:rPr>
            <a:t>Generate key timelines and KPIs for the recommendations</a:t>
          </a:r>
        </a:p>
      </dgm:t>
    </dgm:pt>
    <dgm:pt modelId="{73E51B08-C804-460B-AA14-E11B86832821}" type="parTrans" cxnId="{8A2E696A-67BC-4A68-A04A-371FBC7701A5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4C9EBE2-65D1-48A2-9A4C-3D5EDBAF3BF9}" type="sibTrans" cxnId="{8A2E696A-67BC-4A68-A04A-371FBC7701A5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B5DDC1A-5C00-4AE3-9C21-30087AF1C266}">
      <dgm:prSet phldrT="[Text]"/>
      <dgm:spPr>
        <a:solidFill>
          <a:schemeClr val="accent2"/>
        </a:solidFill>
      </dgm:spPr>
      <dgm:t>
        <a:bodyPr/>
        <a:lstStyle/>
        <a:p>
          <a:pPr algn="l">
            <a:buNone/>
          </a:pPr>
          <a:r>
            <a:rPr lang="en-US" dirty="0">
              <a:latin typeface="Yu Gothic" panose="020B0400000000000000" pitchFamily="34" charset="-128"/>
              <a:ea typeface="Yu Gothic" panose="020B0400000000000000" pitchFamily="34" charset="-128"/>
            </a:rPr>
            <a:t>2. Coordination</a:t>
          </a:r>
        </a:p>
      </dgm:t>
    </dgm:pt>
    <dgm:pt modelId="{1E90AFCE-40F8-4781-A237-2383887450A9}" type="parTrans" cxnId="{E53F3226-1B31-43DD-BC62-FAD305AC9983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1E7492E-63C6-42D7-A218-CAC0F4A4B745}" type="sibTrans" cxnId="{E53F3226-1B31-43DD-BC62-FAD305AC9983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2B8D6E5D-5F0C-4954-9A3D-7B48AC559C3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350" kern="1200" dirty="0">
              <a:latin typeface="Yu Gothic" panose="020B0400000000000000" pitchFamily="34" charset="-128"/>
              <a:ea typeface="Yu Gothic" panose="020B0400000000000000" pitchFamily="34" charset="-128"/>
            </a:rPr>
            <a:t>Align stakeholders within value chains </a:t>
          </a:r>
        </a:p>
      </dgm:t>
    </dgm:pt>
    <dgm:pt modelId="{BD2BF572-00ED-4453-BFA3-97FA2DFDCD5A}" type="parTrans" cxnId="{C2268A99-129C-4AA0-94E6-BBCA2C0B3CE5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874E7FF0-58FB-4A02-B727-50D7109931A7}" type="sibTrans" cxnId="{C2268A99-129C-4AA0-94E6-BBCA2C0B3CE5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98F389C-FE89-4123-88DC-17C866FA607F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500" dirty="0">
              <a:latin typeface="Yu Gothic" panose="020B0400000000000000" pitchFamily="34" charset="-128"/>
              <a:ea typeface="Yu Gothic" panose="020B0400000000000000" pitchFamily="34" charset="-128"/>
            </a:rPr>
            <a:t>Generate quarterly summary reports to NPC, UNDP and other stakeholders on the panel</a:t>
          </a:r>
        </a:p>
      </dgm:t>
    </dgm:pt>
    <dgm:pt modelId="{185338A5-E5A5-46F5-A6F6-C4A990268D14}" type="parTrans" cxnId="{65673833-5340-47F7-B0C2-F2476F280B97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983A4FFF-755E-4F09-AB08-1B881109427F}" type="sibTrans" cxnId="{65673833-5340-47F7-B0C2-F2476F280B97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423E4784-585D-44ED-BAFB-6CCA1A53C4BD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1750" dirty="0">
              <a:latin typeface="Yu Gothic" panose="020B0400000000000000" pitchFamily="34" charset="-128"/>
              <a:ea typeface="Yu Gothic" panose="020B0400000000000000" pitchFamily="34" charset="-128"/>
            </a:rPr>
            <a:t>Monitor implementation timelines and KPIs</a:t>
          </a:r>
        </a:p>
      </dgm:t>
    </dgm:pt>
    <dgm:pt modelId="{3983DEFD-106E-45CF-8E68-8F0DF294FD08}" type="parTrans" cxnId="{166ED876-025A-423F-8020-7BDAF6B280DC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EE5CD2F-0AB4-4E6C-BE9B-D80F61F25F29}" type="sibTrans" cxnId="{166ED876-025A-423F-8020-7BDAF6B280DC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DB5886A2-9418-4C6D-9A61-DB44E436C2C9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US" dirty="0">
              <a:latin typeface="Yu Gothic" panose="020B0400000000000000" pitchFamily="34" charset="-128"/>
              <a:ea typeface="Yu Gothic" panose="020B0400000000000000" pitchFamily="34" charset="-128"/>
            </a:rPr>
            <a:t>4. Reporting </a:t>
          </a:r>
        </a:p>
      </dgm:t>
    </dgm:pt>
    <dgm:pt modelId="{6BCC7A59-AB69-47B3-94CA-B5FC1533AF0F}" type="sibTrans" cxnId="{1A42275E-8177-48CA-9C95-2A5E22932955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A009D3AE-9ACB-4534-873E-7C5502346380}" type="parTrans" cxnId="{1A42275E-8177-48CA-9C95-2A5E22932955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5E701DF-AAF8-46BA-B702-6E5D26BE4D9E}">
      <dgm:prSet/>
      <dgm:spPr>
        <a:solidFill>
          <a:schemeClr val="accent2"/>
        </a:solidFill>
      </dgm:spPr>
      <dgm:t>
        <a:bodyPr/>
        <a:lstStyle/>
        <a:p>
          <a:pPr algn="l"/>
          <a:r>
            <a:rPr lang="en-US" dirty="0">
              <a:latin typeface="Yu Gothic" panose="020B0400000000000000" pitchFamily="34" charset="-128"/>
              <a:ea typeface="Yu Gothic" panose="020B0400000000000000" pitchFamily="34" charset="-128"/>
            </a:rPr>
            <a:t>3. Bottleneck Resolution</a:t>
          </a:r>
        </a:p>
      </dgm:t>
    </dgm:pt>
    <dgm:pt modelId="{D00BB1A3-4E06-41E1-AB82-CA9EB9B95686}" type="parTrans" cxnId="{9868EA33-4BED-4349-97E3-FE46F8499E49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87BE9BB-005A-4E2F-8B8F-FA888EA4FC06}" type="sibTrans" cxnId="{9868EA33-4BED-4349-97E3-FE46F8499E49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70CB3FA9-5D36-4C55-8DC4-772411CAC321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Identify and escalate bottlenecks</a:t>
          </a:r>
        </a:p>
      </dgm:t>
    </dgm:pt>
    <dgm:pt modelId="{B32FD0F5-FA02-4872-889A-F33C8AAE91FC}" type="parTrans" cxnId="{087DCC86-2BC0-4034-A403-41B1675CC81E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0D5C5C8-566A-4D47-A456-F2B06BD60C47}" type="sibTrans" cxnId="{087DCC86-2BC0-4034-A403-41B1675CC81E}">
      <dgm:prSet/>
      <dgm:spPr/>
      <dgm:t>
        <a:bodyPr/>
        <a:lstStyle/>
        <a:p>
          <a:pPr algn="l"/>
          <a:endParaRPr lang="en-US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95CD434-A295-4A88-B148-20870A598B3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3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Identify and support the implementation of win-win actions for VC players</a:t>
          </a:r>
        </a:p>
      </dgm:t>
    </dgm:pt>
    <dgm:pt modelId="{EC91BA86-14DA-4AC3-9B1D-A9D9DA4505F2}" type="parTrans" cxnId="{8C8AE69C-728B-4193-8753-8E76B6266BEB}">
      <dgm:prSet/>
      <dgm:spPr/>
      <dgm:t>
        <a:bodyPr/>
        <a:lstStyle/>
        <a:p>
          <a:endParaRPr lang="en-GB"/>
        </a:p>
      </dgm:t>
    </dgm:pt>
    <dgm:pt modelId="{68BA8A91-C024-4B27-8AF1-23D5A0A676CA}" type="sibTrans" cxnId="{8C8AE69C-728B-4193-8753-8E76B6266BEB}">
      <dgm:prSet/>
      <dgm:spPr/>
      <dgm:t>
        <a:bodyPr/>
        <a:lstStyle/>
        <a:p>
          <a:endParaRPr lang="en-GB"/>
        </a:p>
      </dgm:t>
    </dgm:pt>
    <dgm:pt modelId="{C3B9D88B-80DB-433C-BA8B-B14CED6C8D9F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Mobilise stakeholders to deal with identified bottlenecks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Yu Gothic" panose="020B0400000000000000" pitchFamily="34" charset="-128"/>
            <a:ea typeface="Yu Gothic" panose="020B0400000000000000" pitchFamily="34" charset="-128"/>
            <a:cs typeface="+mn-cs"/>
          </a:endParaRPr>
        </a:p>
      </dgm:t>
    </dgm:pt>
    <dgm:pt modelId="{CD9BEBF6-BE37-4F24-ADCF-71A1953B6C2F}" type="parTrans" cxnId="{C2677BB2-0084-48C6-BFE0-189F38A15E73}">
      <dgm:prSet/>
      <dgm:spPr/>
      <dgm:t>
        <a:bodyPr/>
        <a:lstStyle/>
        <a:p>
          <a:endParaRPr lang="en-GB"/>
        </a:p>
      </dgm:t>
    </dgm:pt>
    <dgm:pt modelId="{3E951B68-C95C-43F2-B012-80559ADD762B}" type="sibTrans" cxnId="{C2677BB2-0084-48C6-BFE0-189F38A15E73}">
      <dgm:prSet/>
      <dgm:spPr/>
      <dgm:t>
        <a:bodyPr/>
        <a:lstStyle/>
        <a:p>
          <a:endParaRPr lang="en-GB"/>
        </a:p>
      </dgm:t>
    </dgm:pt>
    <dgm:pt modelId="{F84C69A1-7EF1-4638-9787-8B0913FAB1DB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3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Facilitate sequencing of interventions across production, aggregation, processing, and markets</a:t>
          </a:r>
        </a:p>
      </dgm:t>
    </dgm:pt>
    <dgm:pt modelId="{29299A8D-7D8A-4046-B10D-949C102511AD}" type="parTrans" cxnId="{F7C29158-156A-460B-AB16-ECE77A8AE1E7}">
      <dgm:prSet/>
      <dgm:spPr/>
      <dgm:t>
        <a:bodyPr/>
        <a:lstStyle/>
        <a:p>
          <a:endParaRPr lang="en-GB"/>
        </a:p>
      </dgm:t>
    </dgm:pt>
    <dgm:pt modelId="{CCFEE9D1-1F6C-4B9F-9EBC-8DFE195FEDBC}" type="sibTrans" cxnId="{F7C29158-156A-460B-AB16-ECE77A8AE1E7}">
      <dgm:prSet/>
      <dgm:spPr/>
      <dgm:t>
        <a:bodyPr/>
        <a:lstStyle/>
        <a:p>
          <a:endParaRPr lang="en-GB"/>
        </a:p>
      </dgm:t>
    </dgm:pt>
    <dgm:pt modelId="{7ED7F7B3-4A69-4773-88E6-733E8E0F3889}" type="pres">
      <dgm:prSet presAssocID="{503ABF1C-25A5-4B27-88C1-0B5F9DB4B0D9}" presName="Name0" presStyleCnt="0">
        <dgm:presLayoutVars>
          <dgm:dir/>
          <dgm:animLvl val="lvl"/>
          <dgm:resizeHandles/>
        </dgm:presLayoutVars>
      </dgm:prSet>
      <dgm:spPr/>
    </dgm:pt>
    <dgm:pt modelId="{6BFCD8D1-ABCC-4D56-B260-BBFE55638E72}" type="pres">
      <dgm:prSet presAssocID="{EB5740B5-E9F6-4FBD-A921-30CFA2915CB3}" presName="linNode" presStyleCnt="0"/>
      <dgm:spPr/>
    </dgm:pt>
    <dgm:pt modelId="{6B3B42B6-9DC4-479D-BEDE-71BE9B86A04A}" type="pres">
      <dgm:prSet presAssocID="{EB5740B5-E9F6-4FBD-A921-30CFA2915CB3}" presName="parentShp" presStyleLbl="node1" presStyleIdx="0" presStyleCnt="4" custLinFactNeighborX="-199" custLinFactNeighborY="-10748">
        <dgm:presLayoutVars>
          <dgm:bulletEnabled val="1"/>
        </dgm:presLayoutVars>
      </dgm:prSet>
      <dgm:spPr/>
    </dgm:pt>
    <dgm:pt modelId="{5BDBBAE3-9B64-4F8A-B82C-2065BB3B841C}" type="pres">
      <dgm:prSet presAssocID="{EB5740B5-E9F6-4FBD-A921-30CFA2915CB3}" presName="childShp" presStyleLbl="bgAccFollowNode1" presStyleIdx="0" presStyleCnt="4">
        <dgm:presLayoutVars>
          <dgm:bulletEnabled val="1"/>
        </dgm:presLayoutVars>
      </dgm:prSet>
      <dgm:spPr/>
    </dgm:pt>
    <dgm:pt modelId="{7585F94F-A166-48C8-B9FE-B57437921EDD}" type="pres">
      <dgm:prSet presAssocID="{D3EECBCF-9DE4-49AC-8CE6-807BF60F55F5}" presName="spacing" presStyleCnt="0"/>
      <dgm:spPr/>
    </dgm:pt>
    <dgm:pt modelId="{70A8F7F9-9A19-420D-991D-185B21836167}" type="pres">
      <dgm:prSet presAssocID="{BB5DDC1A-5C00-4AE3-9C21-30087AF1C266}" presName="linNode" presStyleCnt="0"/>
      <dgm:spPr/>
    </dgm:pt>
    <dgm:pt modelId="{20C00E05-38DE-4FF5-8455-F5780E79056E}" type="pres">
      <dgm:prSet presAssocID="{BB5DDC1A-5C00-4AE3-9C21-30087AF1C266}" presName="parentShp" presStyleLbl="node1" presStyleIdx="1" presStyleCnt="4">
        <dgm:presLayoutVars>
          <dgm:bulletEnabled val="1"/>
        </dgm:presLayoutVars>
      </dgm:prSet>
      <dgm:spPr/>
    </dgm:pt>
    <dgm:pt modelId="{F1D85BCD-8BE2-4131-8991-29BF02BEA796}" type="pres">
      <dgm:prSet presAssocID="{BB5DDC1A-5C00-4AE3-9C21-30087AF1C266}" presName="childShp" presStyleLbl="bgAccFollowNode1" presStyleIdx="1" presStyleCnt="4" custScaleX="103322" custScaleY="148980">
        <dgm:presLayoutVars>
          <dgm:bulletEnabled val="1"/>
        </dgm:presLayoutVars>
      </dgm:prSet>
      <dgm:spPr/>
    </dgm:pt>
    <dgm:pt modelId="{ABDA38A0-0BEC-4BE0-A212-C648D732BB73}" type="pres">
      <dgm:prSet presAssocID="{B1E7492E-63C6-42D7-A218-CAC0F4A4B745}" presName="spacing" presStyleCnt="0"/>
      <dgm:spPr/>
    </dgm:pt>
    <dgm:pt modelId="{2D92D178-DE82-44C6-915A-BA414A40FE7C}" type="pres">
      <dgm:prSet presAssocID="{B5E701DF-AAF8-46BA-B702-6E5D26BE4D9E}" presName="linNode" presStyleCnt="0"/>
      <dgm:spPr/>
    </dgm:pt>
    <dgm:pt modelId="{6B30988C-2EB9-4B8B-8380-2052C8062E67}" type="pres">
      <dgm:prSet presAssocID="{B5E701DF-AAF8-46BA-B702-6E5D26BE4D9E}" presName="parentShp" presStyleLbl="node1" presStyleIdx="2" presStyleCnt="4">
        <dgm:presLayoutVars>
          <dgm:bulletEnabled val="1"/>
        </dgm:presLayoutVars>
      </dgm:prSet>
      <dgm:spPr/>
    </dgm:pt>
    <dgm:pt modelId="{954EF720-B013-4C24-A6EA-FA44B19F966A}" type="pres">
      <dgm:prSet presAssocID="{B5E701DF-AAF8-46BA-B702-6E5D26BE4D9E}" presName="childShp" presStyleLbl="bgAccFollowNode1" presStyleIdx="2" presStyleCnt="4" custLinFactNeighborX="2" custLinFactNeighborY="2951">
        <dgm:presLayoutVars>
          <dgm:bulletEnabled val="1"/>
        </dgm:presLayoutVars>
      </dgm:prSet>
      <dgm:spPr/>
    </dgm:pt>
    <dgm:pt modelId="{4B8438D7-319E-4949-A4B9-F8D629F4581F}" type="pres">
      <dgm:prSet presAssocID="{F87BE9BB-005A-4E2F-8B8F-FA888EA4FC06}" presName="spacing" presStyleCnt="0"/>
      <dgm:spPr/>
    </dgm:pt>
    <dgm:pt modelId="{3EE78FB9-7931-42C2-B7B4-853DCBD57ED7}" type="pres">
      <dgm:prSet presAssocID="{DB5886A2-9418-4C6D-9A61-DB44E436C2C9}" presName="linNode" presStyleCnt="0"/>
      <dgm:spPr/>
    </dgm:pt>
    <dgm:pt modelId="{01D4A926-A566-4AF1-A10C-C646C1B394D4}" type="pres">
      <dgm:prSet presAssocID="{DB5886A2-9418-4C6D-9A61-DB44E436C2C9}" presName="parentShp" presStyleLbl="node1" presStyleIdx="3" presStyleCnt="4">
        <dgm:presLayoutVars>
          <dgm:bulletEnabled val="1"/>
        </dgm:presLayoutVars>
      </dgm:prSet>
      <dgm:spPr/>
    </dgm:pt>
    <dgm:pt modelId="{929FA254-C465-4634-A5D4-B7DD4F45A87B}" type="pres">
      <dgm:prSet presAssocID="{DB5886A2-9418-4C6D-9A61-DB44E436C2C9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8E65D06-25A4-4FBC-869F-16FD28307637}" type="presOf" srcId="{503ABF1C-25A5-4B27-88C1-0B5F9DB4B0D9}" destId="{7ED7F7B3-4A69-4773-88E6-733E8E0F3889}" srcOrd="0" destOrd="0" presId="urn:microsoft.com/office/officeart/2005/8/layout/vList6"/>
    <dgm:cxn modelId="{28D83D13-68EA-4E32-9D9F-789EBEAF6734}" type="presOf" srcId="{695CD434-A295-4A88-B148-20870A598B35}" destId="{F1D85BCD-8BE2-4131-8991-29BF02BEA796}" srcOrd="0" destOrd="1" presId="urn:microsoft.com/office/officeart/2005/8/layout/vList6"/>
    <dgm:cxn modelId="{E53F3226-1B31-43DD-BC62-FAD305AC9983}" srcId="{503ABF1C-25A5-4B27-88C1-0B5F9DB4B0D9}" destId="{BB5DDC1A-5C00-4AE3-9C21-30087AF1C266}" srcOrd="1" destOrd="0" parTransId="{1E90AFCE-40F8-4781-A237-2383887450A9}" sibTransId="{B1E7492E-63C6-42D7-A218-CAC0F4A4B745}"/>
    <dgm:cxn modelId="{D7C2FA26-D6F9-402B-BB76-2C3A9A649B27}" type="presOf" srcId="{F84C69A1-7EF1-4638-9787-8B0913FAB1DB}" destId="{F1D85BCD-8BE2-4131-8991-29BF02BEA796}" srcOrd="0" destOrd="2" presId="urn:microsoft.com/office/officeart/2005/8/layout/vList6"/>
    <dgm:cxn modelId="{65673833-5340-47F7-B0C2-F2476F280B97}" srcId="{DB5886A2-9418-4C6D-9A61-DB44E436C2C9}" destId="{B98F389C-FE89-4123-88DC-17C866FA607F}" srcOrd="0" destOrd="0" parTransId="{185338A5-E5A5-46F5-A6F6-C4A990268D14}" sibTransId="{983A4FFF-755E-4F09-AB08-1B881109427F}"/>
    <dgm:cxn modelId="{9868EA33-4BED-4349-97E3-FE46F8499E49}" srcId="{503ABF1C-25A5-4B27-88C1-0B5F9DB4B0D9}" destId="{B5E701DF-AAF8-46BA-B702-6E5D26BE4D9E}" srcOrd="2" destOrd="0" parTransId="{D00BB1A3-4E06-41E1-AB82-CA9EB9B95686}" sibTransId="{F87BE9BB-005A-4E2F-8B8F-FA888EA4FC06}"/>
    <dgm:cxn modelId="{1A42275E-8177-48CA-9C95-2A5E22932955}" srcId="{503ABF1C-25A5-4B27-88C1-0B5F9DB4B0D9}" destId="{DB5886A2-9418-4C6D-9A61-DB44E436C2C9}" srcOrd="3" destOrd="0" parTransId="{A009D3AE-9ACB-4534-873E-7C5502346380}" sibTransId="{6BCC7A59-AB69-47B3-94CA-B5FC1533AF0F}"/>
    <dgm:cxn modelId="{D0A56B65-6059-491F-BBC9-B84794208DFE}" type="presOf" srcId="{C3B9D88B-80DB-433C-BA8B-B14CED6C8D9F}" destId="{954EF720-B013-4C24-A6EA-FA44B19F966A}" srcOrd="0" destOrd="1" presId="urn:microsoft.com/office/officeart/2005/8/layout/vList6"/>
    <dgm:cxn modelId="{8A2E696A-67BC-4A68-A04A-371FBC7701A5}" srcId="{EB5740B5-E9F6-4FBD-A921-30CFA2915CB3}" destId="{41DEF533-F122-4C50-90FD-6C46AD0E2CDE}" srcOrd="0" destOrd="0" parTransId="{73E51B08-C804-460B-AA14-E11B86832821}" sibTransId="{F4C9EBE2-65D1-48A2-9A4C-3D5EDBAF3BF9}"/>
    <dgm:cxn modelId="{8F70026B-1A41-4C61-ADC8-0E18B07192B7}" srcId="{503ABF1C-25A5-4B27-88C1-0B5F9DB4B0D9}" destId="{EB5740B5-E9F6-4FBD-A921-30CFA2915CB3}" srcOrd="0" destOrd="0" parTransId="{1BC241D7-BA29-4483-91E3-162EB4F600F8}" sibTransId="{D3EECBCF-9DE4-49AC-8CE6-807BF60F55F5}"/>
    <dgm:cxn modelId="{166ED876-025A-423F-8020-7BDAF6B280DC}" srcId="{EB5740B5-E9F6-4FBD-A921-30CFA2915CB3}" destId="{423E4784-585D-44ED-BAFB-6CCA1A53C4BD}" srcOrd="1" destOrd="0" parTransId="{3983DEFD-106E-45CF-8E68-8F0DF294FD08}" sibTransId="{BEE5CD2F-0AB4-4E6C-BE9B-D80F61F25F29}"/>
    <dgm:cxn modelId="{F7C29158-156A-460B-AB16-ECE77A8AE1E7}" srcId="{BB5DDC1A-5C00-4AE3-9C21-30087AF1C266}" destId="{F84C69A1-7EF1-4638-9787-8B0913FAB1DB}" srcOrd="2" destOrd="0" parTransId="{29299A8D-7D8A-4046-B10D-949C102511AD}" sibTransId="{CCFEE9D1-1F6C-4B9F-9EBC-8DFE195FEDBC}"/>
    <dgm:cxn modelId="{087DCC86-2BC0-4034-A403-41B1675CC81E}" srcId="{B5E701DF-AAF8-46BA-B702-6E5D26BE4D9E}" destId="{70CB3FA9-5D36-4C55-8DC4-772411CAC321}" srcOrd="0" destOrd="0" parTransId="{B32FD0F5-FA02-4872-889A-F33C8AAE91FC}" sibTransId="{F0D5C5C8-566A-4D47-A456-F2B06BD60C47}"/>
    <dgm:cxn modelId="{C2268A99-129C-4AA0-94E6-BBCA2C0B3CE5}" srcId="{BB5DDC1A-5C00-4AE3-9C21-30087AF1C266}" destId="{2B8D6E5D-5F0C-4954-9A3D-7B48AC559C3D}" srcOrd="0" destOrd="0" parTransId="{BD2BF572-00ED-4453-BFA3-97FA2DFDCD5A}" sibTransId="{874E7FF0-58FB-4A02-B727-50D7109931A7}"/>
    <dgm:cxn modelId="{8C8AE69C-728B-4193-8753-8E76B6266BEB}" srcId="{BB5DDC1A-5C00-4AE3-9C21-30087AF1C266}" destId="{695CD434-A295-4A88-B148-20870A598B35}" srcOrd="1" destOrd="0" parTransId="{EC91BA86-14DA-4AC3-9B1D-A9D9DA4505F2}" sibTransId="{68BA8A91-C024-4B27-8AF1-23D5A0A676CA}"/>
    <dgm:cxn modelId="{C2677BB2-0084-48C6-BFE0-189F38A15E73}" srcId="{B5E701DF-AAF8-46BA-B702-6E5D26BE4D9E}" destId="{C3B9D88B-80DB-433C-BA8B-B14CED6C8D9F}" srcOrd="1" destOrd="0" parTransId="{CD9BEBF6-BE37-4F24-ADCF-71A1953B6C2F}" sibTransId="{3E951B68-C95C-43F2-B012-80559ADD762B}"/>
    <dgm:cxn modelId="{AA6A24B5-CDDC-46C7-88DE-112ED3B9E272}" type="presOf" srcId="{BB5DDC1A-5C00-4AE3-9C21-30087AF1C266}" destId="{20C00E05-38DE-4FF5-8455-F5780E79056E}" srcOrd="0" destOrd="0" presId="urn:microsoft.com/office/officeart/2005/8/layout/vList6"/>
    <dgm:cxn modelId="{55AF34B6-2FFF-4AE3-9A13-A8BBAC3F3174}" type="presOf" srcId="{B5E701DF-AAF8-46BA-B702-6E5D26BE4D9E}" destId="{6B30988C-2EB9-4B8B-8380-2052C8062E67}" srcOrd="0" destOrd="0" presId="urn:microsoft.com/office/officeart/2005/8/layout/vList6"/>
    <dgm:cxn modelId="{7DB75BBE-390D-4005-91AC-D739B1BA8127}" type="presOf" srcId="{41DEF533-F122-4C50-90FD-6C46AD0E2CDE}" destId="{5BDBBAE3-9B64-4F8A-B82C-2065BB3B841C}" srcOrd="0" destOrd="0" presId="urn:microsoft.com/office/officeart/2005/8/layout/vList6"/>
    <dgm:cxn modelId="{D573D7BF-00F7-43FB-A451-C29C58CD3E09}" type="presOf" srcId="{423E4784-585D-44ED-BAFB-6CCA1A53C4BD}" destId="{5BDBBAE3-9B64-4F8A-B82C-2065BB3B841C}" srcOrd="0" destOrd="1" presId="urn:microsoft.com/office/officeart/2005/8/layout/vList6"/>
    <dgm:cxn modelId="{4498B7CC-C003-4044-BE5B-439AEBE9B1F4}" type="presOf" srcId="{DB5886A2-9418-4C6D-9A61-DB44E436C2C9}" destId="{01D4A926-A566-4AF1-A10C-C646C1B394D4}" srcOrd="0" destOrd="0" presId="urn:microsoft.com/office/officeart/2005/8/layout/vList6"/>
    <dgm:cxn modelId="{3D9B70D2-8F8A-4E40-98DD-CADA5875F986}" type="presOf" srcId="{2B8D6E5D-5F0C-4954-9A3D-7B48AC559C3D}" destId="{F1D85BCD-8BE2-4131-8991-29BF02BEA796}" srcOrd="0" destOrd="0" presId="urn:microsoft.com/office/officeart/2005/8/layout/vList6"/>
    <dgm:cxn modelId="{7C04F4D3-754C-4215-8953-3F49DCD4F243}" type="presOf" srcId="{EB5740B5-E9F6-4FBD-A921-30CFA2915CB3}" destId="{6B3B42B6-9DC4-479D-BEDE-71BE9B86A04A}" srcOrd="0" destOrd="0" presId="urn:microsoft.com/office/officeart/2005/8/layout/vList6"/>
    <dgm:cxn modelId="{0F7662D8-65BE-460F-83DE-8DEF1390E6E3}" type="presOf" srcId="{70CB3FA9-5D36-4C55-8DC4-772411CAC321}" destId="{954EF720-B013-4C24-A6EA-FA44B19F966A}" srcOrd="0" destOrd="0" presId="urn:microsoft.com/office/officeart/2005/8/layout/vList6"/>
    <dgm:cxn modelId="{982A1FEA-C66E-49AF-895F-523AC2A2B6B6}" type="presOf" srcId="{B98F389C-FE89-4123-88DC-17C866FA607F}" destId="{929FA254-C465-4634-A5D4-B7DD4F45A87B}" srcOrd="0" destOrd="0" presId="urn:microsoft.com/office/officeart/2005/8/layout/vList6"/>
    <dgm:cxn modelId="{E3548D7F-1594-42CF-8105-BD5BC33E69A9}" type="presParOf" srcId="{7ED7F7B3-4A69-4773-88E6-733E8E0F3889}" destId="{6BFCD8D1-ABCC-4D56-B260-BBFE55638E72}" srcOrd="0" destOrd="0" presId="urn:microsoft.com/office/officeart/2005/8/layout/vList6"/>
    <dgm:cxn modelId="{982AB813-E7D4-4A47-8411-2CA48BC82FB1}" type="presParOf" srcId="{6BFCD8D1-ABCC-4D56-B260-BBFE55638E72}" destId="{6B3B42B6-9DC4-479D-BEDE-71BE9B86A04A}" srcOrd="0" destOrd="0" presId="urn:microsoft.com/office/officeart/2005/8/layout/vList6"/>
    <dgm:cxn modelId="{8457E164-7F1A-4347-826F-2F45EEE0BBAA}" type="presParOf" srcId="{6BFCD8D1-ABCC-4D56-B260-BBFE55638E72}" destId="{5BDBBAE3-9B64-4F8A-B82C-2065BB3B841C}" srcOrd="1" destOrd="0" presId="urn:microsoft.com/office/officeart/2005/8/layout/vList6"/>
    <dgm:cxn modelId="{FF8D8C35-53DA-4AE7-BAF7-16C920A86F59}" type="presParOf" srcId="{7ED7F7B3-4A69-4773-88E6-733E8E0F3889}" destId="{7585F94F-A166-48C8-B9FE-B57437921EDD}" srcOrd="1" destOrd="0" presId="urn:microsoft.com/office/officeart/2005/8/layout/vList6"/>
    <dgm:cxn modelId="{AFBF3B34-CB14-4EEE-958F-EC61267F1556}" type="presParOf" srcId="{7ED7F7B3-4A69-4773-88E6-733E8E0F3889}" destId="{70A8F7F9-9A19-420D-991D-185B21836167}" srcOrd="2" destOrd="0" presId="urn:microsoft.com/office/officeart/2005/8/layout/vList6"/>
    <dgm:cxn modelId="{79A87382-FD5C-481A-ADD0-5AB78CAEA75C}" type="presParOf" srcId="{70A8F7F9-9A19-420D-991D-185B21836167}" destId="{20C00E05-38DE-4FF5-8455-F5780E79056E}" srcOrd="0" destOrd="0" presId="urn:microsoft.com/office/officeart/2005/8/layout/vList6"/>
    <dgm:cxn modelId="{FFFBF1EC-B538-46D5-A353-C347041315B1}" type="presParOf" srcId="{70A8F7F9-9A19-420D-991D-185B21836167}" destId="{F1D85BCD-8BE2-4131-8991-29BF02BEA796}" srcOrd="1" destOrd="0" presId="urn:microsoft.com/office/officeart/2005/8/layout/vList6"/>
    <dgm:cxn modelId="{D7309AD1-C248-4803-B4B3-553E81AEB66A}" type="presParOf" srcId="{7ED7F7B3-4A69-4773-88E6-733E8E0F3889}" destId="{ABDA38A0-0BEC-4BE0-A212-C648D732BB73}" srcOrd="3" destOrd="0" presId="urn:microsoft.com/office/officeart/2005/8/layout/vList6"/>
    <dgm:cxn modelId="{B3836607-1525-41A8-8BB0-5A346E42A2C5}" type="presParOf" srcId="{7ED7F7B3-4A69-4773-88E6-733E8E0F3889}" destId="{2D92D178-DE82-44C6-915A-BA414A40FE7C}" srcOrd="4" destOrd="0" presId="urn:microsoft.com/office/officeart/2005/8/layout/vList6"/>
    <dgm:cxn modelId="{7E540571-C9B9-4059-A0D0-C89D03CF5512}" type="presParOf" srcId="{2D92D178-DE82-44C6-915A-BA414A40FE7C}" destId="{6B30988C-2EB9-4B8B-8380-2052C8062E67}" srcOrd="0" destOrd="0" presId="urn:microsoft.com/office/officeart/2005/8/layout/vList6"/>
    <dgm:cxn modelId="{2866557F-62AB-4D65-AD03-151619301529}" type="presParOf" srcId="{2D92D178-DE82-44C6-915A-BA414A40FE7C}" destId="{954EF720-B013-4C24-A6EA-FA44B19F966A}" srcOrd="1" destOrd="0" presId="urn:microsoft.com/office/officeart/2005/8/layout/vList6"/>
    <dgm:cxn modelId="{B861BB4C-720D-4F41-B221-F54048EFCFD5}" type="presParOf" srcId="{7ED7F7B3-4A69-4773-88E6-733E8E0F3889}" destId="{4B8438D7-319E-4949-A4B9-F8D629F4581F}" srcOrd="5" destOrd="0" presId="urn:microsoft.com/office/officeart/2005/8/layout/vList6"/>
    <dgm:cxn modelId="{FF98F4AB-92FD-4D2C-991D-437D9D51D6AA}" type="presParOf" srcId="{7ED7F7B3-4A69-4773-88E6-733E8E0F3889}" destId="{3EE78FB9-7931-42C2-B7B4-853DCBD57ED7}" srcOrd="6" destOrd="0" presId="urn:microsoft.com/office/officeart/2005/8/layout/vList6"/>
    <dgm:cxn modelId="{7E9312DA-01B1-4293-8D78-5B4A166E11C0}" type="presParOf" srcId="{3EE78FB9-7931-42C2-B7B4-853DCBD57ED7}" destId="{01D4A926-A566-4AF1-A10C-C646C1B394D4}" srcOrd="0" destOrd="0" presId="urn:microsoft.com/office/officeart/2005/8/layout/vList6"/>
    <dgm:cxn modelId="{8F4030A5-92CB-4402-87A5-7679B8DE6697}" type="presParOf" srcId="{3EE78FB9-7931-42C2-B7B4-853DCBD57ED7}" destId="{929FA254-C465-4634-A5D4-B7DD4F45A8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2D5A9B-2B28-474A-A1D2-D71D3FBD371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C921C-6825-4B89-A9C6-CC2F53C80688}">
      <dgm:prSet phldrT="[Text]" phldr="0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latin typeface="Yu Gothic" panose="020B0400000000000000" pitchFamily="34" charset="-128"/>
              <a:ea typeface="Yu Gothic" panose="020B0400000000000000" pitchFamily="34" charset="-128"/>
            </a:rPr>
            <a:t>Meetings </a:t>
          </a:r>
        </a:p>
      </dgm:t>
    </dgm:pt>
    <dgm:pt modelId="{A04B99E2-B942-4351-B960-F5ECA933C258}" type="parTrans" cxnId="{A9B5869E-295B-4E2A-A88D-E24EA19A991A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4C2D249F-B5A4-4E44-B077-72219B6CC270}" type="sibTrans" cxnId="{A9B5869E-295B-4E2A-A88D-E24EA19A991A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A9D594F1-8F88-4347-BDD0-9FBE6B1524F1}">
      <dgm:prSet phldrT="[Text]" phldr="0" custT="1"/>
      <dgm:spPr/>
      <dgm:t>
        <a:bodyPr/>
        <a:lstStyle/>
        <a:p>
          <a:r>
            <a:rPr lang="en-US" sz="1800" b="1" dirty="0">
              <a:latin typeface="Yu Gothic" panose="020B0400000000000000" pitchFamily="34" charset="-128"/>
              <a:ea typeface="Yu Gothic" panose="020B0400000000000000" pitchFamily="34" charset="-128"/>
            </a:rPr>
            <a:t>Monthly technical meetings</a:t>
          </a:r>
        </a:p>
      </dgm:t>
    </dgm:pt>
    <dgm:pt modelId="{A424A305-2FEF-4820-A982-4891F050BD44}" type="parTrans" cxnId="{B9495EFA-114E-48D9-BE3F-9359DDEC1A77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FCE181C-DB2E-4A9E-92EF-AF37F472EB2B}" type="sibTrans" cxnId="{B9495EFA-114E-48D9-BE3F-9359DDEC1A77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D6929533-ED9C-4BE0-9148-AD3FC07CD597}">
      <dgm:prSet phldrT="[Text]" custT="1"/>
      <dgm:spPr/>
      <dgm:t>
        <a:bodyPr/>
        <a:lstStyle/>
        <a:p>
          <a:pPr>
            <a:buNone/>
          </a:pPr>
          <a:r>
            <a:rPr lang="en-US" sz="1800" b="1" dirty="0">
              <a:latin typeface="Yu Gothic" panose="020B0400000000000000" pitchFamily="34" charset="-128"/>
              <a:ea typeface="Yu Gothic" panose="020B0400000000000000" pitchFamily="34" charset="-128"/>
            </a:rPr>
            <a:t>Quarterly review meetings</a:t>
          </a:r>
        </a:p>
      </dgm:t>
    </dgm:pt>
    <dgm:pt modelId="{EC0E6099-25B8-401A-A60A-CBD25FAFEF6E}" type="parTrans" cxnId="{DD04F8B8-62B2-43FE-BCBF-F2D17AE590DC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E8C7AD8D-6556-4C19-8BA3-5D3B1CC6055B}" type="sibTrans" cxnId="{DD04F8B8-62B2-43FE-BCBF-F2D17AE590DC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E66684FF-59D0-436F-9D0A-D9D6A6C79CFD}">
      <dgm:prSet phldrT="[Text]" phldr="0" custT="1"/>
      <dgm:spPr>
        <a:solidFill>
          <a:schemeClr val="accent2"/>
        </a:solidFill>
      </dgm:spPr>
      <dgm:t>
        <a:bodyPr/>
        <a:lstStyle/>
        <a:p>
          <a:r>
            <a:rPr lang="en-US" sz="2500" b="1" dirty="0">
              <a:latin typeface="Yu Gothic" panose="020B0400000000000000" pitchFamily="34" charset="-128"/>
              <a:ea typeface="Yu Gothic" panose="020B0400000000000000" pitchFamily="34" charset="-128"/>
            </a:rPr>
            <a:t>Duration</a:t>
          </a:r>
        </a:p>
      </dgm:t>
    </dgm:pt>
    <dgm:pt modelId="{688E0346-0DE8-4C89-AF36-8186EAB5BA6E}" type="parTrans" cxnId="{7F1172A3-7388-4680-8F2F-D871CF4738BA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D41CC673-1219-45BB-A087-22358B3E3144}" type="sibTrans" cxnId="{7F1172A3-7388-4680-8F2F-D871CF4738BA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FE841967-8AC7-49EB-BAE7-B60F04985C68}">
      <dgm:prSet phldrT="[Text]" phldr="0" custT="1"/>
      <dgm:spPr/>
      <dgm:t>
        <a:bodyPr/>
        <a:lstStyle/>
        <a:p>
          <a:r>
            <a:rPr lang="en-US" sz="1800" b="1" dirty="0">
              <a:latin typeface="Yu Gothic" panose="020B0400000000000000" pitchFamily="34" charset="-128"/>
              <a:ea typeface="Yu Gothic" panose="020B0400000000000000" pitchFamily="34" charset="-128"/>
            </a:rPr>
            <a:t>Initial 24 months </a:t>
          </a:r>
        </a:p>
      </dgm:t>
    </dgm:pt>
    <dgm:pt modelId="{C35153A1-EC98-407A-BF7E-A0BFE27CE706}" type="parTrans" cxnId="{DB9258BD-7E91-4DBE-9BBC-89FF1A025663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7768175D-BFE1-4313-9658-A25010A34DAD}" type="sibTrans" cxnId="{DB9258BD-7E91-4DBE-9BBC-89FF1A025663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07C01203-6C1A-45CF-B609-0A387E2C97CA}">
      <dgm:prSet phldrT="[Text]" phldr="0" custT="1"/>
      <dgm:spPr/>
      <dgm:t>
        <a:bodyPr/>
        <a:lstStyle/>
        <a:p>
          <a:r>
            <a:rPr lang="en-US" sz="1800" b="1" dirty="0">
              <a:latin typeface="Yu Gothic" panose="020B0400000000000000" pitchFamily="34" charset="-128"/>
              <a:ea typeface="Yu Gothic" panose="020B0400000000000000" pitchFamily="34" charset="-128"/>
            </a:rPr>
            <a:t>Possible extension after review </a:t>
          </a:r>
        </a:p>
      </dgm:t>
    </dgm:pt>
    <dgm:pt modelId="{91193F38-F4CF-46B5-8A1D-3B29F0FFB157}" type="parTrans" cxnId="{D2B8C643-D9E8-4BC3-B9A4-0FDA45E6D6D4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3292C5A9-DBB3-4760-B1E3-02C298557556}" type="sibTrans" cxnId="{D2B8C643-D9E8-4BC3-B9A4-0FDA45E6D6D4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A800E1E5-C3D2-44F4-BFA4-9C76D8F572C9}">
      <dgm:prSet custT="1"/>
      <dgm:spPr/>
      <dgm:t>
        <a:bodyPr/>
        <a:lstStyle/>
        <a:p>
          <a:r>
            <a:rPr lang="en-US" sz="1800" b="1" dirty="0">
              <a:latin typeface="Yu Gothic" panose="020B0400000000000000" pitchFamily="34" charset="-128"/>
              <a:ea typeface="Yu Gothic" panose="020B0400000000000000" pitchFamily="34" charset="-128"/>
            </a:rPr>
            <a:t>Ad hoc sessions as needed.</a:t>
          </a:r>
        </a:p>
      </dgm:t>
    </dgm:pt>
    <dgm:pt modelId="{D6491E91-B4B0-4C17-A279-ECC0C6542986}" type="parTrans" cxnId="{1E32A722-5C2B-46D5-B3F6-5460C20A09BA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B5BDAC57-11EA-4049-ABA7-9B041E1641F7}" type="sibTrans" cxnId="{1E32A722-5C2B-46D5-B3F6-5460C20A09BA}">
      <dgm:prSet/>
      <dgm:spPr/>
      <dgm:t>
        <a:bodyPr/>
        <a:lstStyle/>
        <a:p>
          <a:endParaRPr lang="en-US" sz="180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049DF78E-1C68-4B81-A32E-D4D82A39D891}" type="pres">
      <dgm:prSet presAssocID="{382D5A9B-2B28-474A-A1D2-D71D3FBD37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BD10B8-9292-44DD-89D2-32BC192D19B7}" type="pres">
      <dgm:prSet presAssocID="{ECDC921C-6825-4B89-A9C6-CC2F53C80688}" presName="root" presStyleCnt="0"/>
      <dgm:spPr/>
    </dgm:pt>
    <dgm:pt modelId="{AE19442E-21BE-4234-9B9D-EAD91026F3C5}" type="pres">
      <dgm:prSet presAssocID="{ECDC921C-6825-4B89-A9C6-CC2F53C80688}" presName="rootComposite" presStyleCnt="0"/>
      <dgm:spPr/>
    </dgm:pt>
    <dgm:pt modelId="{4FB0C3DA-7734-44BF-8C04-C1F5D70EC7D2}" type="pres">
      <dgm:prSet presAssocID="{ECDC921C-6825-4B89-A9C6-CC2F53C80688}" presName="rootText" presStyleLbl="node1" presStyleIdx="0" presStyleCnt="2"/>
      <dgm:spPr/>
    </dgm:pt>
    <dgm:pt modelId="{62E7323D-0BA2-4D5F-BE8E-70AC5BE129A4}" type="pres">
      <dgm:prSet presAssocID="{ECDC921C-6825-4B89-A9C6-CC2F53C80688}" presName="rootConnector" presStyleLbl="node1" presStyleIdx="0" presStyleCnt="2"/>
      <dgm:spPr/>
    </dgm:pt>
    <dgm:pt modelId="{59CC93C7-CE0F-4165-A843-2B4C6D589751}" type="pres">
      <dgm:prSet presAssocID="{ECDC921C-6825-4B89-A9C6-CC2F53C80688}" presName="childShape" presStyleCnt="0"/>
      <dgm:spPr/>
    </dgm:pt>
    <dgm:pt modelId="{EB78E27F-DF3D-4567-9C4D-929C514D2ABB}" type="pres">
      <dgm:prSet presAssocID="{A424A305-2FEF-4820-A982-4891F050BD44}" presName="Name13" presStyleLbl="parChTrans1D2" presStyleIdx="0" presStyleCnt="5"/>
      <dgm:spPr/>
    </dgm:pt>
    <dgm:pt modelId="{54FEC47E-C771-4F3C-BB36-82E586BBD6EC}" type="pres">
      <dgm:prSet presAssocID="{A9D594F1-8F88-4347-BDD0-9FBE6B1524F1}" presName="childText" presStyleLbl="bgAcc1" presStyleIdx="0" presStyleCnt="5">
        <dgm:presLayoutVars>
          <dgm:bulletEnabled val="1"/>
        </dgm:presLayoutVars>
      </dgm:prSet>
      <dgm:spPr/>
    </dgm:pt>
    <dgm:pt modelId="{45855E48-75B9-4027-AEA9-BCFBC281AE6B}" type="pres">
      <dgm:prSet presAssocID="{EC0E6099-25B8-401A-A60A-CBD25FAFEF6E}" presName="Name13" presStyleLbl="parChTrans1D2" presStyleIdx="1" presStyleCnt="5"/>
      <dgm:spPr/>
    </dgm:pt>
    <dgm:pt modelId="{EC28A828-053E-484C-AB09-20799FC940F0}" type="pres">
      <dgm:prSet presAssocID="{D6929533-ED9C-4BE0-9148-AD3FC07CD597}" presName="childText" presStyleLbl="bgAcc1" presStyleIdx="1" presStyleCnt="5">
        <dgm:presLayoutVars>
          <dgm:bulletEnabled val="1"/>
        </dgm:presLayoutVars>
      </dgm:prSet>
      <dgm:spPr/>
    </dgm:pt>
    <dgm:pt modelId="{0561300F-5E4C-4508-8B91-5BB4EEA01A9C}" type="pres">
      <dgm:prSet presAssocID="{D6491E91-B4B0-4C17-A279-ECC0C6542986}" presName="Name13" presStyleLbl="parChTrans1D2" presStyleIdx="2" presStyleCnt="5"/>
      <dgm:spPr/>
    </dgm:pt>
    <dgm:pt modelId="{328BB7B6-9281-44E6-8458-82EE3616FBE0}" type="pres">
      <dgm:prSet presAssocID="{A800E1E5-C3D2-44F4-BFA4-9C76D8F572C9}" presName="childText" presStyleLbl="bgAcc1" presStyleIdx="2" presStyleCnt="5">
        <dgm:presLayoutVars>
          <dgm:bulletEnabled val="1"/>
        </dgm:presLayoutVars>
      </dgm:prSet>
      <dgm:spPr/>
    </dgm:pt>
    <dgm:pt modelId="{E64802E4-468C-4346-AFDC-8F00968BD53A}" type="pres">
      <dgm:prSet presAssocID="{E66684FF-59D0-436F-9D0A-D9D6A6C79CFD}" presName="root" presStyleCnt="0"/>
      <dgm:spPr/>
    </dgm:pt>
    <dgm:pt modelId="{3F3CD7FE-03CA-4636-928B-319A5D2B23BE}" type="pres">
      <dgm:prSet presAssocID="{E66684FF-59D0-436F-9D0A-D9D6A6C79CFD}" presName="rootComposite" presStyleCnt="0"/>
      <dgm:spPr/>
    </dgm:pt>
    <dgm:pt modelId="{0B3F89C2-A31C-4422-A364-4EF454C1854A}" type="pres">
      <dgm:prSet presAssocID="{E66684FF-59D0-436F-9D0A-D9D6A6C79CFD}" presName="rootText" presStyleLbl="node1" presStyleIdx="1" presStyleCnt="2"/>
      <dgm:spPr/>
    </dgm:pt>
    <dgm:pt modelId="{412C3894-D99A-4950-92E9-7AAE6910E313}" type="pres">
      <dgm:prSet presAssocID="{E66684FF-59D0-436F-9D0A-D9D6A6C79CFD}" presName="rootConnector" presStyleLbl="node1" presStyleIdx="1" presStyleCnt="2"/>
      <dgm:spPr/>
    </dgm:pt>
    <dgm:pt modelId="{B092E971-B53D-49ED-9E1D-C917D38A9388}" type="pres">
      <dgm:prSet presAssocID="{E66684FF-59D0-436F-9D0A-D9D6A6C79CFD}" presName="childShape" presStyleCnt="0"/>
      <dgm:spPr/>
    </dgm:pt>
    <dgm:pt modelId="{8EA0278F-77C8-4E78-9F4F-62448C3F7285}" type="pres">
      <dgm:prSet presAssocID="{C35153A1-EC98-407A-BF7E-A0BFE27CE706}" presName="Name13" presStyleLbl="parChTrans1D2" presStyleIdx="3" presStyleCnt="5"/>
      <dgm:spPr/>
    </dgm:pt>
    <dgm:pt modelId="{285C4EEC-F80A-40FA-82E5-462474AEC9EC}" type="pres">
      <dgm:prSet presAssocID="{FE841967-8AC7-49EB-BAE7-B60F04985C68}" presName="childText" presStyleLbl="bgAcc1" presStyleIdx="3" presStyleCnt="5">
        <dgm:presLayoutVars>
          <dgm:bulletEnabled val="1"/>
        </dgm:presLayoutVars>
      </dgm:prSet>
      <dgm:spPr/>
    </dgm:pt>
    <dgm:pt modelId="{41633A05-7390-4FA9-BDE9-913D40E453AC}" type="pres">
      <dgm:prSet presAssocID="{91193F38-F4CF-46B5-8A1D-3B29F0FFB157}" presName="Name13" presStyleLbl="parChTrans1D2" presStyleIdx="4" presStyleCnt="5"/>
      <dgm:spPr/>
    </dgm:pt>
    <dgm:pt modelId="{7E9FA50A-7895-458A-840F-1046DFD1781F}" type="pres">
      <dgm:prSet presAssocID="{07C01203-6C1A-45CF-B609-0A387E2C97CA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2F99961A-5A30-47C8-A904-3800226227A8}" type="presOf" srcId="{E66684FF-59D0-436F-9D0A-D9D6A6C79CFD}" destId="{0B3F89C2-A31C-4422-A364-4EF454C1854A}" srcOrd="0" destOrd="0" presId="urn:microsoft.com/office/officeart/2005/8/layout/hierarchy3"/>
    <dgm:cxn modelId="{1E32A722-5C2B-46D5-B3F6-5460C20A09BA}" srcId="{ECDC921C-6825-4B89-A9C6-CC2F53C80688}" destId="{A800E1E5-C3D2-44F4-BFA4-9C76D8F572C9}" srcOrd="2" destOrd="0" parTransId="{D6491E91-B4B0-4C17-A279-ECC0C6542986}" sibTransId="{B5BDAC57-11EA-4049-ABA7-9B041E1641F7}"/>
    <dgm:cxn modelId="{9EF5B324-CC24-438D-9C4D-02E33C55A38E}" type="presOf" srcId="{382D5A9B-2B28-474A-A1D2-D71D3FBD371A}" destId="{049DF78E-1C68-4B81-A32E-D4D82A39D891}" srcOrd="0" destOrd="0" presId="urn:microsoft.com/office/officeart/2005/8/layout/hierarchy3"/>
    <dgm:cxn modelId="{5E7A972E-CA2E-434F-B680-37DB8336FEAB}" type="presOf" srcId="{EC0E6099-25B8-401A-A60A-CBD25FAFEF6E}" destId="{45855E48-75B9-4027-AEA9-BCFBC281AE6B}" srcOrd="0" destOrd="0" presId="urn:microsoft.com/office/officeart/2005/8/layout/hierarchy3"/>
    <dgm:cxn modelId="{017EC03D-A075-42A9-AFE6-7BF2F81EF085}" type="presOf" srcId="{D6929533-ED9C-4BE0-9148-AD3FC07CD597}" destId="{EC28A828-053E-484C-AB09-20799FC940F0}" srcOrd="0" destOrd="0" presId="urn:microsoft.com/office/officeart/2005/8/layout/hierarchy3"/>
    <dgm:cxn modelId="{D2B8C643-D9E8-4BC3-B9A4-0FDA45E6D6D4}" srcId="{E66684FF-59D0-436F-9D0A-D9D6A6C79CFD}" destId="{07C01203-6C1A-45CF-B609-0A387E2C97CA}" srcOrd="1" destOrd="0" parTransId="{91193F38-F4CF-46B5-8A1D-3B29F0FFB157}" sibTransId="{3292C5A9-DBB3-4760-B1E3-02C298557556}"/>
    <dgm:cxn modelId="{DE03414C-18F2-4C38-BE97-CD5FEE6F7226}" type="presOf" srcId="{FE841967-8AC7-49EB-BAE7-B60F04985C68}" destId="{285C4EEC-F80A-40FA-82E5-462474AEC9EC}" srcOrd="0" destOrd="0" presId="urn:microsoft.com/office/officeart/2005/8/layout/hierarchy3"/>
    <dgm:cxn modelId="{A52E5F53-EF2C-43BD-8633-6924E10A5FB2}" type="presOf" srcId="{A9D594F1-8F88-4347-BDD0-9FBE6B1524F1}" destId="{54FEC47E-C771-4F3C-BB36-82E586BBD6EC}" srcOrd="0" destOrd="0" presId="urn:microsoft.com/office/officeart/2005/8/layout/hierarchy3"/>
    <dgm:cxn modelId="{AE4F1E54-00FB-4E66-B6B5-7EB784B96C15}" type="presOf" srcId="{ECDC921C-6825-4B89-A9C6-CC2F53C80688}" destId="{62E7323D-0BA2-4D5F-BE8E-70AC5BE129A4}" srcOrd="1" destOrd="0" presId="urn:microsoft.com/office/officeart/2005/8/layout/hierarchy3"/>
    <dgm:cxn modelId="{D87BD777-72F0-46D2-912B-2B10AA3C9A44}" type="presOf" srcId="{07C01203-6C1A-45CF-B609-0A387E2C97CA}" destId="{7E9FA50A-7895-458A-840F-1046DFD1781F}" srcOrd="0" destOrd="0" presId="urn:microsoft.com/office/officeart/2005/8/layout/hierarchy3"/>
    <dgm:cxn modelId="{BC8C9359-E635-42BA-B67E-BC2026D1BBCD}" type="presOf" srcId="{E66684FF-59D0-436F-9D0A-D9D6A6C79CFD}" destId="{412C3894-D99A-4950-92E9-7AAE6910E313}" srcOrd="1" destOrd="0" presId="urn:microsoft.com/office/officeart/2005/8/layout/hierarchy3"/>
    <dgm:cxn modelId="{4A07587C-F792-429B-A6A5-45D70DE67646}" type="presOf" srcId="{D6491E91-B4B0-4C17-A279-ECC0C6542986}" destId="{0561300F-5E4C-4508-8B91-5BB4EEA01A9C}" srcOrd="0" destOrd="0" presId="urn:microsoft.com/office/officeart/2005/8/layout/hierarchy3"/>
    <dgm:cxn modelId="{589FFC85-A600-42C5-91BF-979482D21119}" type="presOf" srcId="{A800E1E5-C3D2-44F4-BFA4-9C76D8F572C9}" destId="{328BB7B6-9281-44E6-8458-82EE3616FBE0}" srcOrd="0" destOrd="0" presId="urn:microsoft.com/office/officeart/2005/8/layout/hierarchy3"/>
    <dgm:cxn modelId="{36D3B389-F670-416A-8412-67B50677EE42}" type="presOf" srcId="{A424A305-2FEF-4820-A982-4891F050BD44}" destId="{EB78E27F-DF3D-4567-9C4D-929C514D2ABB}" srcOrd="0" destOrd="0" presId="urn:microsoft.com/office/officeart/2005/8/layout/hierarchy3"/>
    <dgm:cxn modelId="{A9B5869E-295B-4E2A-A88D-E24EA19A991A}" srcId="{382D5A9B-2B28-474A-A1D2-D71D3FBD371A}" destId="{ECDC921C-6825-4B89-A9C6-CC2F53C80688}" srcOrd="0" destOrd="0" parTransId="{A04B99E2-B942-4351-B960-F5ECA933C258}" sibTransId="{4C2D249F-B5A4-4E44-B077-72219B6CC270}"/>
    <dgm:cxn modelId="{D7C3DA9E-C948-421E-A7D3-CC935A7B6AB4}" type="presOf" srcId="{C35153A1-EC98-407A-BF7E-A0BFE27CE706}" destId="{8EA0278F-77C8-4E78-9F4F-62448C3F7285}" srcOrd="0" destOrd="0" presId="urn:microsoft.com/office/officeart/2005/8/layout/hierarchy3"/>
    <dgm:cxn modelId="{7F1172A3-7388-4680-8F2F-D871CF4738BA}" srcId="{382D5A9B-2B28-474A-A1D2-D71D3FBD371A}" destId="{E66684FF-59D0-436F-9D0A-D9D6A6C79CFD}" srcOrd="1" destOrd="0" parTransId="{688E0346-0DE8-4C89-AF36-8186EAB5BA6E}" sibTransId="{D41CC673-1219-45BB-A087-22358B3E3144}"/>
    <dgm:cxn modelId="{DD04F8B8-62B2-43FE-BCBF-F2D17AE590DC}" srcId="{ECDC921C-6825-4B89-A9C6-CC2F53C80688}" destId="{D6929533-ED9C-4BE0-9148-AD3FC07CD597}" srcOrd="1" destOrd="0" parTransId="{EC0E6099-25B8-401A-A60A-CBD25FAFEF6E}" sibTransId="{E8C7AD8D-6556-4C19-8BA3-5D3B1CC6055B}"/>
    <dgm:cxn modelId="{DB9258BD-7E91-4DBE-9BBC-89FF1A025663}" srcId="{E66684FF-59D0-436F-9D0A-D9D6A6C79CFD}" destId="{FE841967-8AC7-49EB-BAE7-B60F04985C68}" srcOrd="0" destOrd="0" parTransId="{C35153A1-EC98-407A-BF7E-A0BFE27CE706}" sibTransId="{7768175D-BFE1-4313-9658-A25010A34DAD}"/>
    <dgm:cxn modelId="{BC8F17D5-2DCD-47D7-856A-D1BD5E647B49}" type="presOf" srcId="{91193F38-F4CF-46B5-8A1D-3B29F0FFB157}" destId="{41633A05-7390-4FA9-BDE9-913D40E453AC}" srcOrd="0" destOrd="0" presId="urn:microsoft.com/office/officeart/2005/8/layout/hierarchy3"/>
    <dgm:cxn modelId="{A57932DF-408E-47DB-BCD9-3D835B15D533}" type="presOf" srcId="{ECDC921C-6825-4B89-A9C6-CC2F53C80688}" destId="{4FB0C3DA-7734-44BF-8C04-C1F5D70EC7D2}" srcOrd="0" destOrd="0" presId="urn:microsoft.com/office/officeart/2005/8/layout/hierarchy3"/>
    <dgm:cxn modelId="{B9495EFA-114E-48D9-BE3F-9359DDEC1A77}" srcId="{ECDC921C-6825-4B89-A9C6-CC2F53C80688}" destId="{A9D594F1-8F88-4347-BDD0-9FBE6B1524F1}" srcOrd="0" destOrd="0" parTransId="{A424A305-2FEF-4820-A982-4891F050BD44}" sibTransId="{6FCE181C-DB2E-4A9E-92EF-AF37F472EB2B}"/>
    <dgm:cxn modelId="{D0FA92D3-E2EF-4754-A0C8-8AE2EE19F48F}" type="presParOf" srcId="{049DF78E-1C68-4B81-A32E-D4D82A39D891}" destId="{23BD10B8-9292-44DD-89D2-32BC192D19B7}" srcOrd="0" destOrd="0" presId="urn:microsoft.com/office/officeart/2005/8/layout/hierarchy3"/>
    <dgm:cxn modelId="{AED5DD6E-40DD-418B-B590-649D5E7A2A5C}" type="presParOf" srcId="{23BD10B8-9292-44DD-89D2-32BC192D19B7}" destId="{AE19442E-21BE-4234-9B9D-EAD91026F3C5}" srcOrd="0" destOrd="0" presId="urn:microsoft.com/office/officeart/2005/8/layout/hierarchy3"/>
    <dgm:cxn modelId="{FE359BA8-85DC-4599-9273-F4646932AE24}" type="presParOf" srcId="{AE19442E-21BE-4234-9B9D-EAD91026F3C5}" destId="{4FB0C3DA-7734-44BF-8C04-C1F5D70EC7D2}" srcOrd="0" destOrd="0" presId="urn:microsoft.com/office/officeart/2005/8/layout/hierarchy3"/>
    <dgm:cxn modelId="{A8F194FA-D7BA-4CAB-B745-341E7C21A146}" type="presParOf" srcId="{AE19442E-21BE-4234-9B9D-EAD91026F3C5}" destId="{62E7323D-0BA2-4D5F-BE8E-70AC5BE129A4}" srcOrd="1" destOrd="0" presId="urn:microsoft.com/office/officeart/2005/8/layout/hierarchy3"/>
    <dgm:cxn modelId="{5812DDC5-5A9B-460D-884F-6A61BBA6516C}" type="presParOf" srcId="{23BD10B8-9292-44DD-89D2-32BC192D19B7}" destId="{59CC93C7-CE0F-4165-A843-2B4C6D589751}" srcOrd="1" destOrd="0" presId="urn:microsoft.com/office/officeart/2005/8/layout/hierarchy3"/>
    <dgm:cxn modelId="{6442D886-CDDB-4AF8-A99F-767D678C3018}" type="presParOf" srcId="{59CC93C7-CE0F-4165-A843-2B4C6D589751}" destId="{EB78E27F-DF3D-4567-9C4D-929C514D2ABB}" srcOrd="0" destOrd="0" presId="urn:microsoft.com/office/officeart/2005/8/layout/hierarchy3"/>
    <dgm:cxn modelId="{CC7CDA52-2FA3-458D-BFC1-86C10B6E4ECF}" type="presParOf" srcId="{59CC93C7-CE0F-4165-A843-2B4C6D589751}" destId="{54FEC47E-C771-4F3C-BB36-82E586BBD6EC}" srcOrd="1" destOrd="0" presId="urn:microsoft.com/office/officeart/2005/8/layout/hierarchy3"/>
    <dgm:cxn modelId="{AF4B9B77-00F2-4E8D-A4E4-5F8853455DDB}" type="presParOf" srcId="{59CC93C7-CE0F-4165-A843-2B4C6D589751}" destId="{45855E48-75B9-4027-AEA9-BCFBC281AE6B}" srcOrd="2" destOrd="0" presId="urn:microsoft.com/office/officeart/2005/8/layout/hierarchy3"/>
    <dgm:cxn modelId="{F6F2F141-0E27-4860-911F-AF977E21271E}" type="presParOf" srcId="{59CC93C7-CE0F-4165-A843-2B4C6D589751}" destId="{EC28A828-053E-484C-AB09-20799FC940F0}" srcOrd="3" destOrd="0" presId="urn:microsoft.com/office/officeart/2005/8/layout/hierarchy3"/>
    <dgm:cxn modelId="{F46FE8CD-0CBF-4AB8-A8EC-5BC564ABB916}" type="presParOf" srcId="{59CC93C7-CE0F-4165-A843-2B4C6D589751}" destId="{0561300F-5E4C-4508-8B91-5BB4EEA01A9C}" srcOrd="4" destOrd="0" presId="urn:microsoft.com/office/officeart/2005/8/layout/hierarchy3"/>
    <dgm:cxn modelId="{843E5E5A-84A5-41A2-A755-8BF3B050582B}" type="presParOf" srcId="{59CC93C7-CE0F-4165-A843-2B4C6D589751}" destId="{328BB7B6-9281-44E6-8458-82EE3616FBE0}" srcOrd="5" destOrd="0" presId="urn:microsoft.com/office/officeart/2005/8/layout/hierarchy3"/>
    <dgm:cxn modelId="{A6F512AC-6D5B-4A9A-AEA4-8C60EC86CA86}" type="presParOf" srcId="{049DF78E-1C68-4B81-A32E-D4D82A39D891}" destId="{E64802E4-468C-4346-AFDC-8F00968BD53A}" srcOrd="1" destOrd="0" presId="urn:microsoft.com/office/officeart/2005/8/layout/hierarchy3"/>
    <dgm:cxn modelId="{A5EEF965-9B1B-46BE-AB08-43D5F9D62F24}" type="presParOf" srcId="{E64802E4-468C-4346-AFDC-8F00968BD53A}" destId="{3F3CD7FE-03CA-4636-928B-319A5D2B23BE}" srcOrd="0" destOrd="0" presId="urn:microsoft.com/office/officeart/2005/8/layout/hierarchy3"/>
    <dgm:cxn modelId="{BC197E66-5321-43B0-B4A5-F45C2454021F}" type="presParOf" srcId="{3F3CD7FE-03CA-4636-928B-319A5D2B23BE}" destId="{0B3F89C2-A31C-4422-A364-4EF454C1854A}" srcOrd="0" destOrd="0" presId="urn:microsoft.com/office/officeart/2005/8/layout/hierarchy3"/>
    <dgm:cxn modelId="{37D77D30-7D49-4B2D-BEA6-73F2918795CF}" type="presParOf" srcId="{3F3CD7FE-03CA-4636-928B-319A5D2B23BE}" destId="{412C3894-D99A-4950-92E9-7AAE6910E313}" srcOrd="1" destOrd="0" presId="urn:microsoft.com/office/officeart/2005/8/layout/hierarchy3"/>
    <dgm:cxn modelId="{8570CFC6-4C0E-4060-8622-795D49402075}" type="presParOf" srcId="{E64802E4-468C-4346-AFDC-8F00968BD53A}" destId="{B092E971-B53D-49ED-9E1D-C917D38A9388}" srcOrd="1" destOrd="0" presId="urn:microsoft.com/office/officeart/2005/8/layout/hierarchy3"/>
    <dgm:cxn modelId="{42A24352-8896-46AC-93FE-E963282D8BEB}" type="presParOf" srcId="{B092E971-B53D-49ED-9E1D-C917D38A9388}" destId="{8EA0278F-77C8-4E78-9F4F-62448C3F7285}" srcOrd="0" destOrd="0" presId="urn:microsoft.com/office/officeart/2005/8/layout/hierarchy3"/>
    <dgm:cxn modelId="{CC6F9DB1-DCFB-4DE8-B65B-7561DED5A7A9}" type="presParOf" srcId="{B092E971-B53D-49ED-9E1D-C917D38A9388}" destId="{285C4EEC-F80A-40FA-82E5-462474AEC9EC}" srcOrd="1" destOrd="0" presId="urn:microsoft.com/office/officeart/2005/8/layout/hierarchy3"/>
    <dgm:cxn modelId="{33CDBFD6-842A-4818-8313-C884FB176EA7}" type="presParOf" srcId="{B092E971-B53D-49ED-9E1D-C917D38A9388}" destId="{41633A05-7390-4FA9-BDE9-913D40E453AC}" srcOrd="2" destOrd="0" presId="urn:microsoft.com/office/officeart/2005/8/layout/hierarchy3"/>
    <dgm:cxn modelId="{45AD3054-EB4B-479A-80E0-021E7469B539}" type="presParOf" srcId="{B092E971-B53D-49ED-9E1D-C917D38A9388}" destId="{7E9FA50A-7895-458A-840F-1046DFD1781F}" srcOrd="3" destOrd="0" presId="urn:microsoft.com/office/officeart/2005/8/layout/hierarchy3"/>
  </dgm:cxnLst>
  <dgm:bg>
    <a:noFill/>
  </dgm:bg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74976-FFC5-4F6C-ADBC-D4FE1E10C77C}">
      <dsp:nvSpPr>
        <dsp:cNvPr id="0" name=""/>
        <dsp:cNvSpPr/>
      </dsp:nvSpPr>
      <dsp:spPr>
        <a:xfrm rot="1898315">
          <a:off x="3212951" y="2955171"/>
          <a:ext cx="1114510" cy="41748"/>
        </a:xfrm>
        <a:custGeom>
          <a:avLst/>
          <a:gdLst/>
          <a:ahLst/>
          <a:cxnLst/>
          <a:rect l="0" t="0" r="0" b="0"/>
          <a:pathLst>
            <a:path>
              <a:moveTo>
                <a:pt x="0" y="20874"/>
              </a:moveTo>
              <a:lnTo>
                <a:pt x="1114510" y="20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93FFE-554F-4519-ACB6-00775B6E53A5}">
      <dsp:nvSpPr>
        <dsp:cNvPr id="0" name=""/>
        <dsp:cNvSpPr/>
      </dsp:nvSpPr>
      <dsp:spPr>
        <a:xfrm rot="21471531">
          <a:off x="3295359" y="2141170"/>
          <a:ext cx="1185920" cy="41748"/>
        </a:xfrm>
        <a:custGeom>
          <a:avLst/>
          <a:gdLst/>
          <a:ahLst/>
          <a:cxnLst/>
          <a:rect l="0" t="0" r="0" b="0"/>
          <a:pathLst>
            <a:path>
              <a:moveTo>
                <a:pt x="0" y="20874"/>
              </a:moveTo>
              <a:lnTo>
                <a:pt x="1185920" y="20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E5AB3-D500-4B10-BBA7-B7131E5675B1}">
      <dsp:nvSpPr>
        <dsp:cNvPr id="0" name=""/>
        <dsp:cNvSpPr/>
      </dsp:nvSpPr>
      <dsp:spPr>
        <a:xfrm rot="19065797">
          <a:off x="3261292" y="1408645"/>
          <a:ext cx="265620" cy="41748"/>
        </a:xfrm>
        <a:custGeom>
          <a:avLst/>
          <a:gdLst/>
          <a:ahLst/>
          <a:cxnLst/>
          <a:rect l="0" t="0" r="0" b="0"/>
          <a:pathLst>
            <a:path>
              <a:moveTo>
                <a:pt x="0" y="20874"/>
              </a:moveTo>
              <a:lnTo>
                <a:pt x="265620" y="20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9B223-7E68-4090-A2D7-CD8C8000EF5C}">
      <dsp:nvSpPr>
        <dsp:cNvPr id="0" name=""/>
        <dsp:cNvSpPr/>
      </dsp:nvSpPr>
      <dsp:spPr>
        <a:xfrm>
          <a:off x="1439441" y="1120816"/>
          <a:ext cx="2183919" cy="218391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6D3F4-5CA9-45E3-9365-DE2C1BF1E827}">
      <dsp:nvSpPr>
        <dsp:cNvPr id="0" name=""/>
        <dsp:cNvSpPr/>
      </dsp:nvSpPr>
      <dsp:spPr>
        <a:xfrm>
          <a:off x="2951272" y="-19245"/>
          <a:ext cx="2441264" cy="148517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Yu Gothic" panose="020B0400000000000000" pitchFamily="34" charset="-128"/>
              <a:ea typeface="Yu Gothic" panose="020B0400000000000000" pitchFamily="34" charset="-128"/>
            </a:rPr>
            <a:t>1. To coordinate stakeholders</a:t>
          </a:r>
        </a:p>
      </dsp:txBody>
      <dsp:txXfrm>
        <a:off x="3308787" y="198254"/>
        <a:ext cx="1726234" cy="1050181"/>
      </dsp:txXfrm>
    </dsp:sp>
    <dsp:sp modelId="{E28FE5D8-400E-4F05-A7F3-9C233761F416}">
      <dsp:nvSpPr>
        <dsp:cNvPr id="0" name=""/>
        <dsp:cNvSpPr/>
      </dsp:nvSpPr>
      <dsp:spPr>
        <a:xfrm>
          <a:off x="4479876" y="1176236"/>
          <a:ext cx="2131968" cy="184767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Yu Gothic" panose="020B0400000000000000" pitchFamily="34" charset="-128"/>
              <a:ea typeface="Yu Gothic" panose="020B0400000000000000" pitchFamily="34" charset="-128"/>
            </a:rPr>
            <a:t>2. To track progress</a:t>
          </a:r>
        </a:p>
      </dsp:txBody>
      <dsp:txXfrm>
        <a:off x="4792095" y="1446822"/>
        <a:ext cx="1507530" cy="1306502"/>
      </dsp:txXfrm>
    </dsp:sp>
    <dsp:sp modelId="{52FEDCE9-AA03-4516-A01E-419CAC5F65CE}">
      <dsp:nvSpPr>
        <dsp:cNvPr id="0" name=""/>
        <dsp:cNvSpPr/>
      </dsp:nvSpPr>
      <dsp:spPr>
        <a:xfrm>
          <a:off x="3957229" y="2968576"/>
          <a:ext cx="2388011" cy="171673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Yu Gothic" panose="020B0400000000000000" pitchFamily="34" charset="-128"/>
              <a:ea typeface="Yu Gothic" panose="020B0400000000000000" pitchFamily="34" charset="-128"/>
            </a:rPr>
            <a:t>3. To support implementation</a:t>
          </a:r>
        </a:p>
      </dsp:txBody>
      <dsp:txXfrm>
        <a:off x="4306945" y="3219985"/>
        <a:ext cx="1688579" cy="1213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BBAE3-9B64-4F8A-B82C-2065BB3B841C}">
      <dsp:nvSpPr>
        <dsp:cNvPr id="0" name=""/>
        <dsp:cNvSpPr/>
      </dsp:nvSpPr>
      <dsp:spPr>
        <a:xfrm>
          <a:off x="4449476" y="426"/>
          <a:ext cx="6674215" cy="1011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kern="1200" dirty="0">
              <a:latin typeface="Yu Gothic" panose="020B0400000000000000" pitchFamily="34" charset="-128"/>
              <a:ea typeface="Yu Gothic" panose="020B0400000000000000" pitchFamily="34" charset="-128"/>
            </a:rPr>
            <a:t>Generate key timelines and KPIs for the recommendations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kern="1200" dirty="0">
              <a:latin typeface="Yu Gothic" panose="020B0400000000000000" pitchFamily="34" charset="-128"/>
              <a:ea typeface="Yu Gothic" panose="020B0400000000000000" pitchFamily="34" charset="-128"/>
            </a:rPr>
            <a:t>Monitor implementation timelines and KPIs</a:t>
          </a:r>
        </a:p>
      </dsp:txBody>
      <dsp:txXfrm>
        <a:off x="4449476" y="126804"/>
        <a:ext cx="6295081" cy="758269"/>
      </dsp:txXfrm>
    </dsp:sp>
    <dsp:sp modelId="{6B3B42B6-9DC4-479D-BEDE-71BE9B86A04A}">
      <dsp:nvSpPr>
        <dsp:cNvPr id="0" name=""/>
        <dsp:cNvSpPr/>
      </dsp:nvSpPr>
      <dsp:spPr>
        <a:xfrm>
          <a:off x="0" y="0"/>
          <a:ext cx="4449476" cy="101102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Yu Gothic" panose="020B0400000000000000" pitchFamily="34" charset="-128"/>
              <a:ea typeface="Yu Gothic" panose="020B0400000000000000" pitchFamily="34" charset="-128"/>
            </a:rPr>
            <a:t>1. Implementation Tracking</a:t>
          </a:r>
          <a:endParaRPr lang="en-US" sz="2500" b="1" kern="1200" dirty="0"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>
        <a:off x="49354" y="49354"/>
        <a:ext cx="4350768" cy="912317"/>
      </dsp:txXfrm>
    </dsp:sp>
    <dsp:sp modelId="{F1D85BCD-8BE2-4131-8991-29BF02BEA796}">
      <dsp:nvSpPr>
        <dsp:cNvPr id="0" name=""/>
        <dsp:cNvSpPr/>
      </dsp:nvSpPr>
      <dsp:spPr>
        <a:xfrm>
          <a:off x="4363703" y="1112554"/>
          <a:ext cx="6754512" cy="15062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50" kern="1200" dirty="0">
              <a:latin typeface="Yu Gothic" panose="020B0400000000000000" pitchFamily="34" charset="-128"/>
              <a:ea typeface="Yu Gothic" panose="020B0400000000000000" pitchFamily="34" charset="-128"/>
            </a:rPr>
            <a:t>Align stakeholders within value chains 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Identify and support the implementation of win-win actions for VC players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Facilitate sequencing of interventions across production, aggregation, processing, and markets</a:t>
          </a:r>
        </a:p>
      </dsp:txBody>
      <dsp:txXfrm>
        <a:off x="4363703" y="1300832"/>
        <a:ext cx="6189678" cy="1129669"/>
      </dsp:txXfrm>
    </dsp:sp>
    <dsp:sp modelId="{20C00E05-38DE-4FF5-8455-F5780E79056E}">
      <dsp:nvSpPr>
        <dsp:cNvPr id="0" name=""/>
        <dsp:cNvSpPr/>
      </dsp:nvSpPr>
      <dsp:spPr>
        <a:xfrm>
          <a:off x="5476" y="1360154"/>
          <a:ext cx="4358227" cy="101102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Yu Gothic" panose="020B0400000000000000" pitchFamily="34" charset="-128"/>
              <a:ea typeface="Yu Gothic" panose="020B0400000000000000" pitchFamily="34" charset="-128"/>
            </a:rPr>
            <a:t>2. Coordination</a:t>
          </a:r>
        </a:p>
      </dsp:txBody>
      <dsp:txXfrm>
        <a:off x="54830" y="1409508"/>
        <a:ext cx="4259519" cy="912317"/>
      </dsp:txXfrm>
    </dsp:sp>
    <dsp:sp modelId="{954EF720-B013-4C24-A6EA-FA44B19F966A}">
      <dsp:nvSpPr>
        <dsp:cNvPr id="0" name=""/>
        <dsp:cNvSpPr/>
      </dsp:nvSpPr>
      <dsp:spPr>
        <a:xfrm>
          <a:off x="4449476" y="2749717"/>
          <a:ext cx="6674215" cy="1011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Identify and escalate bottlenecks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rPr>
            <a:t>Mobilise stakeholders to deal with identified bottlenecks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Yu Gothic" panose="020B0400000000000000" pitchFamily="34" charset="-128"/>
            <a:ea typeface="Yu Gothic" panose="020B0400000000000000" pitchFamily="34" charset="-128"/>
            <a:cs typeface="+mn-cs"/>
          </a:endParaRPr>
        </a:p>
      </dsp:txBody>
      <dsp:txXfrm>
        <a:off x="4449476" y="2876095"/>
        <a:ext cx="6295081" cy="758269"/>
      </dsp:txXfrm>
    </dsp:sp>
    <dsp:sp modelId="{6B30988C-2EB9-4B8B-8380-2052C8062E67}">
      <dsp:nvSpPr>
        <dsp:cNvPr id="0" name=""/>
        <dsp:cNvSpPr/>
      </dsp:nvSpPr>
      <dsp:spPr>
        <a:xfrm>
          <a:off x="0" y="2719882"/>
          <a:ext cx="4449476" cy="101102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Yu Gothic" panose="020B0400000000000000" pitchFamily="34" charset="-128"/>
              <a:ea typeface="Yu Gothic" panose="020B0400000000000000" pitchFamily="34" charset="-128"/>
            </a:rPr>
            <a:t>3. Bottleneck Resolution</a:t>
          </a:r>
        </a:p>
      </dsp:txBody>
      <dsp:txXfrm>
        <a:off x="49354" y="2769236"/>
        <a:ext cx="4350768" cy="912317"/>
      </dsp:txXfrm>
    </dsp:sp>
    <dsp:sp modelId="{929FA254-C465-4634-A5D4-B7DD4F45A87B}">
      <dsp:nvSpPr>
        <dsp:cNvPr id="0" name=""/>
        <dsp:cNvSpPr/>
      </dsp:nvSpPr>
      <dsp:spPr>
        <a:xfrm>
          <a:off x="4449476" y="3832010"/>
          <a:ext cx="6674215" cy="1011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Yu Gothic" panose="020B0400000000000000" pitchFamily="34" charset="-128"/>
              <a:ea typeface="Yu Gothic" panose="020B0400000000000000" pitchFamily="34" charset="-128"/>
            </a:rPr>
            <a:t>Generate quarterly summary reports to NPC, UNDP and other stakeholders on the panel</a:t>
          </a:r>
        </a:p>
      </dsp:txBody>
      <dsp:txXfrm>
        <a:off x="4449476" y="3958388"/>
        <a:ext cx="6295081" cy="758269"/>
      </dsp:txXfrm>
    </dsp:sp>
    <dsp:sp modelId="{01D4A926-A566-4AF1-A10C-C646C1B394D4}">
      <dsp:nvSpPr>
        <dsp:cNvPr id="0" name=""/>
        <dsp:cNvSpPr/>
      </dsp:nvSpPr>
      <dsp:spPr>
        <a:xfrm>
          <a:off x="0" y="3832010"/>
          <a:ext cx="4449476" cy="101102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Yu Gothic" panose="020B0400000000000000" pitchFamily="34" charset="-128"/>
              <a:ea typeface="Yu Gothic" panose="020B0400000000000000" pitchFamily="34" charset="-128"/>
            </a:rPr>
            <a:t>4. Reporting </a:t>
          </a:r>
        </a:p>
      </dsp:txBody>
      <dsp:txXfrm>
        <a:off x="49354" y="3881364"/>
        <a:ext cx="4350768" cy="912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0C3DA-7734-44BF-8C04-C1F5D70EC7D2}">
      <dsp:nvSpPr>
        <dsp:cNvPr id="0" name=""/>
        <dsp:cNvSpPr/>
      </dsp:nvSpPr>
      <dsp:spPr>
        <a:xfrm>
          <a:off x="2506618" y="498"/>
          <a:ext cx="1977571" cy="98878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Meetings </a:t>
          </a:r>
        </a:p>
      </dsp:txBody>
      <dsp:txXfrm>
        <a:off x="2535579" y="29459"/>
        <a:ext cx="1919649" cy="930863"/>
      </dsp:txXfrm>
    </dsp:sp>
    <dsp:sp modelId="{EB78E27F-DF3D-4567-9C4D-929C514D2ABB}">
      <dsp:nvSpPr>
        <dsp:cNvPr id="0" name=""/>
        <dsp:cNvSpPr/>
      </dsp:nvSpPr>
      <dsp:spPr>
        <a:xfrm>
          <a:off x="2704375" y="989284"/>
          <a:ext cx="197757" cy="74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589"/>
              </a:lnTo>
              <a:lnTo>
                <a:pt x="197757" y="741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EC47E-C771-4F3C-BB36-82E586BBD6EC}">
      <dsp:nvSpPr>
        <dsp:cNvPr id="0" name=""/>
        <dsp:cNvSpPr/>
      </dsp:nvSpPr>
      <dsp:spPr>
        <a:xfrm>
          <a:off x="2902132" y="1236480"/>
          <a:ext cx="1582057" cy="98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Monthly technical meetings</a:t>
          </a:r>
        </a:p>
      </dsp:txBody>
      <dsp:txXfrm>
        <a:off x="2931093" y="1265441"/>
        <a:ext cx="1524135" cy="930863"/>
      </dsp:txXfrm>
    </dsp:sp>
    <dsp:sp modelId="{45855E48-75B9-4027-AEA9-BCFBC281AE6B}">
      <dsp:nvSpPr>
        <dsp:cNvPr id="0" name=""/>
        <dsp:cNvSpPr/>
      </dsp:nvSpPr>
      <dsp:spPr>
        <a:xfrm>
          <a:off x="2704375" y="989284"/>
          <a:ext cx="197757" cy="197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571"/>
              </a:lnTo>
              <a:lnTo>
                <a:pt x="197757" y="197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8A828-053E-484C-AB09-20799FC940F0}">
      <dsp:nvSpPr>
        <dsp:cNvPr id="0" name=""/>
        <dsp:cNvSpPr/>
      </dsp:nvSpPr>
      <dsp:spPr>
        <a:xfrm>
          <a:off x="2902132" y="2472462"/>
          <a:ext cx="1582057" cy="98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Quarterly review meetings</a:t>
          </a:r>
        </a:p>
      </dsp:txBody>
      <dsp:txXfrm>
        <a:off x="2931093" y="2501423"/>
        <a:ext cx="1524135" cy="930863"/>
      </dsp:txXfrm>
    </dsp:sp>
    <dsp:sp modelId="{0561300F-5E4C-4508-8B91-5BB4EEA01A9C}">
      <dsp:nvSpPr>
        <dsp:cNvPr id="0" name=""/>
        <dsp:cNvSpPr/>
      </dsp:nvSpPr>
      <dsp:spPr>
        <a:xfrm>
          <a:off x="2704375" y="989284"/>
          <a:ext cx="197757" cy="321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3553"/>
              </a:lnTo>
              <a:lnTo>
                <a:pt x="197757" y="3213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BB7B6-9281-44E6-8458-82EE3616FBE0}">
      <dsp:nvSpPr>
        <dsp:cNvPr id="0" name=""/>
        <dsp:cNvSpPr/>
      </dsp:nvSpPr>
      <dsp:spPr>
        <a:xfrm>
          <a:off x="2902132" y="3708444"/>
          <a:ext cx="1582057" cy="98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Ad hoc sessions as needed.</a:t>
          </a:r>
        </a:p>
      </dsp:txBody>
      <dsp:txXfrm>
        <a:off x="2931093" y="3737405"/>
        <a:ext cx="1524135" cy="930863"/>
      </dsp:txXfrm>
    </dsp:sp>
    <dsp:sp modelId="{0B3F89C2-A31C-4422-A364-4EF454C1854A}">
      <dsp:nvSpPr>
        <dsp:cNvPr id="0" name=""/>
        <dsp:cNvSpPr/>
      </dsp:nvSpPr>
      <dsp:spPr>
        <a:xfrm>
          <a:off x="4978582" y="498"/>
          <a:ext cx="1977571" cy="98878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Duration</a:t>
          </a:r>
        </a:p>
      </dsp:txBody>
      <dsp:txXfrm>
        <a:off x="5007543" y="29459"/>
        <a:ext cx="1919649" cy="930863"/>
      </dsp:txXfrm>
    </dsp:sp>
    <dsp:sp modelId="{8EA0278F-77C8-4E78-9F4F-62448C3F7285}">
      <dsp:nvSpPr>
        <dsp:cNvPr id="0" name=""/>
        <dsp:cNvSpPr/>
      </dsp:nvSpPr>
      <dsp:spPr>
        <a:xfrm>
          <a:off x="5176339" y="989284"/>
          <a:ext cx="197757" cy="74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589"/>
              </a:lnTo>
              <a:lnTo>
                <a:pt x="197757" y="741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C4EEC-F80A-40FA-82E5-462474AEC9EC}">
      <dsp:nvSpPr>
        <dsp:cNvPr id="0" name=""/>
        <dsp:cNvSpPr/>
      </dsp:nvSpPr>
      <dsp:spPr>
        <a:xfrm>
          <a:off x="5374096" y="1236480"/>
          <a:ext cx="1582057" cy="98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Initial 24 months </a:t>
          </a:r>
        </a:p>
      </dsp:txBody>
      <dsp:txXfrm>
        <a:off x="5403057" y="1265441"/>
        <a:ext cx="1524135" cy="930863"/>
      </dsp:txXfrm>
    </dsp:sp>
    <dsp:sp modelId="{41633A05-7390-4FA9-BDE9-913D40E453AC}">
      <dsp:nvSpPr>
        <dsp:cNvPr id="0" name=""/>
        <dsp:cNvSpPr/>
      </dsp:nvSpPr>
      <dsp:spPr>
        <a:xfrm>
          <a:off x="5176339" y="989284"/>
          <a:ext cx="197757" cy="197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571"/>
              </a:lnTo>
              <a:lnTo>
                <a:pt x="197757" y="197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FA50A-7895-458A-840F-1046DFD1781F}">
      <dsp:nvSpPr>
        <dsp:cNvPr id="0" name=""/>
        <dsp:cNvSpPr/>
      </dsp:nvSpPr>
      <dsp:spPr>
        <a:xfrm>
          <a:off x="5374096" y="2472462"/>
          <a:ext cx="1582057" cy="98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Yu Gothic" panose="020B0400000000000000" pitchFamily="34" charset="-128"/>
              <a:ea typeface="Yu Gothic" panose="020B0400000000000000" pitchFamily="34" charset="-128"/>
            </a:rPr>
            <a:t>Possible extension after review </a:t>
          </a:r>
        </a:p>
      </dsp:txBody>
      <dsp:txXfrm>
        <a:off x="5403057" y="2501423"/>
        <a:ext cx="1524135" cy="930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015E78-7875-AB44-B139-D31ADEAFFE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AA2C4-8533-E64A-A47F-C519B6514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708AF-FA59-CD4A-8400-E28082B5DD7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9F402-F81C-7D43-BA29-B564C6EEE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496F8-1C01-5445-AD5E-576A19CB96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D17A-958D-2440-8D02-971A39847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0229-0DE5-451E-9C4C-093038B74704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FFEB-B92C-48FE-B7DC-14B19DB00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To coordinate, track, and support the implementation of agreed priority actions emerging from the value chain analyses and roundtable commitments.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7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4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Limited </a:t>
            </a:r>
            <a:r>
              <a:rPr lang="en-US" sz="1200" dirty="0" err="1"/>
              <a:t>specialised</a:t>
            </a:r>
            <a:r>
              <a:rPr lang="en-US" sz="1200" dirty="0"/>
              <a:t> extension services hinder the adoption of improved technologies and production approaches, such as the Sustainable Rice Intensification (SRI)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9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674FD-A8F9-9DF8-8E7A-007E2FE4E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81793-98F3-4F13-ACE4-58FA2376A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AAE91-4F3A-FFF6-A54C-709D87BCF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Limited </a:t>
            </a:r>
            <a:r>
              <a:rPr lang="en-US" sz="1200" dirty="0" err="1"/>
              <a:t>specialised</a:t>
            </a:r>
            <a:r>
              <a:rPr lang="en-US" sz="1200" dirty="0"/>
              <a:t> extension services hinder the adoption of improved technologies and production approaches, such as the Sustainable Rice Intensification (SRI) system.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FC56-76E0-8DA8-3BCA-85370702B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8C5B1-9C14-344E-8D68-7049D22B0CC2}"/>
              </a:ext>
            </a:extLst>
          </p:cNvPr>
          <p:cNvSpPr/>
          <p:nvPr userDrawn="1"/>
        </p:nvSpPr>
        <p:spPr>
          <a:xfrm>
            <a:off x="0" y="2046287"/>
            <a:ext cx="12192000" cy="1697037"/>
          </a:xfrm>
          <a:prstGeom prst="rect">
            <a:avLst/>
          </a:prstGeom>
          <a:solidFill>
            <a:srgbClr val="01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C0F5A-2E28-4B0F-A0CB-24A67CD6C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294" y="2119711"/>
            <a:ext cx="11301412" cy="1623614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1835-98E5-4010-BC81-D7EEEE4C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9927"/>
            <a:ext cx="9144000" cy="76358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add Author Names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9D5CE-8F9E-4E4C-81E4-60C35753B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692" y="4760116"/>
            <a:ext cx="10234613" cy="6143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pPr lvl="0"/>
            <a:r>
              <a:rPr lang="en-US" dirty="0"/>
              <a:t>Click here to add venue for presentation (e.g., conference title, physical location, etc.)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7E3FE50-BA06-0D4F-9EA6-7B35F9952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115" y="5501081"/>
            <a:ext cx="3095766" cy="2946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Month, </a:t>
            </a:r>
            <a:r>
              <a:rPr lang="en-US" dirty="0" err="1"/>
              <a:t>DDth</a:t>
            </a:r>
            <a:r>
              <a:rPr lang="en-US" dirty="0"/>
              <a:t>, YYYY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A4C38A1-F85C-DF43-8EBC-35141AB26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351"/>
            <a:ext cx="3048000" cy="182033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50746E-7951-BE48-8228-71E1A87304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498" y="5922284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1CE18DF-5279-A84D-B271-2A3BD6A683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4968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8AC26DA-5ABE-B842-A501-0E8373593E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38032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5419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5BB-BCB6-4AB2-BEF5-B1F28FFF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971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502D98-C150-2C4F-8F18-AFAC3BC0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57793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AF60-BEF0-4CD8-90DE-21284AE21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D1E2-142E-4429-8004-CE32B36E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290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1A525-DCEA-824B-BFC2-36B7F9CE268E}"/>
              </a:ext>
            </a:extLst>
          </p:cNvPr>
          <p:cNvSpPr/>
          <p:nvPr userDrawn="1"/>
        </p:nvSpPr>
        <p:spPr>
          <a:xfrm>
            <a:off x="9072282" y="4620091"/>
            <a:ext cx="3119718" cy="218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953060-C854-8D4C-B32E-ED3EC5BE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07667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6A1683-4663-3C49-B8D0-D8B8101BE1BC}"/>
              </a:ext>
            </a:extLst>
          </p:cNvPr>
          <p:cNvSpPr txBox="1"/>
          <p:nvPr userDrawn="1"/>
        </p:nvSpPr>
        <p:spPr>
          <a:xfrm>
            <a:off x="595312" y="52754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info@mwapata.mw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706FB-CFB5-F242-A202-D13FADBB744E}"/>
              </a:ext>
            </a:extLst>
          </p:cNvPr>
          <p:cNvSpPr txBox="1"/>
          <p:nvPr userDrawn="1"/>
        </p:nvSpPr>
        <p:spPr>
          <a:xfrm>
            <a:off x="4038600" y="5275480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latin typeface="+mj-lt"/>
                <a:ea typeface="Yu Gothic" panose="020B0400000000000000" pitchFamily="34" charset="-128"/>
              </a:rPr>
              <a:t>www.mwapata.mw</a:t>
            </a:r>
            <a:endParaRPr lang="en-US" sz="2000" b="0" dirty="0">
              <a:latin typeface="+mj-lt"/>
              <a:ea typeface="Yu Gothic" panose="020B0400000000000000" pitchFamily="34" charset="-128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604BC5-655D-7246-9CE5-BEC716A5B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287" y="5267900"/>
            <a:ext cx="3593308" cy="460375"/>
          </a:xfrm>
        </p:spPr>
        <p:txBody>
          <a:bodyPr>
            <a:normAutofit/>
          </a:bodyPr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your email goes here</a:t>
            </a:r>
          </a:p>
        </p:txBody>
      </p:sp>
    </p:spTree>
    <p:extLst>
      <p:ext uri="{BB962C8B-B14F-4D97-AF65-F5344CB8AC3E}">
        <p14:creationId xmlns:p14="http://schemas.microsoft.com/office/powerpoint/2010/main" val="193573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7C0E-0E14-402C-B959-4D8DDBD3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9030-56EB-4124-881C-3EACA34F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53" y="1624385"/>
            <a:ext cx="5347447" cy="4351338"/>
          </a:xfrm>
        </p:spPr>
        <p:txBody>
          <a:bodyPr/>
          <a:lstStyle>
            <a:lvl1pPr marL="577850" indent="-577850">
              <a:tabLst/>
              <a:defRPr b="1"/>
            </a:lvl1pPr>
            <a:lvl2pPr marL="86201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D22-F5B4-4BD9-8BA6-CB63B397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4385"/>
            <a:ext cx="5347447" cy="4351338"/>
          </a:xfrm>
        </p:spPr>
        <p:txBody>
          <a:bodyPr/>
          <a:lstStyle>
            <a:lvl1pPr marL="577850" indent="-577850">
              <a:tabLst/>
              <a:defRPr b="1"/>
            </a:lvl1pPr>
            <a:lvl2pPr marL="917575" indent="-339725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EABA-2F98-47D9-BB76-F8A88ECC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8447" y="6334684"/>
            <a:ext cx="73510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70313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8AC-A143-469C-85D7-2BA5E6981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CF3F-2295-4252-B902-3C32C1A6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E16D4-52E2-4B57-BBA1-173C695D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581025" indent="-581025">
              <a:tabLst/>
              <a:defRPr/>
            </a:lvl1pPr>
            <a:lvl2pPr marL="91916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D1CA-2D43-4FE6-8DBE-BCA09A7A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8E490-6964-4F15-927B-3A93F3DD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33413" indent="-622300">
              <a:tabLst/>
              <a:defRPr/>
            </a:lvl1pPr>
            <a:lvl2pPr marL="91916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D2651-4274-4B3A-BF5C-88E8DBA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0176" y="6356349"/>
            <a:ext cx="851647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4659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83922-7BA7-4540-BFBF-45C0C2A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1562-2697-4167-BF01-E04719EC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5" y="1488533"/>
            <a:ext cx="11234195" cy="486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15DB-F1E9-4F43-B2B8-E7A715A0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D90D-2B64-41C0-B785-EC55F5992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040F-0CAC-44FC-BBB7-801E17FCA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3EB2-57C1-42FA-8A26-7E0DB5B6B463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989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60" r:id="rId5"/>
    <p:sldLayoutId id="2147483652" r:id="rId6"/>
    <p:sldLayoutId id="214748365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Yu Gothic" panose="020B0400000000000000" pitchFamily="34" charset="-128"/>
          <a:ea typeface="Yu Gothic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68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32BE-8897-734D-80D4-6112DF9F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" y="2119710"/>
            <a:ext cx="12039599" cy="1623615"/>
          </a:xfrm>
        </p:spPr>
        <p:txBody>
          <a:bodyPr>
            <a:normAutofit/>
          </a:bodyPr>
          <a:lstStyle/>
          <a:p>
            <a:r>
              <a:rPr lang="en-US" sz="3600" dirty="0"/>
              <a:t>PROPOSED POLICY IMPLEMENTATION SUPPORT PANEL FOR DRIVING VALUE CHAIN COMMERCIALISATION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1E5A4-36D3-514B-9B6F-D759C33FA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Christone Nyondo, PhD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1264A-EBF1-5841-B338-CBB7B2517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UCHI ROUNDTABLE EVENT – SUNBIRD CAPITAL HOTEL - LILONGWE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13D1-ECFE-EF48-9EFF-8C6F3D8C2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April, 16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15052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6ED1-283F-A5C6-04FF-A7EDB437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Why do we need this implementation support panel?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8320A-98E0-1EA2-9A06-86742AFE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63A22-DBBE-2149-5A6D-05D7B809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eacock Seeds Rice">
            <a:extLst>
              <a:ext uri="{FF2B5EF4-FFF2-40B4-BE49-F238E27FC236}">
                <a16:creationId xmlns:a16="http://schemas.microsoft.com/office/drawing/2014/main" id="{266AFF2D-8D29-2067-3E18-6938E35C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137763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rove agricultural productivity ...">
            <a:extLst>
              <a:ext uri="{FF2B5EF4-FFF2-40B4-BE49-F238E27FC236}">
                <a16:creationId xmlns:a16="http://schemas.microsoft.com/office/drawing/2014/main" id="{33B1FEC3-1D3B-5811-8E33-C8DA3FC9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4100905"/>
            <a:ext cx="1717826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5B3D6C-663D-3824-7AF2-FDF516EFC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932472"/>
              </p:ext>
            </p:extLst>
          </p:nvPr>
        </p:nvGraphicFramePr>
        <p:xfrm>
          <a:off x="799970" y="1400283"/>
          <a:ext cx="9416143" cy="4541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209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C294-1CEF-D3A2-7EBF-29698B41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functions of the implementation panel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86CA2-CC4B-3A37-5226-1908CD97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2</a:t>
            </a:fld>
            <a:endParaRPr lang="en-MW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DADD68-4C44-723A-9BA8-E57BF32E3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405674"/>
              </p:ext>
            </p:extLst>
          </p:nvPr>
        </p:nvGraphicFramePr>
        <p:xfrm>
          <a:off x="566738" y="1512888"/>
          <a:ext cx="11123692" cy="484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260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34A0-EC09-EDE7-0775-EF33C387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E19C-AC09-3F1D-8088-69CFECC1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Who should be on this panel?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1A386-4A73-0EB0-B53E-F79996FB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3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1303-BCD6-40F3-9155-854F0B26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 fontScale="92500" lnSpcReduction="20000"/>
          </a:bodyPr>
          <a:lstStyle/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National Planning Commission (NPC)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Ministry of Agriculture, Irrigation and Water Development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Ministry of Industrialization, Business, Trade &amp; Tourism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Ministry of Natural Resources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Research Institutes Rep. 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UNDP’s UCHI Program, AGCOM, and TRADE Program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Private sector Rep.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Financial institutions Rep.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r>
              <a:rPr lang="en-US" sz="2800" b="1" dirty="0"/>
              <a:t>Farmer organizations Rep.</a:t>
            </a:r>
          </a:p>
          <a:p>
            <a:pPr marL="523875" lvl="1" indent="-523875">
              <a:spcBef>
                <a:spcPts val="2200"/>
              </a:spcBef>
              <a:buSzPct val="90000"/>
              <a:buBlip>
                <a:blip r:embed="rId2"/>
              </a:buBlip>
            </a:pPr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eacock Seeds Rice">
            <a:extLst>
              <a:ext uri="{FF2B5EF4-FFF2-40B4-BE49-F238E27FC236}">
                <a16:creationId xmlns:a16="http://schemas.microsoft.com/office/drawing/2014/main" id="{76FA22F3-5AD1-ED22-FD62-B41F534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1377633"/>
            <a:ext cx="1718641" cy="25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rove agricultural productivity ...">
            <a:extLst>
              <a:ext uri="{FF2B5EF4-FFF2-40B4-BE49-F238E27FC236}">
                <a16:creationId xmlns:a16="http://schemas.microsoft.com/office/drawing/2014/main" id="{F6565A73-2141-3EE6-5144-CC568FA8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4100905"/>
            <a:ext cx="1717826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7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BCA4B-E5FC-B57A-BBD5-937FDEA87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D009-296F-8287-E4C7-19BAD26C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Proposed institutional arrangements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6E9D1-B4D5-17A6-0366-E825438D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4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8F7E-B8BF-D4D6-94D2-06245DA44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776991" cy="4827624"/>
          </a:xfrm>
        </p:spPr>
        <p:txBody>
          <a:bodyPr>
            <a:normAutofit fontScale="47500" lnSpcReduction="20000"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500" b="1" dirty="0"/>
              <a:t>Leadership and Secretariat</a:t>
            </a:r>
          </a:p>
          <a:p>
            <a:pPr marL="400050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dirty="0"/>
              <a:t>Chair: National Planning Commission (NPC)</a:t>
            </a:r>
          </a:p>
          <a:p>
            <a:pPr marL="400050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dirty="0"/>
              <a:t>Co-Chair: Ministry of Agriculture</a:t>
            </a:r>
          </a:p>
          <a:p>
            <a:pPr marL="400050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dirty="0"/>
              <a:t>Secretariat: </a:t>
            </a:r>
            <a:r>
              <a:rPr lang="en-US" sz="4500" b="1" dirty="0" err="1"/>
              <a:t>MwAPATA</a:t>
            </a:r>
            <a:r>
              <a:rPr lang="en-US" sz="4500" b="1" dirty="0"/>
              <a:t> Institute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endParaRPr lang="en-US" sz="4500" b="1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en-US" sz="4500" b="1" dirty="0"/>
              <a:t>Members:</a:t>
            </a:r>
          </a:p>
          <a:p>
            <a:pPr marL="400050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Government ministries</a:t>
            </a:r>
          </a:p>
          <a:p>
            <a:pPr marL="400050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UNDP’s UCHI, AGCOM, and TRADE Program</a:t>
            </a:r>
          </a:p>
          <a:p>
            <a:pPr marL="400050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Private sector Rep. (e.g., MCCCI)</a:t>
            </a:r>
          </a:p>
          <a:p>
            <a:pPr marL="400050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Financial institutions Rep. (e.g., Centenary Bank)</a:t>
            </a:r>
          </a:p>
          <a:p>
            <a:pPr marL="400050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Farmer organizations Rep. (e.g., FUM)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eacock Seeds Rice">
            <a:extLst>
              <a:ext uri="{FF2B5EF4-FFF2-40B4-BE49-F238E27FC236}">
                <a16:creationId xmlns:a16="http://schemas.microsoft.com/office/drawing/2014/main" id="{5D62D642-D063-D727-D93B-E8210342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137763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rove agricultural productivity ...">
            <a:extLst>
              <a:ext uri="{FF2B5EF4-FFF2-40B4-BE49-F238E27FC236}">
                <a16:creationId xmlns:a16="http://schemas.microsoft.com/office/drawing/2014/main" id="{09DFD277-6763-29E8-3C65-2CA025D8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4100905"/>
            <a:ext cx="1717826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7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0"/>
            <a:ext cx="11836399" cy="1228166"/>
          </a:xfrm>
        </p:spPr>
        <p:txBody>
          <a:bodyPr>
            <a:normAutofit/>
          </a:bodyPr>
          <a:lstStyle/>
          <a:p>
            <a:r>
              <a:rPr lang="en-US" sz="4000" dirty="0"/>
              <a:t>Meetings and duration of the implementation panel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7861EA8-BC92-3CE8-E08E-A3E91EE99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780066"/>
              </p:ext>
            </p:extLst>
          </p:nvPr>
        </p:nvGraphicFramePr>
        <p:xfrm>
          <a:off x="355598" y="1348740"/>
          <a:ext cx="9462772" cy="46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63EB2-57C1-42FA-8A26-7E0DB5B6B463}" type="slidenum">
              <a:rPr kumimoji="0" lang="en-M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MW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71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A5A59-DA26-DF8B-5DED-D3484313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BAA6B4-8D97-37F1-C653-EFF36A9A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0"/>
            <a:ext cx="11836399" cy="1228166"/>
          </a:xfrm>
        </p:spPr>
        <p:txBody>
          <a:bodyPr>
            <a:normAutofit/>
          </a:bodyPr>
          <a:lstStyle/>
          <a:p>
            <a:r>
              <a:rPr lang="en-US" sz="4000" dirty="0"/>
              <a:t>Reflections from the audience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707221-31D9-DB76-E397-9AD77951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463040"/>
            <a:ext cx="11567459" cy="5009478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spcAft>
                <a:spcPts val="1200"/>
              </a:spcAft>
              <a:buSzPct val="90000"/>
              <a:buNone/>
            </a:pPr>
            <a:endParaRPr lang="en-US" sz="2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B811-6362-8A75-8426-DC1AB3E2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63EB2-57C1-42FA-8A26-7E0DB5B6B463}" type="slidenum">
              <a:rPr kumimoji="0" lang="en-M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W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02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88A64-2085-454C-9DA7-F5214CB46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c.nyondo@mwapata.mw</a:t>
            </a:r>
          </a:p>
        </p:txBody>
      </p:sp>
    </p:spTree>
    <p:extLst>
      <p:ext uri="{BB962C8B-B14F-4D97-AF65-F5344CB8AC3E}">
        <p14:creationId xmlns:p14="http://schemas.microsoft.com/office/powerpoint/2010/main" val="180819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APATA" id="{A95BEB6D-A85B-454F-A681-A4EAB3C3D6C6}" vid="{54DDE5E3-741F-DB49-92B1-068C0F763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8902</TotalTime>
  <Words>391</Words>
  <Application>Microsoft Office PowerPoint</Application>
  <PresentationFormat>Widescreen</PresentationFormat>
  <Paragraphs>75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Yu Gothic</vt:lpstr>
      <vt:lpstr>Arial</vt:lpstr>
      <vt:lpstr>Calibri</vt:lpstr>
      <vt:lpstr>Century Gothic</vt:lpstr>
      <vt:lpstr>Courier New</vt:lpstr>
      <vt:lpstr>Office Theme</vt:lpstr>
      <vt:lpstr>PROPOSED POLICY IMPLEMENTATION SUPPORT PANEL FOR DRIVING VALUE CHAIN COMMERCIALISATION</vt:lpstr>
      <vt:lpstr>Why do we need this implementation support panel?</vt:lpstr>
      <vt:lpstr>Proposed functions of the implementation panel </vt:lpstr>
      <vt:lpstr>Who should be on this panel?</vt:lpstr>
      <vt:lpstr>Proposed institutional arrangements</vt:lpstr>
      <vt:lpstr>Meetings and duration of the implementation panel</vt:lpstr>
      <vt:lpstr>Reflections from the audience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Locally-Led Agricultural Policy Think Tanks</dc:title>
  <dc:creator>Muyanga, Milu</dc:creator>
  <cp:lastModifiedBy>Christone Nyondo</cp:lastModifiedBy>
  <cp:revision>200</cp:revision>
  <cp:lastPrinted>2021-01-07T18:21:03Z</cp:lastPrinted>
  <dcterms:created xsi:type="dcterms:W3CDTF">2020-11-16T17:34:04Z</dcterms:created>
  <dcterms:modified xsi:type="dcterms:W3CDTF">2026-04-16T11:37:17Z</dcterms:modified>
</cp:coreProperties>
</file>